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Default Extension="mp3" ContentType="audio/mp3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2"/>
  </p:notesMasterIdLst>
  <p:sldIdLst>
    <p:sldId id="256" r:id="rId2"/>
    <p:sldId id="259" r:id="rId3"/>
    <p:sldId id="258" r:id="rId4"/>
    <p:sldId id="260" r:id="rId5"/>
    <p:sldId id="298" r:id="rId6"/>
    <p:sldId id="299" r:id="rId7"/>
    <p:sldId id="264" r:id="rId8"/>
    <p:sldId id="267" r:id="rId9"/>
    <p:sldId id="268" r:id="rId10"/>
    <p:sldId id="277" r:id="rId11"/>
    <p:sldId id="278" r:id="rId12"/>
    <p:sldId id="290" r:id="rId13"/>
    <p:sldId id="261" r:id="rId14"/>
    <p:sldId id="291" r:id="rId15"/>
    <p:sldId id="292" r:id="rId16"/>
    <p:sldId id="293" r:id="rId17"/>
    <p:sldId id="294" r:id="rId18"/>
    <p:sldId id="295" r:id="rId19"/>
    <p:sldId id="296" r:id="rId20"/>
    <p:sldId id="297" r:id="rId21"/>
    <p:sldId id="262" r:id="rId22"/>
    <p:sldId id="279" r:id="rId23"/>
    <p:sldId id="280" r:id="rId24"/>
    <p:sldId id="281" r:id="rId25"/>
    <p:sldId id="283" r:id="rId26"/>
    <p:sldId id="284" r:id="rId27"/>
    <p:sldId id="285" r:id="rId28"/>
    <p:sldId id="286" r:id="rId29"/>
    <p:sldId id="287" r:id="rId30"/>
    <p:sldId id="263" r:id="rId31"/>
    <p:sldId id="288" r:id="rId32"/>
    <p:sldId id="289" r:id="rId33"/>
    <p:sldId id="270" r:id="rId34"/>
    <p:sldId id="271" r:id="rId35"/>
    <p:sldId id="272" r:id="rId36"/>
    <p:sldId id="273" r:id="rId37"/>
    <p:sldId id="274" r:id="rId38"/>
    <p:sldId id="275" r:id="rId39"/>
    <p:sldId id="276" r:id="rId40"/>
    <p:sldId id="300" r:id="rId4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5CF30"/>
    <a:srgbClr val="22873A"/>
    <a:srgbClr val="B2E57E"/>
    <a:srgbClr val="6EAC3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18" autoAdjust="0"/>
    <p:restoredTop sz="94680" autoAdjust="0"/>
  </p:normalViewPr>
  <p:slideViewPr>
    <p:cSldViewPr snapToGrid="0">
      <p:cViewPr varScale="1">
        <p:scale>
          <a:sx n="104" d="100"/>
          <a:sy n="104" d="100"/>
        </p:scale>
        <p:origin x="-114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1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2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3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4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5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zh-CN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Percent</c:v>
                </c:pt>
              </c:strCache>
            </c:strRef>
          </c:tx>
          <c:spPr>
            <a:solidFill>
              <a:schemeClr val="accent2"/>
            </a:solidFill>
          </c:spPr>
          <c:dPt>
            <c:idx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c:spPr>
          </c:dPt>
          <c:dPt>
            <c:idx val="1"/>
            <c:spPr>
              <a:solidFill>
                <a:schemeClr val="accent1"/>
              </a:solidFill>
              <a:ln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Female</c:v>
                </c:pt>
                <c:pt idx="1">
                  <c:v>Male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0.55000000000000004</c:v>
                </c:pt>
                <c:pt idx="1">
                  <c:v>0.45</c:v>
                </c:pt>
              </c:numCache>
            </c:numRef>
          </c:val>
        </c:ser>
        <c:dLbls/>
        <c:firstSliceAng val="0"/>
        <c:holeSize val="72"/>
      </c:doughnutChart>
    </c:plotArea>
    <c:plotVisOnly val="1"/>
    <c:dispBlanksAs val="zero"/>
  </c:chart>
  <c:txPr>
    <a:bodyPr/>
    <a:lstStyle/>
    <a:p>
      <a:pPr>
        <a:defRPr lang="zh-CN" sz="1800"/>
      </a:pPr>
      <a:endParaRPr lang="zh-CN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zh-CN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Percent</c:v>
                </c:pt>
              </c:strCache>
            </c:strRef>
          </c:tx>
          <c:spPr>
            <a:solidFill>
              <a:schemeClr val="accent2"/>
            </a:solidFill>
          </c:spPr>
          <c:dPt>
            <c:idx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c:spPr>
          </c:dPt>
          <c:dPt>
            <c:idx val="1"/>
            <c:spPr>
              <a:solidFill>
                <a:schemeClr val="accent2"/>
              </a:solidFill>
              <a:ln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Female</c:v>
                </c:pt>
                <c:pt idx="1">
                  <c:v>Male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0.60000000000000009</c:v>
                </c:pt>
                <c:pt idx="1">
                  <c:v>0.4</c:v>
                </c:pt>
              </c:numCache>
            </c:numRef>
          </c:val>
        </c:ser>
        <c:dLbls/>
        <c:firstSliceAng val="0"/>
        <c:holeSize val="72"/>
      </c:doughnutChart>
    </c:plotArea>
    <c:plotVisOnly val="1"/>
    <c:dispBlanksAs val="zero"/>
  </c:chart>
  <c:txPr>
    <a:bodyPr/>
    <a:lstStyle/>
    <a:p>
      <a:pPr>
        <a:defRPr lang="zh-CN" sz="1800"/>
      </a:pPr>
      <a:endParaRPr lang="zh-CN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zh-CN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Percent</c:v>
                </c:pt>
              </c:strCache>
            </c:strRef>
          </c:tx>
          <c:spPr>
            <a:solidFill>
              <a:schemeClr val="accent2"/>
            </a:solidFill>
          </c:spPr>
          <c:dPt>
            <c:idx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c:spPr>
          </c:dPt>
          <c:dPt>
            <c:idx val="1"/>
            <c:spPr>
              <a:solidFill>
                <a:schemeClr val="accent3"/>
              </a:solidFill>
              <a:ln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Female</c:v>
                </c:pt>
                <c:pt idx="1">
                  <c:v>Male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0.35000000000000003</c:v>
                </c:pt>
                <c:pt idx="1">
                  <c:v>0.65000000000000013</c:v>
                </c:pt>
              </c:numCache>
            </c:numRef>
          </c:val>
        </c:ser>
        <c:dLbls/>
        <c:firstSliceAng val="0"/>
        <c:holeSize val="72"/>
      </c:doughnutChart>
    </c:plotArea>
    <c:plotVisOnly val="1"/>
    <c:dispBlanksAs val="zero"/>
  </c:chart>
  <c:txPr>
    <a:bodyPr/>
    <a:lstStyle/>
    <a:p>
      <a:pPr>
        <a:defRPr lang="zh-CN" sz="1800"/>
      </a:pPr>
      <a:endParaRPr lang="zh-CN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zh-CN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Percent</c:v>
                </c:pt>
              </c:strCache>
            </c:strRef>
          </c:tx>
          <c:spPr>
            <a:solidFill>
              <a:schemeClr val="accent4"/>
            </a:solidFill>
          </c:spPr>
          <c:dPt>
            <c:idx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c:spPr>
          </c:dPt>
          <c:dPt>
            <c:idx val="1"/>
            <c:spPr>
              <a:solidFill>
                <a:schemeClr val="accent4"/>
              </a:solidFill>
              <a:ln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Female</c:v>
                </c:pt>
                <c:pt idx="1">
                  <c:v>Male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0.45</c:v>
                </c:pt>
                <c:pt idx="1">
                  <c:v>0.55000000000000004</c:v>
                </c:pt>
              </c:numCache>
            </c:numRef>
          </c:val>
        </c:ser>
        <c:dLbls/>
        <c:firstSliceAng val="0"/>
        <c:holeSize val="72"/>
      </c:doughnutChart>
    </c:plotArea>
    <c:plotVisOnly val="1"/>
    <c:dispBlanksAs val="zero"/>
  </c:chart>
  <c:txPr>
    <a:bodyPr/>
    <a:lstStyle/>
    <a:p>
      <a:pPr>
        <a:defRPr lang="zh-CN" sz="1800"/>
      </a:pPr>
      <a:endParaRPr lang="zh-CN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zh-CN"/>
  <c:chart>
    <c:autoTitleDeleted val="1"/>
    <c:plotArea>
      <c:layout>
        <c:manualLayout>
          <c:layoutTarget val="inner"/>
          <c:xMode val="edge"/>
          <c:yMode val="edge"/>
          <c:x val="0"/>
          <c:y val="0.203703703703704"/>
          <c:w val="0.90598290598290576"/>
          <c:h val="0.79629629629629606"/>
        </c:manualLayout>
      </c:layout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列1</c:v>
                </c:pt>
              </c:strCache>
            </c:strRef>
          </c:tx>
          <c:spPr>
            <a:ln w="38100" cap="flat" cmpd="sng" algn="ctr">
              <a:solidFill>
                <a:schemeClr val="accent1"/>
              </a:solidFill>
              <a:prstDash val="solid"/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marker>
            <c:spPr>
              <a:solidFill>
                <a:schemeClr val="tx1"/>
              </a:solidFill>
              <a:ln w="38100" cap="flat" cmpd="sng" algn="ctr">
                <a:solidFill>
                  <a:schemeClr val="accent1"/>
                </a:solidFill>
                <a:prstDash val="solid"/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marker>
          <c:cat>
            <c:strRef>
              <c:f>Sheet1!$A$2:$A$13</c:f>
              <c:strCache>
                <c:ptCount val="12"/>
                <c:pt idx="0">
                  <c:v>一月</c:v>
                </c:pt>
                <c:pt idx="1">
                  <c:v>二月</c:v>
                </c:pt>
                <c:pt idx="2">
                  <c:v>三月</c:v>
                </c:pt>
                <c:pt idx="3">
                  <c:v>四月</c:v>
                </c:pt>
                <c:pt idx="4">
                  <c:v>五月</c:v>
                </c:pt>
                <c:pt idx="5">
                  <c:v>六月</c:v>
                </c:pt>
                <c:pt idx="6">
                  <c:v>七月</c:v>
                </c:pt>
                <c:pt idx="7">
                  <c:v>八月</c:v>
                </c:pt>
                <c:pt idx="8">
                  <c:v>九月</c:v>
                </c:pt>
                <c:pt idx="9">
                  <c:v>十月</c:v>
                </c:pt>
                <c:pt idx="10">
                  <c:v>十一月</c:v>
                </c:pt>
                <c:pt idx="11">
                  <c:v>十二月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2</c:v>
                </c:pt>
                <c:pt idx="1">
                  <c:v>1.5</c:v>
                </c:pt>
                <c:pt idx="2">
                  <c:v>2.2999999999999998</c:v>
                </c:pt>
                <c:pt idx="3">
                  <c:v>1.5</c:v>
                </c:pt>
                <c:pt idx="4">
                  <c:v>2</c:v>
                </c:pt>
                <c:pt idx="5">
                  <c:v>1</c:v>
                </c:pt>
                <c:pt idx="6">
                  <c:v>3</c:v>
                </c:pt>
                <c:pt idx="7">
                  <c:v>4.7</c:v>
                </c:pt>
                <c:pt idx="8">
                  <c:v>3.8</c:v>
                </c:pt>
                <c:pt idx="9">
                  <c:v>4.3</c:v>
                </c:pt>
                <c:pt idx="10">
                  <c:v>4</c:v>
                </c:pt>
                <c:pt idx="11">
                  <c:v>4.9000000000000004</c:v>
                </c:pt>
              </c:numCache>
            </c:numRef>
          </c:val>
        </c:ser>
        <c:dLbls/>
        <c:marker val="1"/>
        <c:axId val="187490304"/>
        <c:axId val="188101760"/>
      </c:lineChart>
      <c:catAx>
        <c:axId val="187490304"/>
        <c:scaling>
          <c:orientation val="minMax"/>
        </c:scaling>
        <c:delete val="1"/>
        <c:axPos val="b"/>
        <c:numFmt formatCode="General" sourceLinked="0"/>
        <c:majorTickMark val="none"/>
        <c:tickLblPos val="none"/>
        <c:crossAx val="188101760"/>
        <c:crosses val="autoZero"/>
        <c:auto val="1"/>
        <c:lblAlgn val="ctr"/>
        <c:lblOffset val="100"/>
      </c:catAx>
      <c:valAx>
        <c:axId val="188101760"/>
        <c:scaling>
          <c:orientation val="minMax"/>
        </c:scaling>
        <c:delete val="1"/>
        <c:axPos val="l"/>
        <c:majorGridlines/>
        <c:numFmt formatCode="General" sourceLinked="1"/>
        <c:majorTickMark val="none"/>
        <c:tickLblPos val="none"/>
        <c:crossAx val="187490304"/>
        <c:crosses val="autoZero"/>
        <c:crossBetween val="between"/>
      </c:valAx>
    </c:plotArea>
    <c:plotVisOnly val="1"/>
    <c:dispBlanksAs val="gap"/>
  </c:chart>
  <c:txPr>
    <a:bodyPr/>
    <a:lstStyle/>
    <a:p>
      <a:pPr>
        <a:defRPr lang="zh-CN" sz="1800"/>
      </a:pPr>
      <a:endParaRPr lang="zh-CN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749CCE-B122-4938-8AEA-A9329D605C7D}" type="datetimeFigureOut">
              <a:rPr lang="zh-CN" altLang="en-US" smtClean="0"/>
              <a:pPr/>
              <a:t>2017/7/8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BE3BB5-F3B9-463D-9F1D-EFCCEB258D3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 dirty="0" smtClean="0"/>
              <a:t> 亮亮图文旗舰店</a:t>
            </a:r>
            <a:r>
              <a:rPr lang="en-US" altLang="zh-CN" dirty="0" smtClean="0"/>
              <a:t>https://liangliangtuwen.tmall.com</a:t>
            </a:r>
            <a:endParaRPr lang="en-US" altLang="zh-CN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CFA826-E658-4CB5-A9AD-3C9DEA137DE0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CFA826-E658-4CB5-A9AD-3C9DEA137DE0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CFA826-E658-4CB5-A9AD-3C9DEA137DE0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1FB53-074E-453F-8BCF-006D7CFC3CA0}" type="slidenum">
              <a:rPr lang="zh-CN" altLang="en-US" smtClean="0"/>
              <a:pPr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D5E53-1996-4A18-8378-BCF5C8046DA1}" type="slidenum">
              <a:rPr lang="zh-CN" altLang="en-US" smtClean="0"/>
              <a:pPr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D5E53-1996-4A18-8378-BCF5C8046DA1}" type="slidenum">
              <a:rPr lang="zh-CN" altLang="en-US" smtClean="0"/>
              <a:pPr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D5E53-1996-4A18-8378-BCF5C8046DA1}" type="slidenum">
              <a:rPr lang="zh-CN" altLang="en-US" smtClean="0"/>
              <a:pPr/>
              <a:t>27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D5E53-1996-4A18-8378-BCF5C8046DA1}" type="slidenum">
              <a:rPr lang="zh-CN" altLang="en-US" smtClean="0"/>
              <a:pPr/>
              <a:t>28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 亮亮图文旗舰店</a:t>
            </a:r>
            <a:r>
              <a:rPr lang="en-US" dirty="0" smtClean="0"/>
              <a:t>https://liangliangtuwen.tmall.com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D5E53-1996-4A18-8378-BCF5C8046DA1}" type="slidenum">
              <a:rPr lang="zh-CN" altLang="en-US" smtClean="0"/>
              <a:pPr/>
              <a:t>29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 亮亮图文旗舰店</a:t>
            </a:r>
            <a:r>
              <a:rPr lang="en-US" altLang="zh-CN" dirty="0" smtClean="0"/>
              <a:t>https://liangliangtuwen.tmall.com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BE3BB5-F3B9-463D-9F1D-EFCCEB258D36}" type="slidenum">
              <a:rPr lang="zh-CN" altLang="en-US" smtClean="0"/>
              <a:pPr/>
              <a:t>30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D5E53-1996-4A18-8378-BCF5C8046DA1}" type="slidenum">
              <a:rPr lang="zh-CN" altLang="en-US" smtClean="0"/>
              <a:pPr/>
              <a:t>31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 亮亮图文旗舰店</a:t>
            </a:r>
            <a:r>
              <a:rPr lang="en-US" altLang="zh-CN" dirty="0" smtClean="0"/>
              <a:t>https://liangliangtuwen.tmall.com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BE3BB5-F3B9-463D-9F1D-EFCCEB258D36}" type="slidenum">
              <a:rPr lang="zh-CN" altLang="en-US" smtClean="0"/>
              <a:pPr/>
              <a:t>40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1FD59-C920-460C-B1C9-0346C59420B0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1FB53-074E-453F-8BCF-006D7CFC3CA0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r>
              <a:rPr lang="zh-CN" altLang="en-US" dirty="0" smtClean="0"/>
              <a:t> 亮亮图文旗舰店</a:t>
            </a:r>
            <a:r>
              <a:rPr lang="en-US" altLang="zh-CN" dirty="0" smtClean="0"/>
              <a:t>https://liangliangtuwen.tmall.com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1FB53-074E-453F-8BCF-006D7CFC3CA0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CFA826-E658-4CB5-A9AD-3C9DEA137DE0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CFA826-E658-4CB5-A9AD-3C9DEA137DE0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CFA826-E658-4CB5-A9AD-3C9DEA137DE0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2017/7/8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2017/7/8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2017/7/8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 advTm="0">
        <p:fade thruBlk="1"/>
      </p:transition>
    </mc:Choice>
    <mc:Fallback>
      <p:transition advClick="0" advTm="0">
        <p:fade thruBlk="1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2017/7/8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2017/7/8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2017/7/8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2017/7/8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73480" y="227965"/>
            <a:ext cx="10515600" cy="457835"/>
          </a:xfrm>
        </p:spPr>
        <p:txBody>
          <a:bodyPr>
            <a:noAutofit/>
          </a:bodyPr>
          <a:lstStyle>
            <a:lvl1pPr>
              <a:defRPr sz="2800" b="1">
                <a:gradFill flip="none" rotWithShape="1">
                  <a:gsLst>
                    <a:gs pos="0">
                      <a:srgbClr val="6EAC30">
                        <a:shade val="30000"/>
                        <a:satMod val="115000"/>
                      </a:srgbClr>
                    </a:gs>
                    <a:gs pos="50000">
                      <a:srgbClr val="6EAC30">
                        <a:shade val="67500"/>
                        <a:satMod val="115000"/>
                      </a:srgbClr>
                    </a:gs>
                    <a:gs pos="100000">
                      <a:srgbClr val="6EAC30">
                        <a:shade val="100000"/>
                        <a:satMod val="115000"/>
                      </a:srgbClr>
                    </a:gs>
                  </a:gsLst>
                  <a:lin ang="0" scaled="1"/>
                  <a:tileRect/>
                </a:gra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2017/7/8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79521" y="45720"/>
            <a:ext cx="1029678" cy="10363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2017/7/8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2017/7/8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2017/7/8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6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pPr/>
              <a:t>2017/7/8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media" Target="../media/media1.mp3"/><Relationship Id="rId3" Type="http://schemas.openxmlformats.org/officeDocument/2006/relationships/tags" Target="../tags/tag3.xml"/><Relationship Id="rId7" Type="http://schemas.openxmlformats.org/officeDocument/2006/relationships/notesSlide" Target="../notesSlides/notesSlide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slideLayout" Target="../slideLayouts/slideLayout7.xml"/><Relationship Id="rId5" Type="http://schemas.openxmlformats.org/officeDocument/2006/relationships/video" Target="NULL" TargetMode="External"/><Relationship Id="rId10" Type="http://schemas.openxmlformats.org/officeDocument/2006/relationships/image" Target="../media/image2.png"/><Relationship Id="rId4" Type="http://schemas.openxmlformats.org/officeDocument/2006/relationships/tags" Target="../tags/tag4.xml"/><Relationship Id="rId9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7" Type="http://schemas.openxmlformats.org/officeDocument/2006/relationships/image" Target="../media/image2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notesSlide" Target="../notesSlides/notesSlide23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_文本框 38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723495" y="3554925"/>
            <a:ext cx="6877706" cy="438576"/>
          </a:xfrm>
          <a:prstGeom prst="rect">
            <a:avLst/>
          </a:prstGeom>
          <a:noFill/>
          <a:ln>
            <a:noFill/>
          </a:ln>
        </p:spPr>
        <p:txBody>
          <a:bodyPr wrap="squar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r" defTabSz="913765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2400" spc="150" dirty="0">
                <a:gradFill flip="none" rotWithShape="1">
                  <a:gsLst>
                    <a:gs pos="0">
                      <a:srgbClr val="22873A">
                        <a:shade val="30000"/>
                        <a:satMod val="115000"/>
                      </a:srgbClr>
                    </a:gs>
                    <a:gs pos="50000">
                      <a:srgbClr val="22873A">
                        <a:shade val="67500"/>
                        <a:satMod val="115000"/>
                      </a:srgbClr>
                    </a:gs>
                    <a:gs pos="100000">
                      <a:srgbClr val="22873A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年终总结</a:t>
            </a:r>
            <a:r>
              <a:rPr lang="en-US" altLang="zh-CN" sz="2400" spc="150" dirty="0">
                <a:gradFill flip="none" rotWithShape="1">
                  <a:gsLst>
                    <a:gs pos="0">
                      <a:srgbClr val="22873A">
                        <a:shade val="30000"/>
                        <a:satMod val="115000"/>
                      </a:srgbClr>
                    </a:gs>
                    <a:gs pos="50000">
                      <a:srgbClr val="22873A">
                        <a:shade val="67500"/>
                        <a:satMod val="115000"/>
                      </a:srgbClr>
                    </a:gs>
                    <a:gs pos="100000">
                      <a:srgbClr val="22873A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2400" spc="150" dirty="0">
                <a:gradFill flip="none" rotWithShape="1">
                  <a:gsLst>
                    <a:gs pos="0">
                      <a:srgbClr val="22873A">
                        <a:shade val="30000"/>
                        <a:satMod val="115000"/>
                      </a:srgbClr>
                    </a:gs>
                    <a:gs pos="50000">
                      <a:srgbClr val="22873A">
                        <a:shade val="67500"/>
                        <a:satMod val="115000"/>
                      </a:srgbClr>
                    </a:gs>
                    <a:gs pos="100000">
                      <a:srgbClr val="22873A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商务汇报</a:t>
            </a:r>
            <a:r>
              <a:rPr lang="en-US" altLang="zh-CN" sz="2400" spc="150" dirty="0">
                <a:gradFill flip="none" rotWithShape="1">
                  <a:gsLst>
                    <a:gs pos="0">
                      <a:srgbClr val="22873A">
                        <a:shade val="30000"/>
                        <a:satMod val="115000"/>
                      </a:srgbClr>
                    </a:gs>
                    <a:gs pos="50000">
                      <a:srgbClr val="22873A">
                        <a:shade val="67500"/>
                        <a:satMod val="115000"/>
                      </a:srgbClr>
                    </a:gs>
                    <a:gs pos="100000">
                      <a:srgbClr val="22873A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2400" spc="150" dirty="0">
                <a:gradFill flip="none" rotWithShape="1">
                  <a:gsLst>
                    <a:gs pos="0">
                      <a:srgbClr val="22873A">
                        <a:shade val="30000"/>
                        <a:satMod val="115000"/>
                      </a:srgbClr>
                    </a:gs>
                    <a:gs pos="50000">
                      <a:srgbClr val="22873A">
                        <a:shade val="67500"/>
                        <a:satMod val="115000"/>
                      </a:srgbClr>
                    </a:gs>
                    <a:gs pos="100000">
                      <a:srgbClr val="22873A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公司简介</a:t>
            </a:r>
            <a:r>
              <a:rPr lang="en-US" altLang="zh-CN" sz="2400" spc="150" dirty="0">
                <a:gradFill flip="none" rotWithShape="1">
                  <a:gsLst>
                    <a:gs pos="0">
                      <a:srgbClr val="22873A">
                        <a:shade val="30000"/>
                        <a:satMod val="115000"/>
                      </a:srgbClr>
                    </a:gs>
                    <a:gs pos="50000">
                      <a:srgbClr val="22873A">
                        <a:shade val="67500"/>
                        <a:satMod val="115000"/>
                      </a:srgbClr>
                    </a:gs>
                    <a:gs pos="100000">
                      <a:srgbClr val="22873A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/PPT</a:t>
            </a:r>
            <a:r>
              <a:rPr lang="zh-CN" altLang="en-US" sz="2400" spc="150" dirty="0">
                <a:gradFill flip="none" rotWithShape="1">
                  <a:gsLst>
                    <a:gs pos="0">
                      <a:srgbClr val="22873A">
                        <a:shade val="30000"/>
                        <a:satMod val="115000"/>
                      </a:srgbClr>
                    </a:gs>
                    <a:gs pos="50000">
                      <a:srgbClr val="22873A">
                        <a:shade val="67500"/>
                        <a:satMod val="115000"/>
                      </a:srgbClr>
                    </a:gs>
                    <a:gs pos="100000">
                      <a:srgbClr val="22873A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演示</a:t>
            </a:r>
            <a:endParaRPr lang="en-US" altLang="zh-CN" sz="2400" spc="150" dirty="0">
              <a:gradFill flip="none" rotWithShape="1">
                <a:gsLst>
                  <a:gs pos="0">
                    <a:srgbClr val="22873A">
                      <a:shade val="30000"/>
                      <a:satMod val="115000"/>
                    </a:srgbClr>
                  </a:gs>
                  <a:gs pos="50000">
                    <a:srgbClr val="22873A">
                      <a:shade val="67500"/>
                      <a:satMod val="115000"/>
                    </a:srgbClr>
                  </a:gs>
                  <a:gs pos="100000">
                    <a:srgbClr val="22873A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PA_文本框 37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266951" y="2654685"/>
            <a:ext cx="7334250" cy="900240"/>
          </a:xfrm>
          <a:prstGeom prst="rect">
            <a:avLst/>
          </a:prstGeom>
          <a:noFill/>
          <a:ln>
            <a:noFill/>
          </a:ln>
        </p:spPr>
        <p:txBody>
          <a:bodyPr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r" defTabSz="913765" fontAlgn="auto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5400" b="1" dirty="0" smtClean="0">
                <a:gradFill flip="none" rotWithShape="1">
                  <a:gsLst>
                    <a:gs pos="0">
                      <a:srgbClr val="22873A">
                        <a:shade val="30000"/>
                        <a:satMod val="115000"/>
                      </a:srgbClr>
                    </a:gs>
                    <a:gs pos="50000">
                      <a:srgbClr val="22873A">
                        <a:shade val="67500"/>
                        <a:satMod val="115000"/>
                      </a:srgbClr>
                    </a:gs>
                    <a:gs pos="100000">
                      <a:srgbClr val="22873A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绿色清新商务</a:t>
            </a:r>
            <a:r>
              <a:rPr lang="en-US" altLang="zh-CN" sz="5400" b="1" dirty="0" smtClean="0">
                <a:gradFill flip="none" rotWithShape="1">
                  <a:gsLst>
                    <a:gs pos="0">
                      <a:srgbClr val="22873A">
                        <a:shade val="30000"/>
                        <a:satMod val="115000"/>
                      </a:srgbClr>
                    </a:gs>
                    <a:gs pos="50000">
                      <a:srgbClr val="22873A">
                        <a:shade val="67500"/>
                        <a:satMod val="115000"/>
                      </a:srgbClr>
                    </a:gs>
                    <a:gs pos="100000">
                      <a:srgbClr val="22873A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PPT</a:t>
            </a:r>
            <a:r>
              <a:rPr lang="zh-CN" altLang="en-US" sz="5400" b="1" dirty="0" smtClean="0">
                <a:gradFill flip="none" rotWithShape="1">
                  <a:gsLst>
                    <a:gs pos="0">
                      <a:srgbClr val="22873A">
                        <a:shade val="30000"/>
                        <a:satMod val="115000"/>
                      </a:srgbClr>
                    </a:gs>
                    <a:gs pos="50000">
                      <a:srgbClr val="22873A">
                        <a:shade val="67500"/>
                        <a:satMod val="115000"/>
                      </a:srgbClr>
                    </a:gs>
                    <a:gs pos="100000">
                      <a:srgbClr val="22873A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模板</a:t>
            </a:r>
            <a:endParaRPr lang="zh-CN" altLang="en-US" sz="5400" b="1" dirty="0">
              <a:gradFill flip="none" rotWithShape="1">
                <a:gsLst>
                  <a:gs pos="0">
                    <a:srgbClr val="22873A">
                      <a:shade val="30000"/>
                      <a:satMod val="115000"/>
                    </a:srgbClr>
                  </a:gs>
                  <a:gs pos="50000">
                    <a:srgbClr val="22873A">
                      <a:shade val="67500"/>
                      <a:satMod val="115000"/>
                    </a:srgbClr>
                  </a:gs>
                  <a:gs pos="100000">
                    <a:srgbClr val="22873A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" name="PA_文本框 3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526320" y="1082511"/>
            <a:ext cx="3074881" cy="186204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r"/>
            <a:r>
              <a:rPr lang="en-US" altLang="zh-CN" sz="11500" dirty="0" smtClean="0">
                <a:gradFill flip="none" rotWithShape="1">
                  <a:gsLst>
                    <a:gs pos="0">
                      <a:srgbClr val="22873A">
                        <a:shade val="30000"/>
                        <a:satMod val="115000"/>
                      </a:srgbClr>
                    </a:gs>
                    <a:gs pos="50000">
                      <a:srgbClr val="22873A">
                        <a:shade val="67500"/>
                        <a:satMod val="115000"/>
                      </a:srgbClr>
                    </a:gs>
                    <a:gs pos="100000">
                      <a:srgbClr val="22873A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Impact" panose="020B0806030902050204" pitchFamily="34" charset="0"/>
              </a:rPr>
              <a:t>2019</a:t>
            </a:r>
            <a:endParaRPr lang="zh-CN" altLang="en-US" sz="11500" dirty="0">
              <a:gradFill flip="none" rotWithShape="1">
                <a:gsLst>
                  <a:gs pos="0">
                    <a:srgbClr val="22873A">
                      <a:shade val="30000"/>
                      <a:satMod val="115000"/>
                    </a:srgbClr>
                  </a:gs>
                  <a:gs pos="50000">
                    <a:srgbClr val="22873A">
                      <a:shade val="67500"/>
                      <a:satMod val="115000"/>
                    </a:srgbClr>
                  </a:gs>
                  <a:gs pos="100000">
                    <a:srgbClr val="22873A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atin typeface="Impact" panose="020B0806030902050204" pitchFamily="34" charset="0"/>
            </a:endParaRPr>
          </a:p>
        </p:txBody>
      </p:sp>
      <p:sp>
        <p:nvSpPr>
          <p:cNvPr id="5" name="PA_矩形 4"/>
          <p:cNvSpPr/>
          <p:nvPr>
            <p:custDataLst>
              <p:tags r:id="rId4"/>
            </p:custDataLst>
          </p:nvPr>
        </p:nvSpPr>
        <p:spPr>
          <a:xfrm>
            <a:off x="6298595" y="4026105"/>
            <a:ext cx="52993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CN" sz="1200" dirty="0">
                <a:solidFill>
                  <a:srgbClr val="22873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YOUR CONTENT TO PLAY HERE, OR THROUGH YOUR COPY, PASTE IN THIS BOX, AND SELECT ONLY THE TEXT. </a:t>
            </a:r>
          </a:p>
        </p:txBody>
      </p:sp>
      <p:pic>
        <p:nvPicPr>
          <p:cNvPr id="7" name="Michael Cramtu - Big Big World">
            <a:hlinkClick r:id="" action="ppaction://media"/>
          </p:cNvPr>
          <p:cNvPicPr>
            <a:picLocks noChangeAspect="1"/>
          </p:cNvPicPr>
          <p:nvPr>
            <a:videoFile r:link="rId5"/>
            <p:extLst>
              <p:ext uri="{DAA4B4D4-6D71-4841-9C94-3DE7FCFB9230}">
                <p14:media xmlns:p14="http://schemas.microsoft.com/office/powerpoint/2010/main" xmlns="" r:embed="rId8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9229344" y="-1350264"/>
            <a:ext cx="609600" cy="6096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>
            <a:off x="9872752" y="1778323"/>
            <a:ext cx="603231" cy="60712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8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8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1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numSld="99">
                <p:cTn id="3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239"/>
          <p:cNvSpPr>
            <a:spLocks noEditPoints="1"/>
          </p:cNvSpPr>
          <p:nvPr/>
        </p:nvSpPr>
        <p:spPr bwMode="auto">
          <a:xfrm>
            <a:off x="4858869" y="1996351"/>
            <a:ext cx="2939799" cy="2938639"/>
          </a:xfrm>
          <a:custGeom>
            <a:avLst/>
            <a:gdLst>
              <a:gd name="T0" fmla="*/ 2116 w 2116"/>
              <a:gd name="T1" fmla="*/ 1052 h 2116"/>
              <a:gd name="T2" fmla="*/ 1925 w 2116"/>
              <a:gd name="T3" fmla="*/ 883 h 2116"/>
              <a:gd name="T4" fmla="*/ 2038 w 2116"/>
              <a:gd name="T5" fmla="*/ 652 h 2116"/>
              <a:gd name="T6" fmla="*/ 1795 w 2116"/>
              <a:gd name="T7" fmla="*/ 570 h 2116"/>
              <a:gd name="T8" fmla="*/ 1802 w 2116"/>
              <a:gd name="T9" fmla="*/ 305 h 2116"/>
              <a:gd name="T10" fmla="*/ 1548 w 2116"/>
              <a:gd name="T11" fmla="*/ 321 h 2116"/>
              <a:gd name="T12" fmla="*/ 1464 w 2116"/>
              <a:gd name="T13" fmla="*/ 80 h 2116"/>
              <a:gd name="T14" fmla="*/ 1234 w 2116"/>
              <a:gd name="T15" fmla="*/ 191 h 2116"/>
              <a:gd name="T16" fmla="*/ 1052 w 2116"/>
              <a:gd name="T17" fmla="*/ 0 h 2116"/>
              <a:gd name="T18" fmla="*/ 884 w 2116"/>
              <a:gd name="T19" fmla="*/ 191 h 2116"/>
              <a:gd name="T20" fmla="*/ 653 w 2116"/>
              <a:gd name="T21" fmla="*/ 78 h 2116"/>
              <a:gd name="T22" fmla="*/ 570 w 2116"/>
              <a:gd name="T23" fmla="*/ 321 h 2116"/>
              <a:gd name="T24" fmla="*/ 305 w 2116"/>
              <a:gd name="T25" fmla="*/ 314 h 2116"/>
              <a:gd name="T26" fmla="*/ 322 w 2116"/>
              <a:gd name="T27" fmla="*/ 568 h 2116"/>
              <a:gd name="T28" fmla="*/ 81 w 2116"/>
              <a:gd name="T29" fmla="*/ 652 h 2116"/>
              <a:gd name="T30" fmla="*/ 192 w 2116"/>
              <a:gd name="T31" fmla="*/ 882 h 2116"/>
              <a:gd name="T32" fmla="*/ 0 w 2116"/>
              <a:gd name="T33" fmla="*/ 1064 h 2116"/>
              <a:gd name="T34" fmla="*/ 191 w 2116"/>
              <a:gd name="T35" fmla="*/ 1233 h 2116"/>
              <a:gd name="T36" fmla="*/ 78 w 2116"/>
              <a:gd name="T37" fmla="*/ 1463 h 2116"/>
              <a:gd name="T38" fmla="*/ 321 w 2116"/>
              <a:gd name="T39" fmla="*/ 1546 h 2116"/>
              <a:gd name="T40" fmla="*/ 314 w 2116"/>
              <a:gd name="T41" fmla="*/ 1811 h 2116"/>
              <a:gd name="T42" fmla="*/ 569 w 2116"/>
              <a:gd name="T43" fmla="*/ 1794 h 2116"/>
              <a:gd name="T44" fmla="*/ 653 w 2116"/>
              <a:gd name="T45" fmla="*/ 2035 h 2116"/>
              <a:gd name="T46" fmla="*/ 882 w 2116"/>
              <a:gd name="T47" fmla="*/ 1925 h 2116"/>
              <a:gd name="T48" fmla="*/ 1064 w 2116"/>
              <a:gd name="T49" fmla="*/ 2116 h 2116"/>
              <a:gd name="T50" fmla="*/ 1233 w 2116"/>
              <a:gd name="T51" fmla="*/ 1925 h 2116"/>
              <a:gd name="T52" fmla="*/ 1464 w 2116"/>
              <a:gd name="T53" fmla="*/ 2038 h 2116"/>
              <a:gd name="T54" fmla="*/ 1546 w 2116"/>
              <a:gd name="T55" fmla="*/ 1795 h 2116"/>
              <a:gd name="T56" fmla="*/ 1811 w 2116"/>
              <a:gd name="T57" fmla="*/ 1802 h 2116"/>
              <a:gd name="T58" fmla="*/ 1795 w 2116"/>
              <a:gd name="T59" fmla="*/ 1547 h 2116"/>
              <a:gd name="T60" fmla="*/ 2036 w 2116"/>
              <a:gd name="T61" fmla="*/ 1463 h 2116"/>
              <a:gd name="T62" fmla="*/ 1925 w 2116"/>
              <a:gd name="T63" fmla="*/ 1234 h 2116"/>
              <a:gd name="T64" fmla="*/ 1358 w 2116"/>
              <a:gd name="T65" fmla="*/ 1669 h 2116"/>
              <a:gd name="T66" fmla="*/ 759 w 2116"/>
              <a:gd name="T67" fmla="*/ 447 h 2116"/>
              <a:gd name="T68" fmla="*/ 1358 w 2116"/>
              <a:gd name="T69" fmla="*/ 1669 h 2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116" h="2116">
                <a:moveTo>
                  <a:pt x="1941" y="1111"/>
                </a:moveTo>
                <a:cubicBezTo>
                  <a:pt x="2116" y="1052"/>
                  <a:pt x="2116" y="1052"/>
                  <a:pt x="2116" y="1052"/>
                </a:cubicBezTo>
                <a:cubicBezTo>
                  <a:pt x="2107" y="917"/>
                  <a:pt x="2107" y="917"/>
                  <a:pt x="2107" y="917"/>
                </a:cubicBezTo>
                <a:cubicBezTo>
                  <a:pt x="1925" y="883"/>
                  <a:pt x="1925" y="883"/>
                  <a:pt x="1925" y="883"/>
                </a:cubicBezTo>
                <a:cubicBezTo>
                  <a:pt x="1918" y="847"/>
                  <a:pt x="1908" y="810"/>
                  <a:pt x="1896" y="774"/>
                </a:cubicBezTo>
                <a:cubicBezTo>
                  <a:pt x="2038" y="652"/>
                  <a:pt x="2038" y="652"/>
                  <a:pt x="2038" y="652"/>
                </a:cubicBezTo>
                <a:cubicBezTo>
                  <a:pt x="1979" y="532"/>
                  <a:pt x="1979" y="532"/>
                  <a:pt x="1979" y="532"/>
                </a:cubicBezTo>
                <a:cubicBezTo>
                  <a:pt x="1795" y="570"/>
                  <a:pt x="1795" y="570"/>
                  <a:pt x="1795" y="570"/>
                </a:cubicBezTo>
                <a:cubicBezTo>
                  <a:pt x="1772" y="535"/>
                  <a:pt x="1747" y="502"/>
                  <a:pt x="1720" y="471"/>
                </a:cubicBezTo>
                <a:cubicBezTo>
                  <a:pt x="1802" y="305"/>
                  <a:pt x="1802" y="305"/>
                  <a:pt x="1802" y="305"/>
                </a:cubicBezTo>
                <a:cubicBezTo>
                  <a:pt x="1700" y="217"/>
                  <a:pt x="1700" y="217"/>
                  <a:pt x="1700" y="217"/>
                </a:cubicBezTo>
                <a:cubicBezTo>
                  <a:pt x="1548" y="321"/>
                  <a:pt x="1548" y="321"/>
                  <a:pt x="1548" y="321"/>
                </a:cubicBezTo>
                <a:cubicBezTo>
                  <a:pt x="1516" y="301"/>
                  <a:pt x="1483" y="282"/>
                  <a:pt x="1450" y="265"/>
                </a:cubicBezTo>
                <a:cubicBezTo>
                  <a:pt x="1464" y="80"/>
                  <a:pt x="1464" y="80"/>
                  <a:pt x="1464" y="80"/>
                </a:cubicBezTo>
                <a:cubicBezTo>
                  <a:pt x="1336" y="37"/>
                  <a:pt x="1336" y="37"/>
                  <a:pt x="1336" y="37"/>
                </a:cubicBezTo>
                <a:cubicBezTo>
                  <a:pt x="1234" y="191"/>
                  <a:pt x="1234" y="191"/>
                  <a:pt x="1234" y="191"/>
                </a:cubicBezTo>
                <a:cubicBezTo>
                  <a:pt x="1194" y="183"/>
                  <a:pt x="1152" y="178"/>
                  <a:pt x="1111" y="175"/>
                </a:cubicBezTo>
                <a:cubicBezTo>
                  <a:pt x="1052" y="0"/>
                  <a:pt x="1052" y="0"/>
                  <a:pt x="1052" y="0"/>
                </a:cubicBezTo>
                <a:cubicBezTo>
                  <a:pt x="918" y="9"/>
                  <a:pt x="918" y="9"/>
                  <a:pt x="918" y="9"/>
                </a:cubicBezTo>
                <a:cubicBezTo>
                  <a:pt x="884" y="191"/>
                  <a:pt x="884" y="191"/>
                  <a:pt x="884" y="191"/>
                </a:cubicBezTo>
                <a:cubicBezTo>
                  <a:pt x="847" y="198"/>
                  <a:pt x="810" y="208"/>
                  <a:pt x="774" y="220"/>
                </a:cubicBezTo>
                <a:cubicBezTo>
                  <a:pt x="653" y="78"/>
                  <a:pt x="653" y="78"/>
                  <a:pt x="653" y="78"/>
                </a:cubicBezTo>
                <a:cubicBezTo>
                  <a:pt x="532" y="137"/>
                  <a:pt x="532" y="137"/>
                  <a:pt x="532" y="137"/>
                </a:cubicBezTo>
                <a:cubicBezTo>
                  <a:pt x="570" y="321"/>
                  <a:pt x="570" y="321"/>
                  <a:pt x="570" y="321"/>
                </a:cubicBezTo>
                <a:cubicBezTo>
                  <a:pt x="535" y="344"/>
                  <a:pt x="502" y="369"/>
                  <a:pt x="471" y="396"/>
                </a:cubicBezTo>
                <a:cubicBezTo>
                  <a:pt x="305" y="314"/>
                  <a:pt x="305" y="314"/>
                  <a:pt x="305" y="314"/>
                </a:cubicBezTo>
                <a:cubicBezTo>
                  <a:pt x="217" y="416"/>
                  <a:pt x="217" y="416"/>
                  <a:pt x="217" y="416"/>
                </a:cubicBezTo>
                <a:cubicBezTo>
                  <a:pt x="322" y="568"/>
                  <a:pt x="322" y="568"/>
                  <a:pt x="322" y="568"/>
                </a:cubicBezTo>
                <a:cubicBezTo>
                  <a:pt x="301" y="600"/>
                  <a:pt x="282" y="633"/>
                  <a:pt x="265" y="666"/>
                </a:cubicBezTo>
                <a:cubicBezTo>
                  <a:pt x="81" y="652"/>
                  <a:pt x="81" y="652"/>
                  <a:pt x="81" y="652"/>
                </a:cubicBezTo>
                <a:cubicBezTo>
                  <a:pt x="37" y="780"/>
                  <a:pt x="37" y="780"/>
                  <a:pt x="37" y="780"/>
                </a:cubicBezTo>
                <a:cubicBezTo>
                  <a:pt x="192" y="882"/>
                  <a:pt x="192" y="882"/>
                  <a:pt x="192" y="882"/>
                </a:cubicBezTo>
                <a:cubicBezTo>
                  <a:pt x="183" y="923"/>
                  <a:pt x="178" y="964"/>
                  <a:pt x="175" y="1005"/>
                </a:cubicBezTo>
                <a:cubicBezTo>
                  <a:pt x="0" y="1064"/>
                  <a:pt x="0" y="1064"/>
                  <a:pt x="0" y="1064"/>
                </a:cubicBezTo>
                <a:cubicBezTo>
                  <a:pt x="9" y="1198"/>
                  <a:pt x="9" y="1198"/>
                  <a:pt x="9" y="1198"/>
                </a:cubicBezTo>
                <a:cubicBezTo>
                  <a:pt x="191" y="1233"/>
                  <a:pt x="191" y="1233"/>
                  <a:pt x="191" y="1233"/>
                </a:cubicBezTo>
                <a:cubicBezTo>
                  <a:pt x="199" y="1269"/>
                  <a:pt x="208" y="1306"/>
                  <a:pt x="221" y="1342"/>
                </a:cubicBezTo>
                <a:cubicBezTo>
                  <a:pt x="78" y="1463"/>
                  <a:pt x="78" y="1463"/>
                  <a:pt x="78" y="1463"/>
                </a:cubicBezTo>
                <a:cubicBezTo>
                  <a:pt x="138" y="1584"/>
                  <a:pt x="138" y="1584"/>
                  <a:pt x="138" y="1584"/>
                </a:cubicBezTo>
                <a:cubicBezTo>
                  <a:pt x="321" y="1546"/>
                  <a:pt x="321" y="1546"/>
                  <a:pt x="321" y="1546"/>
                </a:cubicBezTo>
                <a:cubicBezTo>
                  <a:pt x="344" y="1581"/>
                  <a:pt x="369" y="1614"/>
                  <a:pt x="397" y="1645"/>
                </a:cubicBezTo>
                <a:cubicBezTo>
                  <a:pt x="314" y="1811"/>
                  <a:pt x="314" y="1811"/>
                  <a:pt x="314" y="1811"/>
                </a:cubicBezTo>
                <a:cubicBezTo>
                  <a:pt x="416" y="1899"/>
                  <a:pt x="416" y="1899"/>
                  <a:pt x="416" y="1899"/>
                </a:cubicBezTo>
                <a:cubicBezTo>
                  <a:pt x="569" y="1794"/>
                  <a:pt x="569" y="1794"/>
                  <a:pt x="569" y="1794"/>
                </a:cubicBezTo>
                <a:cubicBezTo>
                  <a:pt x="600" y="1815"/>
                  <a:pt x="633" y="1834"/>
                  <a:pt x="667" y="1851"/>
                </a:cubicBezTo>
                <a:cubicBezTo>
                  <a:pt x="653" y="2035"/>
                  <a:pt x="653" y="2035"/>
                  <a:pt x="653" y="2035"/>
                </a:cubicBezTo>
                <a:cubicBezTo>
                  <a:pt x="780" y="2079"/>
                  <a:pt x="780" y="2079"/>
                  <a:pt x="780" y="2079"/>
                </a:cubicBezTo>
                <a:cubicBezTo>
                  <a:pt x="882" y="1925"/>
                  <a:pt x="882" y="1925"/>
                  <a:pt x="882" y="1925"/>
                </a:cubicBezTo>
                <a:cubicBezTo>
                  <a:pt x="923" y="1933"/>
                  <a:pt x="964" y="1938"/>
                  <a:pt x="1005" y="1941"/>
                </a:cubicBezTo>
                <a:cubicBezTo>
                  <a:pt x="1064" y="2116"/>
                  <a:pt x="1064" y="2116"/>
                  <a:pt x="1064" y="2116"/>
                </a:cubicBezTo>
                <a:cubicBezTo>
                  <a:pt x="1199" y="2107"/>
                  <a:pt x="1199" y="2107"/>
                  <a:pt x="1199" y="2107"/>
                </a:cubicBezTo>
                <a:cubicBezTo>
                  <a:pt x="1233" y="1925"/>
                  <a:pt x="1233" y="1925"/>
                  <a:pt x="1233" y="1925"/>
                </a:cubicBezTo>
                <a:cubicBezTo>
                  <a:pt x="1269" y="1918"/>
                  <a:pt x="1306" y="1908"/>
                  <a:pt x="1342" y="1896"/>
                </a:cubicBezTo>
                <a:cubicBezTo>
                  <a:pt x="1464" y="2038"/>
                  <a:pt x="1464" y="2038"/>
                  <a:pt x="1464" y="2038"/>
                </a:cubicBezTo>
                <a:cubicBezTo>
                  <a:pt x="1584" y="1979"/>
                  <a:pt x="1584" y="1979"/>
                  <a:pt x="1584" y="1979"/>
                </a:cubicBezTo>
                <a:cubicBezTo>
                  <a:pt x="1546" y="1795"/>
                  <a:pt x="1546" y="1795"/>
                  <a:pt x="1546" y="1795"/>
                </a:cubicBezTo>
                <a:cubicBezTo>
                  <a:pt x="1581" y="1772"/>
                  <a:pt x="1614" y="1747"/>
                  <a:pt x="1645" y="1719"/>
                </a:cubicBezTo>
                <a:cubicBezTo>
                  <a:pt x="1811" y="1802"/>
                  <a:pt x="1811" y="1802"/>
                  <a:pt x="1811" y="1802"/>
                </a:cubicBezTo>
                <a:cubicBezTo>
                  <a:pt x="1899" y="1700"/>
                  <a:pt x="1899" y="1700"/>
                  <a:pt x="1899" y="1700"/>
                </a:cubicBezTo>
                <a:cubicBezTo>
                  <a:pt x="1795" y="1547"/>
                  <a:pt x="1795" y="1547"/>
                  <a:pt x="1795" y="1547"/>
                </a:cubicBezTo>
                <a:cubicBezTo>
                  <a:pt x="1816" y="1516"/>
                  <a:pt x="1834" y="1483"/>
                  <a:pt x="1851" y="1450"/>
                </a:cubicBezTo>
                <a:cubicBezTo>
                  <a:pt x="2036" y="1463"/>
                  <a:pt x="2036" y="1463"/>
                  <a:pt x="2036" y="1463"/>
                </a:cubicBezTo>
                <a:cubicBezTo>
                  <a:pt x="2079" y="1336"/>
                  <a:pt x="2079" y="1336"/>
                  <a:pt x="2079" y="1336"/>
                </a:cubicBezTo>
                <a:cubicBezTo>
                  <a:pt x="1925" y="1234"/>
                  <a:pt x="1925" y="1234"/>
                  <a:pt x="1925" y="1234"/>
                </a:cubicBezTo>
                <a:cubicBezTo>
                  <a:pt x="1933" y="1193"/>
                  <a:pt x="1938" y="1152"/>
                  <a:pt x="1941" y="1111"/>
                </a:cubicBezTo>
                <a:close/>
                <a:moveTo>
                  <a:pt x="1358" y="1669"/>
                </a:moveTo>
                <a:cubicBezTo>
                  <a:pt x="1020" y="1834"/>
                  <a:pt x="613" y="1695"/>
                  <a:pt x="447" y="1357"/>
                </a:cubicBezTo>
                <a:cubicBezTo>
                  <a:pt x="282" y="1020"/>
                  <a:pt x="421" y="613"/>
                  <a:pt x="759" y="447"/>
                </a:cubicBezTo>
                <a:cubicBezTo>
                  <a:pt x="1096" y="282"/>
                  <a:pt x="1504" y="421"/>
                  <a:pt x="1669" y="759"/>
                </a:cubicBezTo>
                <a:cubicBezTo>
                  <a:pt x="1834" y="1096"/>
                  <a:pt x="1695" y="1503"/>
                  <a:pt x="1358" y="166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100745" tIns="50372" rIns="100745" bIns="50372" numCol="1" anchor="t" anchorCtr="0" compatLnSpc="1"/>
          <a:lstStyle/>
          <a:p>
            <a:endParaRPr lang="id-ID">
              <a:latin typeface="+mj-ea"/>
              <a:ea typeface="+mj-ea"/>
            </a:endParaRPr>
          </a:p>
        </p:txBody>
      </p:sp>
      <p:sp>
        <p:nvSpPr>
          <p:cNvPr id="7" name="Freeform 240"/>
          <p:cNvSpPr>
            <a:spLocks noEditPoints="1"/>
          </p:cNvSpPr>
          <p:nvPr/>
        </p:nvSpPr>
        <p:spPr bwMode="auto">
          <a:xfrm>
            <a:off x="2703016" y="3369712"/>
            <a:ext cx="2556577" cy="2555567"/>
          </a:xfrm>
          <a:custGeom>
            <a:avLst/>
            <a:gdLst>
              <a:gd name="T0" fmla="*/ 1840 w 1840"/>
              <a:gd name="T1" fmla="*/ 964 h 1840"/>
              <a:gd name="T2" fmla="*/ 1682 w 1840"/>
              <a:gd name="T3" fmla="*/ 808 h 1840"/>
              <a:gd name="T4" fmla="*/ 1791 w 1840"/>
              <a:gd name="T5" fmla="*/ 614 h 1840"/>
              <a:gd name="T6" fmla="*/ 1578 w 1840"/>
              <a:gd name="T7" fmla="*/ 521 h 1840"/>
              <a:gd name="T8" fmla="*/ 1602 w 1840"/>
              <a:gd name="T9" fmla="*/ 301 h 1840"/>
              <a:gd name="T10" fmla="*/ 1379 w 1840"/>
              <a:gd name="T11" fmla="*/ 303 h 1840"/>
              <a:gd name="T12" fmla="*/ 1318 w 1840"/>
              <a:gd name="T13" fmla="*/ 90 h 1840"/>
              <a:gd name="T14" fmla="*/ 1103 w 1840"/>
              <a:gd name="T15" fmla="*/ 173 h 1840"/>
              <a:gd name="T16" fmla="*/ 964 w 1840"/>
              <a:gd name="T17" fmla="*/ 0 h 1840"/>
              <a:gd name="T18" fmla="*/ 808 w 1840"/>
              <a:gd name="T19" fmla="*/ 159 h 1840"/>
              <a:gd name="T20" fmla="*/ 613 w 1840"/>
              <a:gd name="T21" fmla="*/ 49 h 1840"/>
              <a:gd name="T22" fmla="*/ 521 w 1840"/>
              <a:gd name="T23" fmla="*/ 262 h 1840"/>
              <a:gd name="T24" fmla="*/ 301 w 1840"/>
              <a:gd name="T25" fmla="*/ 239 h 1840"/>
              <a:gd name="T26" fmla="*/ 303 w 1840"/>
              <a:gd name="T27" fmla="*/ 461 h 1840"/>
              <a:gd name="T28" fmla="*/ 89 w 1840"/>
              <a:gd name="T29" fmla="*/ 522 h 1840"/>
              <a:gd name="T30" fmla="*/ 173 w 1840"/>
              <a:gd name="T31" fmla="*/ 737 h 1840"/>
              <a:gd name="T32" fmla="*/ 0 w 1840"/>
              <a:gd name="T33" fmla="*/ 877 h 1840"/>
              <a:gd name="T34" fmla="*/ 159 w 1840"/>
              <a:gd name="T35" fmla="*/ 1032 h 1840"/>
              <a:gd name="T36" fmla="*/ 49 w 1840"/>
              <a:gd name="T37" fmla="*/ 1227 h 1840"/>
              <a:gd name="T38" fmla="*/ 262 w 1840"/>
              <a:gd name="T39" fmla="*/ 1320 h 1840"/>
              <a:gd name="T40" fmla="*/ 239 w 1840"/>
              <a:gd name="T41" fmla="*/ 1540 h 1840"/>
              <a:gd name="T42" fmla="*/ 461 w 1840"/>
              <a:gd name="T43" fmla="*/ 1538 h 1840"/>
              <a:gd name="T44" fmla="*/ 522 w 1840"/>
              <a:gd name="T45" fmla="*/ 1751 h 1840"/>
              <a:gd name="T46" fmla="*/ 737 w 1840"/>
              <a:gd name="T47" fmla="*/ 1668 h 1840"/>
              <a:gd name="T48" fmla="*/ 876 w 1840"/>
              <a:gd name="T49" fmla="*/ 1840 h 1840"/>
              <a:gd name="T50" fmla="*/ 1032 w 1840"/>
              <a:gd name="T51" fmla="*/ 1682 h 1840"/>
              <a:gd name="T52" fmla="*/ 1227 w 1840"/>
              <a:gd name="T53" fmla="*/ 1791 h 1840"/>
              <a:gd name="T54" fmla="*/ 1319 w 1840"/>
              <a:gd name="T55" fmla="*/ 1579 h 1840"/>
              <a:gd name="T56" fmla="*/ 1540 w 1840"/>
              <a:gd name="T57" fmla="*/ 1602 h 1840"/>
              <a:gd name="T58" fmla="*/ 1538 w 1840"/>
              <a:gd name="T59" fmla="*/ 1380 h 1840"/>
              <a:gd name="T60" fmla="*/ 1751 w 1840"/>
              <a:gd name="T61" fmla="*/ 1318 h 1840"/>
              <a:gd name="T62" fmla="*/ 1668 w 1840"/>
              <a:gd name="T63" fmla="*/ 1104 h 1840"/>
              <a:gd name="T64" fmla="*/ 1081 w 1840"/>
              <a:gd name="T65" fmla="*/ 1490 h 1840"/>
              <a:gd name="T66" fmla="*/ 759 w 1840"/>
              <a:gd name="T67" fmla="*/ 351 h 1840"/>
              <a:gd name="T68" fmla="*/ 1081 w 1840"/>
              <a:gd name="T69" fmla="*/ 1490 h 18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840" h="1840">
                <a:moveTo>
                  <a:pt x="1827" y="1080"/>
                </a:moveTo>
                <a:cubicBezTo>
                  <a:pt x="1840" y="964"/>
                  <a:pt x="1840" y="964"/>
                  <a:pt x="1840" y="964"/>
                </a:cubicBezTo>
                <a:cubicBezTo>
                  <a:pt x="1690" y="906"/>
                  <a:pt x="1690" y="906"/>
                  <a:pt x="1690" y="906"/>
                </a:cubicBezTo>
                <a:cubicBezTo>
                  <a:pt x="1689" y="874"/>
                  <a:pt x="1687" y="841"/>
                  <a:pt x="1682" y="808"/>
                </a:cubicBezTo>
                <a:cubicBezTo>
                  <a:pt x="1823" y="726"/>
                  <a:pt x="1823" y="726"/>
                  <a:pt x="1823" y="726"/>
                </a:cubicBezTo>
                <a:cubicBezTo>
                  <a:pt x="1791" y="614"/>
                  <a:pt x="1791" y="614"/>
                  <a:pt x="1791" y="614"/>
                </a:cubicBezTo>
                <a:cubicBezTo>
                  <a:pt x="1628" y="618"/>
                  <a:pt x="1628" y="618"/>
                  <a:pt x="1628" y="618"/>
                </a:cubicBezTo>
                <a:cubicBezTo>
                  <a:pt x="1614" y="584"/>
                  <a:pt x="1597" y="552"/>
                  <a:pt x="1578" y="521"/>
                </a:cubicBezTo>
                <a:cubicBezTo>
                  <a:pt x="1675" y="392"/>
                  <a:pt x="1675" y="392"/>
                  <a:pt x="1675" y="392"/>
                </a:cubicBezTo>
                <a:cubicBezTo>
                  <a:pt x="1602" y="301"/>
                  <a:pt x="1602" y="301"/>
                  <a:pt x="1602" y="301"/>
                </a:cubicBezTo>
                <a:cubicBezTo>
                  <a:pt x="1455" y="366"/>
                  <a:pt x="1455" y="366"/>
                  <a:pt x="1455" y="366"/>
                </a:cubicBezTo>
                <a:cubicBezTo>
                  <a:pt x="1431" y="344"/>
                  <a:pt x="1406" y="322"/>
                  <a:pt x="1379" y="303"/>
                </a:cubicBezTo>
                <a:cubicBezTo>
                  <a:pt x="1420" y="147"/>
                  <a:pt x="1420" y="147"/>
                  <a:pt x="1420" y="147"/>
                </a:cubicBezTo>
                <a:cubicBezTo>
                  <a:pt x="1318" y="90"/>
                  <a:pt x="1318" y="90"/>
                  <a:pt x="1318" y="90"/>
                </a:cubicBezTo>
                <a:cubicBezTo>
                  <a:pt x="1206" y="206"/>
                  <a:pt x="1206" y="206"/>
                  <a:pt x="1206" y="206"/>
                </a:cubicBezTo>
                <a:cubicBezTo>
                  <a:pt x="1173" y="193"/>
                  <a:pt x="1139" y="181"/>
                  <a:pt x="1103" y="173"/>
                </a:cubicBezTo>
                <a:cubicBezTo>
                  <a:pt x="1080" y="13"/>
                  <a:pt x="1080" y="13"/>
                  <a:pt x="1080" y="13"/>
                </a:cubicBezTo>
                <a:cubicBezTo>
                  <a:pt x="964" y="0"/>
                  <a:pt x="964" y="0"/>
                  <a:pt x="964" y="0"/>
                </a:cubicBezTo>
                <a:cubicBezTo>
                  <a:pt x="906" y="151"/>
                  <a:pt x="906" y="151"/>
                  <a:pt x="906" y="151"/>
                </a:cubicBezTo>
                <a:cubicBezTo>
                  <a:pt x="874" y="151"/>
                  <a:pt x="841" y="154"/>
                  <a:pt x="808" y="159"/>
                </a:cubicBezTo>
                <a:cubicBezTo>
                  <a:pt x="726" y="17"/>
                  <a:pt x="726" y="17"/>
                  <a:pt x="726" y="17"/>
                </a:cubicBezTo>
                <a:cubicBezTo>
                  <a:pt x="613" y="49"/>
                  <a:pt x="613" y="49"/>
                  <a:pt x="613" y="49"/>
                </a:cubicBezTo>
                <a:cubicBezTo>
                  <a:pt x="617" y="213"/>
                  <a:pt x="617" y="213"/>
                  <a:pt x="617" y="213"/>
                </a:cubicBezTo>
                <a:cubicBezTo>
                  <a:pt x="584" y="227"/>
                  <a:pt x="552" y="244"/>
                  <a:pt x="521" y="262"/>
                </a:cubicBezTo>
                <a:cubicBezTo>
                  <a:pt x="392" y="166"/>
                  <a:pt x="392" y="166"/>
                  <a:pt x="392" y="166"/>
                </a:cubicBezTo>
                <a:cubicBezTo>
                  <a:pt x="301" y="239"/>
                  <a:pt x="301" y="239"/>
                  <a:pt x="301" y="239"/>
                </a:cubicBezTo>
                <a:cubicBezTo>
                  <a:pt x="366" y="386"/>
                  <a:pt x="366" y="386"/>
                  <a:pt x="366" y="386"/>
                </a:cubicBezTo>
                <a:cubicBezTo>
                  <a:pt x="343" y="410"/>
                  <a:pt x="322" y="435"/>
                  <a:pt x="303" y="461"/>
                </a:cubicBezTo>
                <a:cubicBezTo>
                  <a:pt x="147" y="420"/>
                  <a:pt x="147" y="420"/>
                  <a:pt x="147" y="420"/>
                </a:cubicBezTo>
                <a:cubicBezTo>
                  <a:pt x="89" y="522"/>
                  <a:pt x="89" y="522"/>
                  <a:pt x="89" y="522"/>
                </a:cubicBezTo>
                <a:cubicBezTo>
                  <a:pt x="206" y="634"/>
                  <a:pt x="206" y="634"/>
                  <a:pt x="206" y="634"/>
                </a:cubicBezTo>
                <a:cubicBezTo>
                  <a:pt x="192" y="668"/>
                  <a:pt x="181" y="702"/>
                  <a:pt x="173" y="737"/>
                </a:cubicBezTo>
                <a:cubicBezTo>
                  <a:pt x="13" y="760"/>
                  <a:pt x="13" y="760"/>
                  <a:pt x="13" y="760"/>
                </a:cubicBezTo>
                <a:cubicBezTo>
                  <a:pt x="0" y="877"/>
                  <a:pt x="0" y="877"/>
                  <a:pt x="0" y="877"/>
                </a:cubicBezTo>
                <a:cubicBezTo>
                  <a:pt x="151" y="934"/>
                  <a:pt x="151" y="934"/>
                  <a:pt x="151" y="934"/>
                </a:cubicBezTo>
                <a:cubicBezTo>
                  <a:pt x="151" y="967"/>
                  <a:pt x="154" y="1000"/>
                  <a:pt x="159" y="1032"/>
                </a:cubicBezTo>
                <a:cubicBezTo>
                  <a:pt x="17" y="1115"/>
                  <a:pt x="17" y="1115"/>
                  <a:pt x="17" y="1115"/>
                </a:cubicBezTo>
                <a:cubicBezTo>
                  <a:pt x="49" y="1227"/>
                  <a:pt x="49" y="1227"/>
                  <a:pt x="49" y="1227"/>
                </a:cubicBezTo>
                <a:cubicBezTo>
                  <a:pt x="212" y="1223"/>
                  <a:pt x="212" y="1223"/>
                  <a:pt x="212" y="1223"/>
                </a:cubicBezTo>
                <a:cubicBezTo>
                  <a:pt x="227" y="1257"/>
                  <a:pt x="243" y="1289"/>
                  <a:pt x="262" y="1320"/>
                </a:cubicBezTo>
                <a:cubicBezTo>
                  <a:pt x="166" y="1449"/>
                  <a:pt x="166" y="1449"/>
                  <a:pt x="166" y="1449"/>
                </a:cubicBezTo>
                <a:cubicBezTo>
                  <a:pt x="239" y="1540"/>
                  <a:pt x="239" y="1540"/>
                  <a:pt x="239" y="1540"/>
                </a:cubicBezTo>
                <a:cubicBezTo>
                  <a:pt x="386" y="1474"/>
                  <a:pt x="386" y="1474"/>
                  <a:pt x="386" y="1474"/>
                </a:cubicBezTo>
                <a:cubicBezTo>
                  <a:pt x="410" y="1497"/>
                  <a:pt x="435" y="1518"/>
                  <a:pt x="461" y="1538"/>
                </a:cubicBezTo>
                <a:cubicBezTo>
                  <a:pt x="420" y="1694"/>
                  <a:pt x="420" y="1694"/>
                  <a:pt x="420" y="1694"/>
                </a:cubicBezTo>
                <a:cubicBezTo>
                  <a:pt x="522" y="1751"/>
                  <a:pt x="522" y="1751"/>
                  <a:pt x="522" y="1751"/>
                </a:cubicBezTo>
                <a:cubicBezTo>
                  <a:pt x="634" y="1635"/>
                  <a:pt x="634" y="1635"/>
                  <a:pt x="634" y="1635"/>
                </a:cubicBezTo>
                <a:cubicBezTo>
                  <a:pt x="667" y="1648"/>
                  <a:pt x="702" y="1659"/>
                  <a:pt x="737" y="1668"/>
                </a:cubicBezTo>
                <a:cubicBezTo>
                  <a:pt x="760" y="1827"/>
                  <a:pt x="760" y="1827"/>
                  <a:pt x="760" y="1827"/>
                </a:cubicBezTo>
                <a:cubicBezTo>
                  <a:pt x="876" y="1840"/>
                  <a:pt x="876" y="1840"/>
                  <a:pt x="876" y="1840"/>
                </a:cubicBezTo>
                <a:cubicBezTo>
                  <a:pt x="934" y="1690"/>
                  <a:pt x="934" y="1690"/>
                  <a:pt x="934" y="1690"/>
                </a:cubicBezTo>
                <a:cubicBezTo>
                  <a:pt x="967" y="1689"/>
                  <a:pt x="1000" y="1687"/>
                  <a:pt x="1032" y="1682"/>
                </a:cubicBezTo>
                <a:cubicBezTo>
                  <a:pt x="1114" y="1823"/>
                  <a:pt x="1114" y="1823"/>
                  <a:pt x="1114" y="1823"/>
                </a:cubicBezTo>
                <a:cubicBezTo>
                  <a:pt x="1227" y="1791"/>
                  <a:pt x="1227" y="1791"/>
                  <a:pt x="1227" y="1791"/>
                </a:cubicBezTo>
                <a:cubicBezTo>
                  <a:pt x="1223" y="1628"/>
                  <a:pt x="1223" y="1628"/>
                  <a:pt x="1223" y="1628"/>
                </a:cubicBezTo>
                <a:cubicBezTo>
                  <a:pt x="1256" y="1614"/>
                  <a:pt x="1289" y="1597"/>
                  <a:pt x="1319" y="1579"/>
                </a:cubicBezTo>
                <a:cubicBezTo>
                  <a:pt x="1448" y="1675"/>
                  <a:pt x="1448" y="1675"/>
                  <a:pt x="1448" y="1675"/>
                </a:cubicBezTo>
                <a:cubicBezTo>
                  <a:pt x="1540" y="1602"/>
                  <a:pt x="1540" y="1602"/>
                  <a:pt x="1540" y="1602"/>
                </a:cubicBezTo>
                <a:cubicBezTo>
                  <a:pt x="1474" y="1455"/>
                  <a:pt x="1474" y="1455"/>
                  <a:pt x="1474" y="1455"/>
                </a:cubicBezTo>
                <a:cubicBezTo>
                  <a:pt x="1497" y="1431"/>
                  <a:pt x="1518" y="1406"/>
                  <a:pt x="1538" y="1380"/>
                </a:cubicBezTo>
                <a:cubicBezTo>
                  <a:pt x="1694" y="1420"/>
                  <a:pt x="1694" y="1420"/>
                  <a:pt x="1694" y="1420"/>
                </a:cubicBezTo>
                <a:cubicBezTo>
                  <a:pt x="1751" y="1318"/>
                  <a:pt x="1751" y="1318"/>
                  <a:pt x="1751" y="1318"/>
                </a:cubicBezTo>
                <a:cubicBezTo>
                  <a:pt x="1635" y="1207"/>
                  <a:pt x="1635" y="1207"/>
                  <a:pt x="1635" y="1207"/>
                </a:cubicBezTo>
                <a:cubicBezTo>
                  <a:pt x="1648" y="1173"/>
                  <a:pt x="1659" y="1139"/>
                  <a:pt x="1668" y="1104"/>
                </a:cubicBezTo>
                <a:lnTo>
                  <a:pt x="1827" y="1080"/>
                </a:lnTo>
                <a:close/>
                <a:moveTo>
                  <a:pt x="1081" y="1490"/>
                </a:moveTo>
                <a:cubicBezTo>
                  <a:pt x="766" y="1579"/>
                  <a:pt x="439" y="1396"/>
                  <a:pt x="350" y="1081"/>
                </a:cubicBezTo>
                <a:cubicBezTo>
                  <a:pt x="262" y="767"/>
                  <a:pt x="445" y="439"/>
                  <a:pt x="759" y="351"/>
                </a:cubicBezTo>
                <a:cubicBezTo>
                  <a:pt x="1074" y="262"/>
                  <a:pt x="1401" y="445"/>
                  <a:pt x="1490" y="760"/>
                </a:cubicBezTo>
                <a:cubicBezTo>
                  <a:pt x="1579" y="1074"/>
                  <a:pt x="1396" y="1401"/>
                  <a:pt x="1081" y="149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100745" tIns="50372" rIns="100745" bIns="50372" numCol="1" anchor="t" anchorCtr="0" compatLnSpc="1"/>
          <a:lstStyle/>
          <a:p>
            <a:endParaRPr lang="id-ID">
              <a:latin typeface="+mj-ea"/>
              <a:ea typeface="+mj-ea"/>
            </a:endParaRPr>
          </a:p>
        </p:txBody>
      </p:sp>
      <p:sp>
        <p:nvSpPr>
          <p:cNvPr id="8" name="Freeform 241"/>
          <p:cNvSpPr>
            <a:spLocks noEditPoints="1"/>
          </p:cNvSpPr>
          <p:nvPr/>
        </p:nvSpPr>
        <p:spPr bwMode="auto">
          <a:xfrm>
            <a:off x="1088558" y="2829984"/>
            <a:ext cx="1854875" cy="1854141"/>
          </a:xfrm>
          <a:custGeom>
            <a:avLst/>
            <a:gdLst>
              <a:gd name="T0" fmla="*/ 1335 w 1335"/>
              <a:gd name="T1" fmla="*/ 699 h 1335"/>
              <a:gd name="T2" fmla="*/ 1220 w 1335"/>
              <a:gd name="T3" fmla="*/ 586 h 1335"/>
              <a:gd name="T4" fmla="*/ 1300 w 1335"/>
              <a:gd name="T5" fmla="*/ 445 h 1335"/>
              <a:gd name="T6" fmla="*/ 1145 w 1335"/>
              <a:gd name="T7" fmla="*/ 378 h 1335"/>
              <a:gd name="T8" fmla="*/ 1162 w 1335"/>
              <a:gd name="T9" fmla="*/ 218 h 1335"/>
              <a:gd name="T10" fmla="*/ 1001 w 1335"/>
              <a:gd name="T11" fmla="*/ 219 h 1335"/>
              <a:gd name="T12" fmla="*/ 956 w 1335"/>
              <a:gd name="T13" fmla="*/ 65 h 1335"/>
              <a:gd name="T14" fmla="*/ 801 w 1335"/>
              <a:gd name="T15" fmla="*/ 125 h 1335"/>
              <a:gd name="T16" fmla="*/ 699 w 1335"/>
              <a:gd name="T17" fmla="*/ 0 h 1335"/>
              <a:gd name="T18" fmla="*/ 586 w 1335"/>
              <a:gd name="T19" fmla="*/ 115 h 1335"/>
              <a:gd name="T20" fmla="*/ 445 w 1335"/>
              <a:gd name="T21" fmla="*/ 35 h 1335"/>
              <a:gd name="T22" fmla="*/ 378 w 1335"/>
              <a:gd name="T23" fmla="*/ 190 h 1335"/>
              <a:gd name="T24" fmla="*/ 218 w 1335"/>
              <a:gd name="T25" fmla="*/ 173 h 1335"/>
              <a:gd name="T26" fmla="*/ 220 w 1335"/>
              <a:gd name="T27" fmla="*/ 334 h 1335"/>
              <a:gd name="T28" fmla="*/ 65 w 1335"/>
              <a:gd name="T29" fmla="*/ 379 h 1335"/>
              <a:gd name="T30" fmla="*/ 125 w 1335"/>
              <a:gd name="T31" fmla="*/ 535 h 1335"/>
              <a:gd name="T32" fmla="*/ 0 w 1335"/>
              <a:gd name="T33" fmla="*/ 636 h 1335"/>
              <a:gd name="T34" fmla="*/ 115 w 1335"/>
              <a:gd name="T35" fmla="*/ 749 h 1335"/>
              <a:gd name="T36" fmla="*/ 35 w 1335"/>
              <a:gd name="T37" fmla="*/ 890 h 1335"/>
              <a:gd name="T38" fmla="*/ 190 w 1335"/>
              <a:gd name="T39" fmla="*/ 957 h 1335"/>
              <a:gd name="T40" fmla="*/ 173 w 1335"/>
              <a:gd name="T41" fmla="*/ 1117 h 1335"/>
              <a:gd name="T42" fmla="*/ 334 w 1335"/>
              <a:gd name="T43" fmla="*/ 1116 h 1335"/>
              <a:gd name="T44" fmla="*/ 379 w 1335"/>
              <a:gd name="T45" fmla="*/ 1270 h 1335"/>
              <a:gd name="T46" fmla="*/ 535 w 1335"/>
              <a:gd name="T47" fmla="*/ 1210 h 1335"/>
              <a:gd name="T48" fmla="*/ 636 w 1335"/>
              <a:gd name="T49" fmla="*/ 1335 h 1335"/>
              <a:gd name="T50" fmla="*/ 749 w 1335"/>
              <a:gd name="T51" fmla="*/ 1220 h 1335"/>
              <a:gd name="T52" fmla="*/ 890 w 1335"/>
              <a:gd name="T53" fmla="*/ 1299 h 1335"/>
              <a:gd name="T54" fmla="*/ 957 w 1335"/>
              <a:gd name="T55" fmla="*/ 1145 h 1335"/>
              <a:gd name="T56" fmla="*/ 1117 w 1335"/>
              <a:gd name="T57" fmla="*/ 1162 h 1335"/>
              <a:gd name="T58" fmla="*/ 1116 w 1335"/>
              <a:gd name="T59" fmla="*/ 1001 h 1335"/>
              <a:gd name="T60" fmla="*/ 1271 w 1335"/>
              <a:gd name="T61" fmla="*/ 956 h 1335"/>
              <a:gd name="T62" fmla="*/ 1210 w 1335"/>
              <a:gd name="T63" fmla="*/ 801 h 1335"/>
              <a:gd name="T64" fmla="*/ 776 w 1335"/>
              <a:gd name="T65" fmla="*/ 1050 h 1335"/>
              <a:gd name="T66" fmla="*/ 560 w 1335"/>
              <a:gd name="T67" fmla="*/ 286 h 1335"/>
              <a:gd name="T68" fmla="*/ 776 w 1335"/>
              <a:gd name="T69" fmla="*/ 1050 h 13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335" h="1335">
                <a:moveTo>
                  <a:pt x="1326" y="784"/>
                </a:moveTo>
                <a:cubicBezTo>
                  <a:pt x="1335" y="699"/>
                  <a:pt x="1335" y="699"/>
                  <a:pt x="1335" y="699"/>
                </a:cubicBezTo>
                <a:cubicBezTo>
                  <a:pt x="1226" y="658"/>
                  <a:pt x="1226" y="658"/>
                  <a:pt x="1226" y="658"/>
                </a:cubicBezTo>
                <a:cubicBezTo>
                  <a:pt x="1226" y="634"/>
                  <a:pt x="1224" y="610"/>
                  <a:pt x="1220" y="586"/>
                </a:cubicBezTo>
                <a:cubicBezTo>
                  <a:pt x="1323" y="527"/>
                  <a:pt x="1323" y="527"/>
                  <a:pt x="1323" y="527"/>
                </a:cubicBezTo>
                <a:cubicBezTo>
                  <a:pt x="1300" y="445"/>
                  <a:pt x="1300" y="445"/>
                  <a:pt x="1300" y="445"/>
                </a:cubicBezTo>
                <a:cubicBezTo>
                  <a:pt x="1181" y="448"/>
                  <a:pt x="1181" y="448"/>
                  <a:pt x="1181" y="448"/>
                </a:cubicBezTo>
                <a:cubicBezTo>
                  <a:pt x="1171" y="424"/>
                  <a:pt x="1159" y="400"/>
                  <a:pt x="1145" y="378"/>
                </a:cubicBezTo>
                <a:cubicBezTo>
                  <a:pt x="1215" y="284"/>
                  <a:pt x="1215" y="284"/>
                  <a:pt x="1215" y="284"/>
                </a:cubicBezTo>
                <a:cubicBezTo>
                  <a:pt x="1162" y="218"/>
                  <a:pt x="1162" y="218"/>
                  <a:pt x="1162" y="218"/>
                </a:cubicBezTo>
                <a:cubicBezTo>
                  <a:pt x="1055" y="266"/>
                  <a:pt x="1055" y="266"/>
                  <a:pt x="1055" y="266"/>
                </a:cubicBezTo>
                <a:cubicBezTo>
                  <a:pt x="1038" y="249"/>
                  <a:pt x="1020" y="234"/>
                  <a:pt x="1001" y="219"/>
                </a:cubicBezTo>
                <a:cubicBezTo>
                  <a:pt x="1031" y="106"/>
                  <a:pt x="1031" y="106"/>
                  <a:pt x="1031" y="106"/>
                </a:cubicBezTo>
                <a:cubicBezTo>
                  <a:pt x="956" y="65"/>
                  <a:pt x="956" y="65"/>
                  <a:pt x="956" y="65"/>
                </a:cubicBezTo>
                <a:cubicBezTo>
                  <a:pt x="875" y="149"/>
                  <a:pt x="875" y="149"/>
                  <a:pt x="875" y="149"/>
                </a:cubicBezTo>
                <a:cubicBezTo>
                  <a:pt x="851" y="139"/>
                  <a:pt x="826" y="131"/>
                  <a:pt x="801" y="125"/>
                </a:cubicBezTo>
                <a:cubicBezTo>
                  <a:pt x="784" y="9"/>
                  <a:pt x="784" y="9"/>
                  <a:pt x="784" y="9"/>
                </a:cubicBezTo>
                <a:cubicBezTo>
                  <a:pt x="699" y="0"/>
                  <a:pt x="699" y="0"/>
                  <a:pt x="699" y="0"/>
                </a:cubicBezTo>
                <a:cubicBezTo>
                  <a:pt x="658" y="109"/>
                  <a:pt x="658" y="109"/>
                  <a:pt x="658" y="109"/>
                </a:cubicBezTo>
                <a:cubicBezTo>
                  <a:pt x="634" y="109"/>
                  <a:pt x="610" y="111"/>
                  <a:pt x="586" y="115"/>
                </a:cubicBezTo>
                <a:cubicBezTo>
                  <a:pt x="527" y="12"/>
                  <a:pt x="527" y="12"/>
                  <a:pt x="527" y="12"/>
                </a:cubicBezTo>
                <a:cubicBezTo>
                  <a:pt x="445" y="35"/>
                  <a:pt x="445" y="35"/>
                  <a:pt x="445" y="35"/>
                </a:cubicBezTo>
                <a:cubicBezTo>
                  <a:pt x="448" y="154"/>
                  <a:pt x="448" y="154"/>
                  <a:pt x="448" y="154"/>
                </a:cubicBezTo>
                <a:cubicBezTo>
                  <a:pt x="424" y="164"/>
                  <a:pt x="400" y="176"/>
                  <a:pt x="378" y="190"/>
                </a:cubicBezTo>
                <a:cubicBezTo>
                  <a:pt x="284" y="120"/>
                  <a:pt x="284" y="120"/>
                  <a:pt x="284" y="120"/>
                </a:cubicBezTo>
                <a:cubicBezTo>
                  <a:pt x="218" y="173"/>
                  <a:pt x="218" y="173"/>
                  <a:pt x="218" y="173"/>
                </a:cubicBezTo>
                <a:cubicBezTo>
                  <a:pt x="266" y="280"/>
                  <a:pt x="266" y="280"/>
                  <a:pt x="266" y="280"/>
                </a:cubicBezTo>
                <a:cubicBezTo>
                  <a:pt x="249" y="297"/>
                  <a:pt x="234" y="315"/>
                  <a:pt x="220" y="334"/>
                </a:cubicBezTo>
                <a:cubicBezTo>
                  <a:pt x="106" y="305"/>
                  <a:pt x="106" y="305"/>
                  <a:pt x="106" y="305"/>
                </a:cubicBezTo>
                <a:cubicBezTo>
                  <a:pt x="65" y="379"/>
                  <a:pt x="65" y="379"/>
                  <a:pt x="65" y="379"/>
                </a:cubicBezTo>
                <a:cubicBezTo>
                  <a:pt x="149" y="460"/>
                  <a:pt x="149" y="460"/>
                  <a:pt x="149" y="460"/>
                </a:cubicBezTo>
                <a:cubicBezTo>
                  <a:pt x="139" y="484"/>
                  <a:pt x="131" y="509"/>
                  <a:pt x="125" y="535"/>
                </a:cubicBezTo>
                <a:cubicBezTo>
                  <a:pt x="9" y="551"/>
                  <a:pt x="9" y="551"/>
                  <a:pt x="9" y="551"/>
                </a:cubicBezTo>
                <a:cubicBezTo>
                  <a:pt x="0" y="636"/>
                  <a:pt x="0" y="636"/>
                  <a:pt x="0" y="636"/>
                </a:cubicBezTo>
                <a:cubicBezTo>
                  <a:pt x="109" y="678"/>
                  <a:pt x="109" y="678"/>
                  <a:pt x="109" y="678"/>
                </a:cubicBezTo>
                <a:cubicBezTo>
                  <a:pt x="110" y="701"/>
                  <a:pt x="111" y="725"/>
                  <a:pt x="115" y="749"/>
                </a:cubicBezTo>
                <a:cubicBezTo>
                  <a:pt x="12" y="809"/>
                  <a:pt x="12" y="809"/>
                  <a:pt x="12" y="809"/>
                </a:cubicBezTo>
                <a:cubicBezTo>
                  <a:pt x="35" y="890"/>
                  <a:pt x="35" y="890"/>
                  <a:pt x="35" y="890"/>
                </a:cubicBezTo>
                <a:cubicBezTo>
                  <a:pt x="154" y="887"/>
                  <a:pt x="154" y="887"/>
                  <a:pt x="154" y="887"/>
                </a:cubicBezTo>
                <a:cubicBezTo>
                  <a:pt x="164" y="912"/>
                  <a:pt x="177" y="935"/>
                  <a:pt x="190" y="957"/>
                </a:cubicBezTo>
                <a:cubicBezTo>
                  <a:pt x="120" y="1051"/>
                  <a:pt x="120" y="1051"/>
                  <a:pt x="120" y="1051"/>
                </a:cubicBezTo>
                <a:cubicBezTo>
                  <a:pt x="173" y="1117"/>
                  <a:pt x="173" y="1117"/>
                  <a:pt x="173" y="1117"/>
                </a:cubicBezTo>
                <a:cubicBezTo>
                  <a:pt x="280" y="1070"/>
                  <a:pt x="280" y="1070"/>
                  <a:pt x="280" y="1070"/>
                </a:cubicBezTo>
                <a:cubicBezTo>
                  <a:pt x="297" y="1086"/>
                  <a:pt x="315" y="1102"/>
                  <a:pt x="334" y="1116"/>
                </a:cubicBezTo>
                <a:cubicBezTo>
                  <a:pt x="305" y="1229"/>
                  <a:pt x="305" y="1229"/>
                  <a:pt x="305" y="1229"/>
                </a:cubicBezTo>
                <a:cubicBezTo>
                  <a:pt x="379" y="1270"/>
                  <a:pt x="379" y="1270"/>
                  <a:pt x="379" y="1270"/>
                </a:cubicBezTo>
                <a:cubicBezTo>
                  <a:pt x="460" y="1186"/>
                  <a:pt x="460" y="1186"/>
                  <a:pt x="460" y="1186"/>
                </a:cubicBezTo>
                <a:cubicBezTo>
                  <a:pt x="484" y="1196"/>
                  <a:pt x="509" y="1204"/>
                  <a:pt x="535" y="1210"/>
                </a:cubicBezTo>
                <a:cubicBezTo>
                  <a:pt x="551" y="1326"/>
                  <a:pt x="551" y="1326"/>
                  <a:pt x="551" y="1326"/>
                </a:cubicBezTo>
                <a:cubicBezTo>
                  <a:pt x="636" y="1335"/>
                  <a:pt x="636" y="1335"/>
                  <a:pt x="636" y="1335"/>
                </a:cubicBezTo>
                <a:cubicBezTo>
                  <a:pt x="678" y="1226"/>
                  <a:pt x="678" y="1226"/>
                  <a:pt x="678" y="1226"/>
                </a:cubicBezTo>
                <a:cubicBezTo>
                  <a:pt x="701" y="1226"/>
                  <a:pt x="725" y="1224"/>
                  <a:pt x="749" y="1220"/>
                </a:cubicBezTo>
                <a:cubicBezTo>
                  <a:pt x="808" y="1323"/>
                  <a:pt x="808" y="1323"/>
                  <a:pt x="808" y="1323"/>
                </a:cubicBezTo>
                <a:cubicBezTo>
                  <a:pt x="890" y="1299"/>
                  <a:pt x="890" y="1299"/>
                  <a:pt x="890" y="1299"/>
                </a:cubicBezTo>
                <a:cubicBezTo>
                  <a:pt x="887" y="1181"/>
                  <a:pt x="887" y="1181"/>
                  <a:pt x="887" y="1181"/>
                </a:cubicBezTo>
                <a:cubicBezTo>
                  <a:pt x="912" y="1171"/>
                  <a:pt x="935" y="1159"/>
                  <a:pt x="957" y="1145"/>
                </a:cubicBezTo>
                <a:cubicBezTo>
                  <a:pt x="1051" y="1215"/>
                  <a:pt x="1051" y="1215"/>
                  <a:pt x="1051" y="1215"/>
                </a:cubicBezTo>
                <a:cubicBezTo>
                  <a:pt x="1117" y="1162"/>
                  <a:pt x="1117" y="1162"/>
                  <a:pt x="1117" y="1162"/>
                </a:cubicBezTo>
                <a:cubicBezTo>
                  <a:pt x="1070" y="1055"/>
                  <a:pt x="1070" y="1055"/>
                  <a:pt x="1070" y="1055"/>
                </a:cubicBezTo>
                <a:cubicBezTo>
                  <a:pt x="1086" y="1038"/>
                  <a:pt x="1102" y="1020"/>
                  <a:pt x="1116" y="1001"/>
                </a:cubicBezTo>
                <a:cubicBezTo>
                  <a:pt x="1229" y="1031"/>
                  <a:pt x="1229" y="1031"/>
                  <a:pt x="1229" y="1031"/>
                </a:cubicBezTo>
                <a:cubicBezTo>
                  <a:pt x="1271" y="956"/>
                  <a:pt x="1271" y="956"/>
                  <a:pt x="1271" y="956"/>
                </a:cubicBezTo>
                <a:cubicBezTo>
                  <a:pt x="1186" y="875"/>
                  <a:pt x="1186" y="875"/>
                  <a:pt x="1186" y="875"/>
                </a:cubicBezTo>
                <a:cubicBezTo>
                  <a:pt x="1196" y="851"/>
                  <a:pt x="1204" y="826"/>
                  <a:pt x="1210" y="801"/>
                </a:cubicBezTo>
                <a:lnTo>
                  <a:pt x="1326" y="784"/>
                </a:lnTo>
                <a:close/>
                <a:moveTo>
                  <a:pt x="776" y="1050"/>
                </a:moveTo>
                <a:cubicBezTo>
                  <a:pt x="565" y="1109"/>
                  <a:pt x="345" y="986"/>
                  <a:pt x="286" y="775"/>
                </a:cubicBezTo>
                <a:cubicBezTo>
                  <a:pt x="226" y="564"/>
                  <a:pt x="349" y="345"/>
                  <a:pt x="560" y="286"/>
                </a:cubicBezTo>
                <a:cubicBezTo>
                  <a:pt x="771" y="226"/>
                  <a:pt x="990" y="349"/>
                  <a:pt x="1050" y="560"/>
                </a:cubicBezTo>
                <a:cubicBezTo>
                  <a:pt x="1109" y="771"/>
                  <a:pt x="987" y="990"/>
                  <a:pt x="776" y="105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100745" tIns="50372" rIns="100745" bIns="50372" numCol="1" anchor="t" anchorCtr="0" compatLnSpc="1"/>
          <a:lstStyle/>
          <a:p>
            <a:endParaRPr lang="id-ID">
              <a:latin typeface="+mj-ea"/>
              <a:ea typeface="+mj-ea"/>
            </a:endParaRPr>
          </a:p>
        </p:txBody>
      </p:sp>
      <p:sp>
        <p:nvSpPr>
          <p:cNvPr id="9" name="Freeform 247"/>
          <p:cNvSpPr>
            <a:spLocks noEditPoints="1"/>
          </p:cNvSpPr>
          <p:nvPr/>
        </p:nvSpPr>
        <p:spPr bwMode="auto">
          <a:xfrm>
            <a:off x="3633955" y="4302027"/>
            <a:ext cx="694703" cy="692680"/>
          </a:xfrm>
          <a:custGeom>
            <a:avLst/>
            <a:gdLst>
              <a:gd name="T0" fmla="*/ 250 w 500"/>
              <a:gd name="T1" fmla="*/ 499 h 499"/>
              <a:gd name="T2" fmla="*/ 0 w 500"/>
              <a:gd name="T3" fmla="*/ 249 h 499"/>
              <a:gd name="T4" fmla="*/ 250 w 500"/>
              <a:gd name="T5" fmla="*/ 0 h 499"/>
              <a:gd name="T6" fmla="*/ 500 w 500"/>
              <a:gd name="T7" fmla="*/ 249 h 499"/>
              <a:gd name="T8" fmla="*/ 250 w 500"/>
              <a:gd name="T9" fmla="*/ 499 h 499"/>
              <a:gd name="T10" fmla="*/ 250 w 500"/>
              <a:gd name="T11" fmla="*/ 140 h 499"/>
              <a:gd name="T12" fmla="*/ 140 w 500"/>
              <a:gd name="T13" fmla="*/ 249 h 499"/>
              <a:gd name="T14" fmla="*/ 250 w 500"/>
              <a:gd name="T15" fmla="*/ 359 h 499"/>
              <a:gd name="T16" fmla="*/ 360 w 500"/>
              <a:gd name="T17" fmla="*/ 249 h 499"/>
              <a:gd name="T18" fmla="*/ 250 w 500"/>
              <a:gd name="T19" fmla="*/ 140 h 4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00" h="499">
                <a:moveTo>
                  <a:pt x="250" y="499"/>
                </a:moveTo>
                <a:cubicBezTo>
                  <a:pt x="112" y="499"/>
                  <a:pt x="0" y="387"/>
                  <a:pt x="0" y="249"/>
                </a:cubicBezTo>
                <a:cubicBezTo>
                  <a:pt x="0" y="112"/>
                  <a:pt x="112" y="0"/>
                  <a:pt x="250" y="0"/>
                </a:cubicBezTo>
                <a:cubicBezTo>
                  <a:pt x="388" y="0"/>
                  <a:pt x="500" y="112"/>
                  <a:pt x="500" y="249"/>
                </a:cubicBezTo>
                <a:cubicBezTo>
                  <a:pt x="500" y="387"/>
                  <a:pt x="388" y="499"/>
                  <a:pt x="250" y="499"/>
                </a:cubicBezTo>
                <a:close/>
                <a:moveTo>
                  <a:pt x="250" y="140"/>
                </a:moveTo>
                <a:cubicBezTo>
                  <a:pt x="190" y="140"/>
                  <a:pt x="140" y="189"/>
                  <a:pt x="140" y="249"/>
                </a:cubicBezTo>
                <a:cubicBezTo>
                  <a:pt x="140" y="310"/>
                  <a:pt x="190" y="359"/>
                  <a:pt x="250" y="359"/>
                </a:cubicBezTo>
                <a:cubicBezTo>
                  <a:pt x="311" y="359"/>
                  <a:pt x="360" y="310"/>
                  <a:pt x="360" y="249"/>
                </a:cubicBezTo>
                <a:cubicBezTo>
                  <a:pt x="360" y="189"/>
                  <a:pt x="311" y="140"/>
                  <a:pt x="250" y="14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100745" tIns="50372" rIns="100745" bIns="50372" numCol="1" anchor="t" anchorCtr="0" compatLnSpc="1"/>
          <a:lstStyle/>
          <a:p>
            <a:endParaRPr lang="id-ID">
              <a:latin typeface="+mj-ea"/>
              <a:ea typeface="+mj-ea"/>
            </a:endParaRPr>
          </a:p>
        </p:txBody>
      </p:sp>
      <p:sp>
        <p:nvSpPr>
          <p:cNvPr id="10" name="Freeform 248"/>
          <p:cNvSpPr>
            <a:spLocks noEditPoints="1"/>
          </p:cNvSpPr>
          <p:nvPr/>
        </p:nvSpPr>
        <p:spPr bwMode="auto">
          <a:xfrm>
            <a:off x="5945544" y="3066853"/>
            <a:ext cx="796196" cy="799379"/>
          </a:xfrm>
          <a:custGeom>
            <a:avLst/>
            <a:gdLst>
              <a:gd name="T0" fmla="*/ 287 w 574"/>
              <a:gd name="T1" fmla="*/ 575 h 575"/>
              <a:gd name="T2" fmla="*/ 0 w 574"/>
              <a:gd name="T3" fmla="*/ 287 h 575"/>
              <a:gd name="T4" fmla="*/ 287 w 574"/>
              <a:gd name="T5" fmla="*/ 0 h 575"/>
              <a:gd name="T6" fmla="*/ 574 w 574"/>
              <a:gd name="T7" fmla="*/ 287 h 575"/>
              <a:gd name="T8" fmla="*/ 287 w 574"/>
              <a:gd name="T9" fmla="*/ 575 h 575"/>
              <a:gd name="T10" fmla="*/ 287 w 574"/>
              <a:gd name="T11" fmla="*/ 160 h 575"/>
              <a:gd name="T12" fmla="*/ 160 w 574"/>
              <a:gd name="T13" fmla="*/ 287 h 575"/>
              <a:gd name="T14" fmla="*/ 287 w 574"/>
              <a:gd name="T15" fmla="*/ 415 h 575"/>
              <a:gd name="T16" fmla="*/ 414 w 574"/>
              <a:gd name="T17" fmla="*/ 287 h 575"/>
              <a:gd name="T18" fmla="*/ 287 w 574"/>
              <a:gd name="T19" fmla="*/ 160 h 5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74" h="575">
                <a:moveTo>
                  <a:pt x="287" y="575"/>
                </a:moveTo>
                <a:cubicBezTo>
                  <a:pt x="129" y="575"/>
                  <a:pt x="0" y="446"/>
                  <a:pt x="0" y="287"/>
                </a:cubicBezTo>
                <a:cubicBezTo>
                  <a:pt x="0" y="129"/>
                  <a:pt x="129" y="0"/>
                  <a:pt x="287" y="0"/>
                </a:cubicBezTo>
                <a:cubicBezTo>
                  <a:pt x="446" y="0"/>
                  <a:pt x="574" y="129"/>
                  <a:pt x="574" y="287"/>
                </a:cubicBezTo>
                <a:cubicBezTo>
                  <a:pt x="574" y="446"/>
                  <a:pt x="446" y="575"/>
                  <a:pt x="287" y="575"/>
                </a:cubicBezTo>
                <a:close/>
                <a:moveTo>
                  <a:pt x="287" y="160"/>
                </a:moveTo>
                <a:cubicBezTo>
                  <a:pt x="217" y="160"/>
                  <a:pt x="160" y="217"/>
                  <a:pt x="160" y="287"/>
                </a:cubicBezTo>
                <a:cubicBezTo>
                  <a:pt x="160" y="358"/>
                  <a:pt x="217" y="415"/>
                  <a:pt x="287" y="415"/>
                </a:cubicBezTo>
                <a:cubicBezTo>
                  <a:pt x="357" y="415"/>
                  <a:pt x="414" y="358"/>
                  <a:pt x="414" y="287"/>
                </a:cubicBezTo>
                <a:cubicBezTo>
                  <a:pt x="414" y="217"/>
                  <a:pt x="357" y="160"/>
                  <a:pt x="287" y="16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100745" tIns="50372" rIns="100745" bIns="50372" numCol="1" anchor="t" anchorCtr="0" compatLnSpc="1"/>
          <a:lstStyle/>
          <a:p>
            <a:endParaRPr lang="id-ID">
              <a:latin typeface="+mj-ea"/>
              <a:ea typeface="+mj-ea"/>
            </a:endParaRPr>
          </a:p>
        </p:txBody>
      </p:sp>
      <p:sp>
        <p:nvSpPr>
          <p:cNvPr id="11" name="Freeform 249"/>
          <p:cNvSpPr>
            <a:spLocks noEditPoints="1"/>
          </p:cNvSpPr>
          <p:nvPr/>
        </p:nvSpPr>
        <p:spPr bwMode="auto">
          <a:xfrm>
            <a:off x="1765762" y="3508671"/>
            <a:ext cx="503966" cy="503765"/>
          </a:xfrm>
          <a:custGeom>
            <a:avLst/>
            <a:gdLst>
              <a:gd name="T0" fmla="*/ 181 w 363"/>
              <a:gd name="T1" fmla="*/ 363 h 363"/>
              <a:gd name="T2" fmla="*/ 0 w 363"/>
              <a:gd name="T3" fmla="*/ 181 h 363"/>
              <a:gd name="T4" fmla="*/ 181 w 363"/>
              <a:gd name="T5" fmla="*/ 0 h 363"/>
              <a:gd name="T6" fmla="*/ 363 w 363"/>
              <a:gd name="T7" fmla="*/ 181 h 363"/>
              <a:gd name="T8" fmla="*/ 181 w 363"/>
              <a:gd name="T9" fmla="*/ 363 h 363"/>
              <a:gd name="T10" fmla="*/ 181 w 363"/>
              <a:gd name="T11" fmla="*/ 120 h 363"/>
              <a:gd name="T12" fmla="*/ 120 w 363"/>
              <a:gd name="T13" fmla="*/ 181 h 363"/>
              <a:gd name="T14" fmla="*/ 181 w 363"/>
              <a:gd name="T15" fmla="*/ 243 h 363"/>
              <a:gd name="T16" fmla="*/ 243 w 363"/>
              <a:gd name="T17" fmla="*/ 181 h 363"/>
              <a:gd name="T18" fmla="*/ 181 w 363"/>
              <a:gd name="T19" fmla="*/ 120 h 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63" h="363">
                <a:moveTo>
                  <a:pt x="181" y="363"/>
                </a:moveTo>
                <a:cubicBezTo>
                  <a:pt x="81" y="363"/>
                  <a:pt x="0" y="282"/>
                  <a:pt x="0" y="181"/>
                </a:cubicBezTo>
                <a:cubicBezTo>
                  <a:pt x="0" y="81"/>
                  <a:pt x="81" y="0"/>
                  <a:pt x="181" y="0"/>
                </a:cubicBezTo>
                <a:cubicBezTo>
                  <a:pt x="281" y="0"/>
                  <a:pt x="363" y="81"/>
                  <a:pt x="363" y="181"/>
                </a:cubicBezTo>
                <a:cubicBezTo>
                  <a:pt x="363" y="282"/>
                  <a:pt x="281" y="363"/>
                  <a:pt x="181" y="363"/>
                </a:cubicBezTo>
                <a:close/>
                <a:moveTo>
                  <a:pt x="181" y="120"/>
                </a:moveTo>
                <a:cubicBezTo>
                  <a:pt x="147" y="120"/>
                  <a:pt x="120" y="147"/>
                  <a:pt x="120" y="181"/>
                </a:cubicBezTo>
                <a:cubicBezTo>
                  <a:pt x="120" y="215"/>
                  <a:pt x="147" y="243"/>
                  <a:pt x="181" y="243"/>
                </a:cubicBezTo>
                <a:cubicBezTo>
                  <a:pt x="215" y="243"/>
                  <a:pt x="243" y="215"/>
                  <a:pt x="243" y="181"/>
                </a:cubicBezTo>
                <a:cubicBezTo>
                  <a:pt x="243" y="147"/>
                  <a:pt x="215" y="120"/>
                  <a:pt x="181" y="12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100745" tIns="50372" rIns="100745" bIns="50372" numCol="1" anchor="t" anchorCtr="0" compatLnSpc="1"/>
          <a:lstStyle/>
          <a:p>
            <a:endParaRPr lang="id-ID">
              <a:latin typeface="+mj-ea"/>
              <a:ea typeface="+mj-ea"/>
            </a:endParaRPr>
          </a:p>
        </p:txBody>
      </p:sp>
      <p:grpSp>
        <p:nvGrpSpPr>
          <p:cNvPr id="12" name="Group 9"/>
          <p:cNvGrpSpPr/>
          <p:nvPr/>
        </p:nvGrpSpPr>
        <p:grpSpPr>
          <a:xfrm>
            <a:off x="872971" y="2565431"/>
            <a:ext cx="1517406" cy="2512284"/>
            <a:chOff x="1498443" y="3296141"/>
            <a:chExt cx="1376598" cy="2280056"/>
          </a:xfrm>
          <a:solidFill>
            <a:schemeClr val="bg1">
              <a:lumMod val="85000"/>
            </a:schemeClr>
          </a:solidFill>
        </p:grpSpPr>
        <p:grpSp>
          <p:nvGrpSpPr>
            <p:cNvPr id="13" name="Group 10"/>
            <p:cNvGrpSpPr/>
            <p:nvPr/>
          </p:nvGrpSpPr>
          <p:grpSpPr>
            <a:xfrm rot="20700000">
              <a:off x="1498443" y="3464825"/>
              <a:ext cx="1055686" cy="2111372"/>
              <a:chOff x="1480457" y="3328209"/>
              <a:chExt cx="1055686" cy="2111372"/>
            </a:xfrm>
            <a:grpFill/>
          </p:grpSpPr>
          <p:sp>
            <p:nvSpPr>
              <p:cNvPr id="16" name="Freeform 5"/>
              <p:cNvSpPr/>
              <p:nvPr/>
            </p:nvSpPr>
            <p:spPr bwMode="auto">
              <a:xfrm>
                <a:off x="1480457" y="3328209"/>
                <a:ext cx="1055686" cy="1055686"/>
              </a:xfrm>
              <a:custGeom>
                <a:avLst/>
                <a:gdLst>
                  <a:gd name="T0" fmla="*/ 482 w 482"/>
                  <a:gd name="T1" fmla="*/ 36 h 482"/>
                  <a:gd name="T2" fmla="*/ 482 w 482"/>
                  <a:gd name="T3" fmla="*/ 0 h 482"/>
                  <a:gd name="T4" fmla="*/ 0 w 482"/>
                  <a:gd name="T5" fmla="*/ 482 h 482"/>
                  <a:gd name="T6" fmla="*/ 36 w 482"/>
                  <a:gd name="T7" fmla="*/ 482 h 482"/>
                  <a:gd name="T8" fmla="*/ 482 w 482"/>
                  <a:gd name="T9" fmla="*/ 36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2" h="482">
                    <a:moveTo>
                      <a:pt x="482" y="36"/>
                    </a:moveTo>
                    <a:cubicBezTo>
                      <a:pt x="482" y="0"/>
                      <a:pt x="482" y="0"/>
                      <a:pt x="482" y="0"/>
                    </a:cubicBezTo>
                    <a:cubicBezTo>
                      <a:pt x="216" y="0"/>
                      <a:pt x="0" y="216"/>
                      <a:pt x="0" y="482"/>
                    </a:cubicBezTo>
                    <a:cubicBezTo>
                      <a:pt x="36" y="482"/>
                      <a:pt x="36" y="482"/>
                      <a:pt x="36" y="482"/>
                    </a:cubicBezTo>
                    <a:cubicBezTo>
                      <a:pt x="36" y="236"/>
                      <a:pt x="235" y="36"/>
                      <a:pt x="482" y="3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latin typeface="+mj-ea"/>
                  <a:ea typeface="+mj-ea"/>
                </a:endParaRPr>
              </a:p>
            </p:txBody>
          </p:sp>
          <p:sp>
            <p:nvSpPr>
              <p:cNvPr id="17" name="Freeform 6"/>
              <p:cNvSpPr/>
              <p:nvPr/>
            </p:nvSpPr>
            <p:spPr bwMode="auto">
              <a:xfrm>
                <a:off x="1480457" y="4383895"/>
                <a:ext cx="1055686" cy="1055686"/>
              </a:xfrm>
              <a:custGeom>
                <a:avLst/>
                <a:gdLst>
                  <a:gd name="T0" fmla="*/ 36 w 482"/>
                  <a:gd name="T1" fmla="*/ 0 h 482"/>
                  <a:gd name="T2" fmla="*/ 36 w 482"/>
                  <a:gd name="T3" fmla="*/ 0 h 482"/>
                  <a:gd name="T4" fmla="*/ 0 w 482"/>
                  <a:gd name="T5" fmla="*/ 0 h 482"/>
                  <a:gd name="T6" fmla="*/ 482 w 482"/>
                  <a:gd name="T7" fmla="*/ 482 h 482"/>
                  <a:gd name="T8" fmla="*/ 482 w 482"/>
                  <a:gd name="T9" fmla="*/ 447 h 482"/>
                  <a:gd name="T10" fmla="*/ 36 w 482"/>
                  <a:gd name="T11" fmla="*/ 0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82" h="482">
                    <a:moveTo>
                      <a:pt x="36" y="0"/>
                    </a:moveTo>
                    <a:cubicBezTo>
                      <a:pt x="36" y="0"/>
                      <a:pt x="36" y="0"/>
                      <a:pt x="36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67"/>
                      <a:pt x="216" y="482"/>
                      <a:pt x="482" y="482"/>
                    </a:cubicBezTo>
                    <a:cubicBezTo>
                      <a:pt x="482" y="447"/>
                      <a:pt x="482" y="447"/>
                      <a:pt x="482" y="447"/>
                    </a:cubicBezTo>
                    <a:cubicBezTo>
                      <a:pt x="235" y="447"/>
                      <a:pt x="36" y="247"/>
                      <a:pt x="36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latin typeface="+mj-ea"/>
                  <a:ea typeface="+mj-ea"/>
                </a:endParaRPr>
              </a:p>
            </p:txBody>
          </p:sp>
        </p:grpSp>
        <p:sp>
          <p:nvSpPr>
            <p:cNvPr id="14" name="Oval 11"/>
            <p:cNvSpPr/>
            <p:nvPr/>
          </p:nvSpPr>
          <p:spPr>
            <a:xfrm>
              <a:off x="2221301" y="3296141"/>
              <a:ext cx="174172" cy="17417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+mj-ea"/>
                <a:ea typeface="+mj-ea"/>
              </a:endParaRPr>
            </a:p>
          </p:txBody>
        </p:sp>
        <p:sp>
          <p:nvSpPr>
            <p:cNvPr id="15" name="Oval 12"/>
            <p:cNvSpPr/>
            <p:nvPr/>
          </p:nvSpPr>
          <p:spPr>
            <a:xfrm>
              <a:off x="2700869" y="5282871"/>
              <a:ext cx="174172" cy="17417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+mj-ea"/>
                <a:ea typeface="+mj-ea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829479" y="1516829"/>
            <a:ext cx="1588452" cy="517226"/>
          </a:xfrm>
          <a:prstGeom prst="rect">
            <a:avLst/>
          </a:prstGeom>
          <a:noFill/>
        </p:spPr>
        <p:txBody>
          <a:bodyPr wrap="none" lIns="100745" tIns="50372" rIns="100745" bIns="50372" rtlCol="0">
            <a:spAutoFit/>
          </a:bodyPr>
          <a:lstStyle/>
          <a:p>
            <a:r>
              <a:rPr lang="zh-CN" altLang="en-US" sz="2700" b="1" dirty="0">
                <a:solidFill>
                  <a:schemeClr val="accent1"/>
                </a:solidFill>
                <a:latin typeface="+mj-ea"/>
                <a:ea typeface="+mj-ea"/>
              </a:rPr>
              <a:t>填加标题</a:t>
            </a:r>
            <a:endParaRPr lang="id-ID" sz="2700" b="1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29481" y="1941421"/>
            <a:ext cx="2970335" cy="609559"/>
          </a:xfrm>
          <a:prstGeom prst="rect">
            <a:avLst/>
          </a:prstGeom>
          <a:noFill/>
        </p:spPr>
        <p:txBody>
          <a:bodyPr wrap="square" lIns="100745" tIns="50372" rIns="100745" bIns="50372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此处添加详细文本描述，建议与标题相关并符合整体语言风格</a:t>
            </a:r>
            <a:endParaRPr lang="en-US" sz="1100" b="1" dirty="0">
              <a:solidFill>
                <a:schemeClr val="tx1">
                  <a:lumMod val="50000"/>
                  <a:lumOff val="50000"/>
                </a:schemeClr>
              </a:solidFill>
              <a:latin typeface="+mj-ea"/>
              <a:ea typeface="+mj-ea"/>
            </a:endParaRPr>
          </a:p>
        </p:txBody>
      </p:sp>
      <p:grpSp>
        <p:nvGrpSpPr>
          <p:cNvPr id="22" name="Group 17"/>
          <p:cNvGrpSpPr/>
          <p:nvPr/>
        </p:nvGrpSpPr>
        <p:grpSpPr>
          <a:xfrm>
            <a:off x="8015965" y="1813559"/>
            <a:ext cx="2970335" cy="1024757"/>
            <a:chOff x="8198838" y="2976912"/>
            <a:chExt cx="2694701" cy="930032"/>
          </a:xfrm>
        </p:grpSpPr>
        <p:sp>
          <p:nvSpPr>
            <p:cNvPr id="23" name="TextBox 22"/>
            <p:cNvSpPr txBox="1"/>
            <p:nvPr/>
          </p:nvSpPr>
          <p:spPr>
            <a:xfrm>
              <a:off x="8198838" y="2976912"/>
              <a:ext cx="1424002" cy="4608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700" b="1" dirty="0">
                  <a:solidFill>
                    <a:schemeClr val="accent2"/>
                  </a:solidFill>
                  <a:latin typeface="+mj-ea"/>
                  <a:ea typeface="+mj-ea"/>
                </a:rPr>
                <a:t>填加标题</a:t>
              </a:r>
              <a:endParaRPr lang="id-ID" altLang="zh-CN" sz="2700" b="1" dirty="0">
                <a:solidFill>
                  <a:schemeClr val="accent2"/>
                </a:solidFill>
                <a:latin typeface="+mj-ea"/>
                <a:ea typeface="+mj-ea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8198838" y="3362257"/>
              <a:ext cx="2694701" cy="5446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ea"/>
                  <a:ea typeface="+mj-ea"/>
                </a:rPr>
                <a:t>此处添加详细文本描述，建议与标题相关并符合整体语言风格</a:t>
              </a:r>
              <a:endParaRPr lang="en-US" sz="1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25" name="Group 20"/>
          <p:cNvGrpSpPr/>
          <p:nvPr/>
        </p:nvGrpSpPr>
        <p:grpSpPr>
          <a:xfrm>
            <a:off x="8015965" y="4773151"/>
            <a:ext cx="2970335" cy="1024757"/>
            <a:chOff x="8198838" y="3752829"/>
            <a:chExt cx="2694701" cy="930032"/>
          </a:xfrm>
        </p:grpSpPr>
        <p:sp>
          <p:nvSpPr>
            <p:cNvPr id="26" name="TextBox 25"/>
            <p:cNvSpPr txBox="1"/>
            <p:nvPr/>
          </p:nvSpPr>
          <p:spPr>
            <a:xfrm>
              <a:off x="8198838" y="3752829"/>
              <a:ext cx="1424002" cy="4608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700" b="1" dirty="0">
                  <a:solidFill>
                    <a:schemeClr val="accent1"/>
                  </a:solidFill>
                  <a:latin typeface="+mj-ea"/>
                  <a:ea typeface="+mj-ea"/>
                </a:rPr>
                <a:t>填加标题</a:t>
              </a:r>
              <a:endParaRPr lang="id-ID" altLang="zh-CN" sz="2700" b="1" dirty="0">
                <a:solidFill>
                  <a:schemeClr val="accent1"/>
                </a:solidFill>
                <a:latin typeface="+mj-ea"/>
                <a:ea typeface="+mj-ea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8198838" y="4138174"/>
              <a:ext cx="2694701" cy="5446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ea"/>
                  <a:ea typeface="+mj-ea"/>
                </a:rPr>
                <a:t>此处添加详细文本描述，建议与标题相关并符合整体语言风格</a:t>
              </a:r>
              <a:endParaRPr lang="en-US" sz="1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8027205" y="3001980"/>
            <a:ext cx="3903710" cy="1602139"/>
          </a:xfrm>
          <a:prstGeom prst="rect">
            <a:avLst/>
          </a:prstGeom>
          <a:noFill/>
        </p:spPr>
        <p:txBody>
          <a:bodyPr wrap="square" lIns="100745" tIns="50372" rIns="100745" bIns="50372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此处添加详细文本描述，建议与标题相关并符合整体语言风格，语言描述尽量简洁生动。</a:t>
            </a:r>
            <a:r>
              <a:rPr lang="id-ID" sz="13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 </a:t>
            </a:r>
            <a:r>
              <a:rPr lang="zh-CN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此处添加详细文本描述，并符合整体语言风格，语言描述尽量简洁生动。</a:t>
            </a:r>
            <a:endParaRPr lang="id-ID" sz="1300" dirty="0">
              <a:solidFill>
                <a:schemeClr val="tx1">
                  <a:lumMod val="50000"/>
                  <a:lumOff val="50000"/>
                </a:schemeClr>
              </a:solidFill>
              <a:latin typeface="+mj-ea"/>
              <a:ea typeface="+mj-ea"/>
            </a:endParaRPr>
          </a:p>
          <a:p>
            <a:pPr algn="just">
              <a:lnSpc>
                <a:spcPct val="150000"/>
              </a:lnSpc>
            </a:pPr>
            <a:endParaRPr lang="id-ID" sz="1300" dirty="0">
              <a:solidFill>
                <a:schemeClr val="tx1">
                  <a:lumMod val="50000"/>
                  <a:lumOff val="50000"/>
                </a:schemeClr>
              </a:solidFill>
              <a:latin typeface="+mj-ea"/>
              <a:ea typeface="+mj-ea"/>
            </a:endParaRPr>
          </a:p>
        </p:txBody>
      </p:sp>
      <p:cxnSp>
        <p:nvCxnSpPr>
          <p:cNvPr id="29" name="Straight Connector 24"/>
          <p:cNvCxnSpPr/>
          <p:nvPr/>
        </p:nvCxnSpPr>
        <p:spPr>
          <a:xfrm>
            <a:off x="5364351" y="5450500"/>
            <a:ext cx="2623326" cy="0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  <a:prstDash val="sys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单击此处添加标题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5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8" dur="5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0" dur="5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10" grpId="0" animBg="1"/>
      <p:bldP spid="11" grpId="0" animBg="1"/>
      <p:bldP spid="18" grpId="0"/>
      <p:bldP spid="21" grpId="0"/>
      <p:bldP spid="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42"/>
          <p:cNvGrpSpPr/>
          <p:nvPr/>
        </p:nvGrpSpPr>
        <p:grpSpPr>
          <a:xfrm>
            <a:off x="4495241" y="2056041"/>
            <a:ext cx="3231499" cy="3368583"/>
            <a:chOff x="0" y="0"/>
            <a:chExt cx="5874978" cy="5874978"/>
          </a:xfrm>
        </p:grpSpPr>
        <p:sp>
          <p:nvSpPr>
            <p:cNvPr id="7" name="Shape 40"/>
            <p:cNvSpPr/>
            <p:nvPr/>
          </p:nvSpPr>
          <p:spPr>
            <a:xfrm>
              <a:off x="0" y="0"/>
              <a:ext cx="5874979" cy="58749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3175" cap="flat">
              <a:solidFill>
                <a:schemeClr val="accent1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320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8" name="Shape 41"/>
            <p:cNvSpPr/>
            <p:nvPr/>
          </p:nvSpPr>
          <p:spPr>
            <a:xfrm>
              <a:off x="1206556" y="1195209"/>
              <a:ext cx="3473214" cy="34732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320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9" name="Shape 44"/>
          <p:cNvSpPr/>
          <p:nvPr/>
        </p:nvSpPr>
        <p:spPr>
          <a:xfrm>
            <a:off x="864101" y="2050399"/>
            <a:ext cx="3378530" cy="1448655"/>
          </a:xfrm>
          <a:prstGeom prst="rect">
            <a:avLst/>
          </a:prstGeom>
          <a:ln w="3175">
            <a:solidFill>
              <a:schemeClr val="accent2"/>
            </a:solidFill>
            <a:miter lim="400000"/>
          </a:ln>
        </p:spPr>
        <p:txBody>
          <a:bodyPr lIns="58866" tIns="58866" rIns="58866" bIns="58866" anchor="ctr"/>
          <a:lstStyle/>
          <a:p>
            <a:pPr lvl="0"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3200">
              <a:latin typeface="+mj-ea"/>
              <a:ea typeface="+mj-ea"/>
            </a:endParaRPr>
          </a:p>
        </p:txBody>
      </p:sp>
      <p:sp>
        <p:nvSpPr>
          <p:cNvPr id="10" name="Shape 46"/>
          <p:cNvSpPr/>
          <p:nvPr/>
        </p:nvSpPr>
        <p:spPr>
          <a:xfrm>
            <a:off x="864101" y="3981624"/>
            <a:ext cx="3378530" cy="1448655"/>
          </a:xfrm>
          <a:prstGeom prst="rect">
            <a:avLst/>
          </a:prstGeom>
          <a:ln w="3175">
            <a:solidFill>
              <a:schemeClr val="accent1"/>
            </a:solidFill>
            <a:miter lim="400000"/>
          </a:ln>
        </p:spPr>
        <p:txBody>
          <a:bodyPr lIns="58866" tIns="58866" rIns="58866" bIns="58866" anchor="ctr"/>
          <a:lstStyle/>
          <a:p>
            <a:pPr lvl="0"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3200">
              <a:latin typeface="+mj-ea"/>
              <a:ea typeface="+mj-ea"/>
            </a:endParaRPr>
          </a:p>
        </p:txBody>
      </p:sp>
      <p:sp>
        <p:nvSpPr>
          <p:cNvPr id="11" name="Shape 47"/>
          <p:cNvSpPr/>
          <p:nvPr/>
        </p:nvSpPr>
        <p:spPr>
          <a:xfrm>
            <a:off x="7979364" y="2050399"/>
            <a:ext cx="3378530" cy="1448655"/>
          </a:xfrm>
          <a:prstGeom prst="rect">
            <a:avLst/>
          </a:prstGeom>
          <a:ln w="3175">
            <a:solidFill>
              <a:schemeClr val="accent3"/>
            </a:solidFill>
            <a:miter lim="400000"/>
          </a:ln>
        </p:spPr>
        <p:txBody>
          <a:bodyPr lIns="58866" tIns="58866" rIns="58866" bIns="58866" anchor="ctr"/>
          <a:lstStyle/>
          <a:p>
            <a:pPr lvl="0"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3200">
              <a:latin typeface="+mj-ea"/>
              <a:ea typeface="+mj-ea"/>
            </a:endParaRPr>
          </a:p>
        </p:txBody>
      </p:sp>
      <p:sp>
        <p:nvSpPr>
          <p:cNvPr id="12" name="Shape 48"/>
          <p:cNvSpPr/>
          <p:nvPr/>
        </p:nvSpPr>
        <p:spPr>
          <a:xfrm>
            <a:off x="7979364" y="3981624"/>
            <a:ext cx="3378530" cy="1448655"/>
          </a:xfrm>
          <a:prstGeom prst="rect">
            <a:avLst/>
          </a:prstGeom>
          <a:ln w="3175">
            <a:solidFill>
              <a:schemeClr val="accent4"/>
            </a:solidFill>
            <a:miter lim="400000"/>
          </a:ln>
        </p:spPr>
        <p:txBody>
          <a:bodyPr lIns="58866" tIns="58866" rIns="58866" bIns="58866" anchor="ctr"/>
          <a:lstStyle/>
          <a:p>
            <a:pPr lvl="0"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3200">
              <a:latin typeface="+mj-ea"/>
              <a:ea typeface="+mj-ea"/>
            </a:endParaRPr>
          </a:p>
        </p:txBody>
      </p:sp>
      <p:grpSp>
        <p:nvGrpSpPr>
          <p:cNvPr id="13" name="Group 51"/>
          <p:cNvGrpSpPr/>
          <p:nvPr/>
        </p:nvGrpSpPr>
        <p:grpSpPr>
          <a:xfrm>
            <a:off x="4005471" y="2879631"/>
            <a:ext cx="698557" cy="728191"/>
            <a:chOff x="0" y="0"/>
            <a:chExt cx="1270000" cy="1270000"/>
          </a:xfrm>
        </p:grpSpPr>
        <p:sp>
          <p:nvSpPr>
            <p:cNvPr id="14" name="Shape 49"/>
            <p:cNvSpPr/>
            <p:nvPr/>
          </p:nvSpPr>
          <p:spPr>
            <a:xfrm>
              <a:off x="0" y="0"/>
              <a:ext cx="1270000" cy="1270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3200">
                <a:latin typeface="+mj-ea"/>
                <a:ea typeface="+mj-ea"/>
              </a:endParaRPr>
            </a:p>
          </p:txBody>
        </p:sp>
        <p:sp>
          <p:nvSpPr>
            <p:cNvPr id="15" name="Shape 50"/>
            <p:cNvSpPr/>
            <p:nvPr/>
          </p:nvSpPr>
          <p:spPr>
            <a:xfrm>
              <a:off x="288720" y="393525"/>
              <a:ext cx="549444" cy="482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071" y="8035"/>
                  </a:moveTo>
                  <a:lnTo>
                    <a:pt x="11327" y="9235"/>
                  </a:lnTo>
                  <a:lnTo>
                    <a:pt x="14583" y="4904"/>
                  </a:lnTo>
                  <a:lnTo>
                    <a:pt x="15088" y="4330"/>
                  </a:lnTo>
                  <a:lnTo>
                    <a:pt x="17289" y="6157"/>
                  </a:lnTo>
                  <a:lnTo>
                    <a:pt x="17289" y="3078"/>
                  </a:lnTo>
                  <a:lnTo>
                    <a:pt x="17289" y="0"/>
                  </a:lnTo>
                  <a:lnTo>
                    <a:pt x="14583" y="626"/>
                  </a:lnTo>
                  <a:lnTo>
                    <a:pt x="11878" y="1200"/>
                  </a:lnTo>
                  <a:lnTo>
                    <a:pt x="14033" y="3704"/>
                  </a:lnTo>
                  <a:lnTo>
                    <a:pt x="10777" y="7409"/>
                  </a:lnTo>
                  <a:lnTo>
                    <a:pt x="7567" y="6157"/>
                  </a:lnTo>
                  <a:lnTo>
                    <a:pt x="5411" y="10487"/>
                  </a:lnTo>
                  <a:lnTo>
                    <a:pt x="2155" y="9235"/>
                  </a:lnTo>
                  <a:lnTo>
                    <a:pt x="550" y="14817"/>
                  </a:lnTo>
                  <a:lnTo>
                    <a:pt x="0" y="16017"/>
                  </a:lnTo>
                  <a:lnTo>
                    <a:pt x="1055" y="16643"/>
                  </a:lnTo>
                  <a:lnTo>
                    <a:pt x="2706" y="11113"/>
                  </a:lnTo>
                  <a:lnTo>
                    <a:pt x="5916" y="12313"/>
                  </a:lnTo>
                  <a:lnTo>
                    <a:pt x="8071" y="8035"/>
                  </a:lnTo>
                  <a:lnTo>
                    <a:pt x="8071" y="8035"/>
                  </a:lnTo>
                  <a:close/>
                  <a:moveTo>
                    <a:pt x="6466" y="21600"/>
                  </a:moveTo>
                  <a:lnTo>
                    <a:pt x="6466" y="16643"/>
                  </a:lnTo>
                  <a:lnTo>
                    <a:pt x="3761" y="16643"/>
                  </a:lnTo>
                  <a:lnTo>
                    <a:pt x="3761" y="21600"/>
                  </a:lnTo>
                  <a:lnTo>
                    <a:pt x="6466" y="21600"/>
                  </a:lnTo>
                  <a:lnTo>
                    <a:pt x="6466" y="21600"/>
                  </a:lnTo>
                  <a:close/>
                  <a:moveTo>
                    <a:pt x="10227" y="21600"/>
                  </a:moveTo>
                  <a:lnTo>
                    <a:pt x="7567" y="21600"/>
                  </a:lnTo>
                  <a:lnTo>
                    <a:pt x="7567" y="14817"/>
                  </a:lnTo>
                  <a:lnTo>
                    <a:pt x="10227" y="14817"/>
                  </a:lnTo>
                  <a:lnTo>
                    <a:pt x="10227" y="21600"/>
                  </a:lnTo>
                  <a:lnTo>
                    <a:pt x="10227" y="21600"/>
                  </a:lnTo>
                  <a:close/>
                  <a:moveTo>
                    <a:pt x="14033" y="21600"/>
                  </a:moveTo>
                  <a:lnTo>
                    <a:pt x="11327" y="21600"/>
                  </a:lnTo>
                  <a:lnTo>
                    <a:pt x="11327" y="12313"/>
                  </a:lnTo>
                  <a:lnTo>
                    <a:pt x="14033" y="12313"/>
                  </a:lnTo>
                  <a:lnTo>
                    <a:pt x="14033" y="21600"/>
                  </a:lnTo>
                  <a:lnTo>
                    <a:pt x="14033" y="21600"/>
                  </a:lnTo>
                  <a:close/>
                  <a:moveTo>
                    <a:pt x="17794" y="21600"/>
                  </a:moveTo>
                  <a:lnTo>
                    <a:pt x="15088" y="21600"/>
                  </a:lnTo>
                  <a:lnTo>
                    <a:pt x="15088" y="9861"/>
                  </a:lnTo>
                  <a:lnTo>
                    <a:pt x="17794" y="9861"/>
                  </a:lnTo>
                  <a:lnTo>
                    <a:pt x="17794" y="21600"/>
                  </a:lnTo>
                  <a:lnTo>
                    <a:pt x="17794" y="21600"/>
                  </a:lnTo>
                  <a:close/>
                  <a:moveTo>
                    <a:pt x="18894" y="6783"/>
                  </a:moveTo>
                  <a:lnTo>
                    <a:pt x="18894" y="21600"/>
                  </a:lnTo>
                  <a:lnTo>
                    <a:pt x="21600" y="21600"/>
                  </a:lnTo>
                  <a:lnTo>
                    <a:pt x="21600" y="6783"/>
                  </a:lnTo>
                  <a:lnTo>
                    <a:pt x="18894" y="6783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spcBef>
                  <a:spcPts val="1160"/>
                </a:spcBef>
                <a:defRPr sz="2000">
                  <a:solidFill>
                    <a:srgbClr val="53585F"/>
                  </a:solidFill>
                  <a:latin typeface="Aller Light"/>
                  <a:ea typeface="Aller Light"/>
                  <a:cs typeface="Aller Light"/>
                  <a:sym typeface="Aller Light"/>
                </a:defRPr>
              </a:pPr>
              <a:endParaRPr sz="2000">
                <a:latin typeface="+mj-ea"/>
                <a:ea typeface="+mj-ea"/>
              </a:endParaRPr>
            </a:p>
          </p:txBody>
        </p:sp>
      </p:grpSp>
      <p:grpSp>
        <p:nvGrpSpPr>
          <p:cNvPr id="16" name="Group 54"/>
          <p:cNvGrpSpPr/>
          <p:nvPr/>
        </p:nvGrpSpPr>
        <p:grpSpPr>
          <a:xfrm>
            <a:off x="4005471" y="3895854"/>
            <a:ext cx="698557" cy="728191"/>
            <a:chOff x="0" y="0"/>
            <a:chExt cx="1270000" cy="1270000"/>
          </a:xfrm>
        </p:grpSpPr>
        <p:sp>
          <p:nvSpPr>
            <p:cNvPr id="17" name="Shape 52"/>
            <p:cNvSpPr/>
            <p:nvPr/>
          </p:nvSpPr>
          <p:spPr>
            <a:xfrm>
              <a:off x="0" y="0"/>
              <a:ext cx="1270000" cy="1270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3200">
                <a:latin typeface="+mj-ea"/>
                <a:ea typeface="+mj-ea"/>
              </a:endParaRPr>
            </a:p>
          </p:txBody>
        </p:sp>
        <p:sp>
          <p:nvSpPr>
            <p:cNvPr id="18" name="Shape 53"/>
            <p:cNvSpPr/>
            <p:nvPr/>
          </p:nvSpPr>
          <p:spPr>
            <a:xfrm rot="10800000" flipH="1">
              <a:off x="284042" y="399488"/>
              <a:ext cx="549444" cy="482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071" y="8035"/>
                  </a:moveTo>
                  <a:lnTo>
                    <a:pt x="11327" y="9235"/>
                  </a:lnTo>
                  <a:lnTo>
                    <a:pt x="14583" y="4904"/>
                  </a:lnTo>
                  <a:lnTo>
                    <a:pt x="15088" y="4330"/>
                  </a:lnTo>
                  <a:lnTo>
                    <a:pt x="17289" y="6157"/>
                  </a:lnTo>
                  <a:lnTo>
                    <a:pt x="17289" y="3078"/>
                  </a:lnTo>
                  <a:lnTo>
                    <a:pt x="17289" y="0"/>
                  </a:lnTo>
                  <a:lnTo>
                    <a:pt x="14583" y="626"/>
                  </a:lnTo>
                  <a:lnTo>
                    <a:pt x="11878" y="1200"/>
                  </a:lnTo>
                  <a:lnTo>
                    <a:pt x="14033" y="3704"/>
                  </a:lnTo>
                  <a:lnTo>
                    <a:pt x="10777" y="7409"/>
                  </a:lnTo>
                  <a:lnTo>
                    <a:pt x="7567" y="6157"/>
                  </a:lnTo>
                  <a:lnTo>
                    <a:pt x="5411" y="10487"/>
                  </a:lnTo>
                  <a:lnTo>
                    <a:pt x="2155" y="9235"/>
                  </a:lnTo>
                  <a:lnTo>
                    <a:pt x="550" y="14817"/>
                  </a:lnTo>
                  <a:lnTo>
                    <a:pt x="0" y="16017"/>
                  </a:lnTo>
                  <a:lnTo>
                    <a:pt x="1055" y="16643"/>
                  </a:lnTo>
                  <a:lnTo>
                    <a:pt x="2706" y="11113"/>
                  </a:lnTo>
                  <a:lnTo>
                    <a:pt x="5916" y="12313"/>
                  </a:lnTo>
                  <a:lnTo>
                    <a:pt x="8071" y="8035"/>
                  </a:lnTo>
                  <a:lnTo>
                    <a:pt x="8071" y="8035"/>
                  </a:lnTo>
                  <a:close/>
                  <a:moveTo>
                    <a:pt x="6466" y="21600"/>
                  </a:moveTo>
                  <a:lnTo>
                    <a:pt x="6466" y="16643"/>
                  </a:lnTo>
                  <a:lnTo>
                    <a:pt x="3761" y="16643"/>
                  </a:lnTo>
                  <a:lnTo>
                    <a:pt x="3761" y="21600"/>
                  </a:lnTo>
                  <a:lnTo>
                    <a:pt x="6466" y="21600"/>
                  </a:lnTo>
                  <a:lnTo>
                    <a:pt x="6466" y="21600"/>
                  </a:lnTo>
                  <a:close/>
                  <a:moveTo>
                    <a:pt x="10227" y="21600"/>
                  </a:moveTo>
                  <a:lnTo>
                    <a:pt x="7567" y="21600"/>
                  </a:lnTo>
                  <a:lnTo>
                    <a:pt x="7567" y="14817"/>
                  </a:lnTo>
                  <a:lnTo>
                    <a:pt x="10227" y="14817"/>
                  </a:lnTo>
                  <a:lnTo>
                    <a:pt x="10227" y="21600"/>
                  </a:lnTo>
                  <a:lnTo>
                    <a:pt x="10227" y="21600"/>
                  </a:lnTo>
                  <a:close/>
                  <a:moveTo>
                    <a:pt x="14033" y="21600"/>
                  </a:moveTo>
                  <a:lnTo>
                    <a:pt x="11327" y="21600"/>
                  </a:lnTo>
                  <a:lnTo>
                    <a:pt x="11327" y="12313"/>
                  </a:lnTo>
                  <a:lnTo>
                    <a:pt x="14033" y="12313"/>
                  </a:lnTo>
                  <a:lnTo>
                    <a:pt x="14033" y="21600"/>
                  </a:lnTo>
                  <a:lnTo>
                    <a:pt x="14033" y="21600"/>
                  </a:lnTo>
                  <a:close/>
                  <a:moveTo>
                    <a:pt x="17794" y="21600"/>
                  </a:moveTo>
                  <a:lnTo>
                    <a:pt x="15088" y="21600"/>
                  </a:lnTo>
                  <a:lnTo>
                    <a:pt x="15088" y="9861"/>
                  </a:lnTo>
                  <a:lnTo>
                    <a:pt x="17794" y="9861"/>
                  </a:lnTo>
                  <a:lnTo>
                    <a:pt x="17794" y="21600"/>
                  </a:lnTo>
                  <a:lnTo>
                    <a:pt x="17794" y="21600"/>
                  </a:lnTo>
                  <a:close/>
                  <a:moveTo>
                    <a:pt x="18894" y="6783"/>
                  </a:moveTo>
                  <a:lnTo>
                    <a:pt x="18894" y="21600"/>
                  </a:lnTo>
                  <a:lnTo>
                    <a:pt x="21600" y="21600"/>
                  </a:lnTo>
                  <a:lnTo>
                    <a:pt x="21600" y="6783"/>
                  </a:lnTo>
                  <a:lnTo>
                    <a:pt x="18894" y="6783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spcBef>
                  <a:spcPts val="1160"/>
                </a:spcBef>
                <a:defRPr sz="2000">
                  <a:solidFill>
                    <a:srgbClr val="53585F"/>
                  </a:solidFill>
                  <a:latin typeface="Aller Light"/>
                  <a:ea typeface="Aller Light"/>
                  <a:cs typeface="Aller Light"/>
                  <a:sym typeface="Aller Light"/>
                </a:defRPr>
              </a:pPr>
              <a:endParaRPr sz="2000">
                <a:latin typeface="+mj-ea"/>
                <a:ea typeface="+mj-ea"/>
              </a:endParaRPr>
            </a:p>
          </p:txBody>
        </p:sp>
      </p:grpSp>
      <p:grpSp>
        <p:nvGrpSpPr>
          <p:cNvPr id="21" name="Group 60"/>
          <p:cNvGrpSpPr/>
          <p:nvPr/>
        </p:nvGrpSpPr>
        <p:grpSpPr>
          <a:xfrm>
            <a:off x="7535974" y="3895854"/>
            <a:ext cx="698557" cy="728191"/>
            <a:chOff x="0" y="0"/>
            <a:chExt cx="1270000" cy="1270000"/>
          </a:xfrm>
        </p:grpSpPr>
        <p:sp>
          <p:nvSpPr>
            <p:cNvPr id="22" name="Shape 58"/>
            <p:cNvSpPr/>
            <p:nvPr/>
          </p:nvSpPr>
          <p:spPr>
            <a:xfrm>
              <a:off x="0" y="0"/>
              <a:ext cx="1270000" cy="1270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3200">
                <a:latin typeface="+mj-ea"/>
                <a:ea typeface="+mj-ea"/>
              </a:endParaRPr>
            </a:p>
          </p:txBody>
        </p:sp>
        <p:sp>
          <p:nvSpPr>
            <p:cNvPr id="23" name="Shape 59"/>
            <p:cNvSpPr/>
            <p:nvPr/>
          </p:nvSpPr>
          <p:spPr>
            <a:xfrm>
              <a:off x="373502" y="356064"/>
              <a:ext cx="522995" cy="5578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3" h="21260" extrusionOk="0">
                  <a:moveTo>
                    <a:pt x="11752" y="11733"/>
                  </a:moveTo>
                  <a:lnTo>
                    <a:pt x="9401" y="11733"/>
                  </a:lnTo>
                  <a:lnTo>
                    <a:pt x="9401" y="5975"/>
                  </a:lnTo>
                  <a:lnTo>
                    <a:pt x="11752" y="5975"/>
                  </a:lnTo>
                  <a:cubicBezTo>
                    <a:pt x="11752" y="5975"/>
                    <a:pt x="11752" y="11733"/>
                    <a:pt x="11752" y="11733"/>
                  </a:cubicBezTo>
                  <a:close/>
                  <a:moveTo>
                    <a:pt x="11752" y="15276"/>
                  </a:moveTo>
                  <a:lnTo>
                    <a:pt x="9401" y="15276"/>
                  </a:lnTo>
                  <a:lnTo>
                    <a:pt x="9401" y="12951"/>
                  </a:lnTo>
                  <a:lnTo>
                    <a:pt x="11752" y="12951"/>
                  </a:lnTo>
                  <a:cubicBezTo>
                    <a:pt x="11752" y="12951"/>
                    <a:pt x="11752" y="15276"/>
                    <a:pt x="11752" y="15276"/>
                  </a:cubicBezTo>
                  <a:close/>
                  <a:moveTo>
                    <a:pt x="20789" y="13227"/>
                  </a:moveTo>
                  <a:lnTo>
                    <a:pt x="18761" y="11523"/>
                  </a:lnTo>
                  <a:cubicBezTo>
                    <a:pt x="18172" y="11029"/>
                    <a:pt x="18172" y="10223"/>
                    <a:pt x="18761" y="9729"/>
                  </a:cubicBezTo>
                  <a:lnTo>
                    <a:pt x="20789" y="8025"/>
                  </a:lnTo>
                  <a:cubicBezTo>
                    <a:pt x="21376" y="7532"/>
                    <a:pt x="21220" y="7072"/>
                    <a:pt x="20441" y="7001"/>
                  </a:cubicBezTo>
                  <a:lnTo>
                    <a:pt x="17751" y="6761"/>
                  </a:lnTo>
                  <a:cubicBezTo>
                    <a:pt x="16971" y="6692"/>
                    <a:pt x="16552" y="6061"/>
                    <a:pt x="16819" y="5360"/>
                  </a:cubicBezTo>
                  <a:lnTo>
                    <a:pt x="18247" y="1615"/>
                  </a:lnTo>
                  <a:cubicBezTo>
                    <a:pt x="18515" y="912"/>
                    <a:pt x="18188" y="656"/>
                    <a:pt x="17520" y="1047"/>
                  </a:cubicBezTo>
                  <a:lnTo>
                    <a:pt x="14346" y="2896"/>
                  </a:lnTo>
                  <a:cubicBezTo>
                    <a:pt x="13678" y="3285"/>
                    <a:pt x="12815" y="3072"/>
                    <a:pt x="12430" y="2423"/>
                  </a:cubicBezTo>
                  <a:lnTo>
                    <a:pt x="11279" y="489"/>
                  </a:lnTo>
                  <a:cubicBezTo>
                    <a:pt x="10893" y="-160"/>
                    <a:pt x="10255" y="-164"/>
                    <a:pt x="9860" y="481"/>
                  </a:cubicBezTo>
                  <a:lnTo>
                    <a:pt x="8793" y="2232"/>
                  </a:lnTo>
                  <a:cubicBezTo>
                    <a:pt x="8398" y="2877"/>
                    <a:pt x="7493" y="3153"/>
                    <a:pt x="6781" y="2844"/>
                  </a:cubicBezTo>
                  <a:lnTo>
                    <a:pt x="4900" y="2031"/>
                  </a:lnTo>
                  <a:cubicBezTo>
                    <a:pt x="4188" y="1723"/>
                    <a:pt x="3639" y="2080"/>
                    <a:pt x="3682" y="2825"/>
                  </a:cubicBezTo>
                  <a:lnTo>
                    <a:pt x="3784" y="4615"/>
                  </a:lnTo>
                  <a:cubicBezTo>
                    <a:pt x="3826" y="5360"/>
                    <a:pt x="3242" y="6128"/>
                    <a:pt x="2486" y="6320"/>
                  </a:cubicBezTo>
                  <a:lnTo>
                    <a:pt x="670" y="6780"/>
                  </a:lnTo>
                  <a:cubicBezTo>
                    <a:pt x="-85" y="6972"/>
                    <a:pt x="-224" y="7532"/>
                    <a:pt x="365" y="8025"/>
                  </a:cubicBezTo>
                  <a:lnTo>
                    <a:pt x="2394" y="9729"/>
                  </a:lnTo>
                  <a:cubicBezTo>
                    <a:pt x="2981" y="10223"/>
                    <a:pt x="2981" y="11029"/>
                    <a:pt x="2394" y="11523"/>
                  </a:cubicBezTo>
                  <a:lnTo>
                    <a:pt x="365" y="13225"/>
                  </a:lnTo>
                  <a:cubicBezTo>
                    <a:pt x="-224" y="13720"/>
                    <a:pt x="-68" y="14196"/>
                    <a:pt x="709" y="14285"/>
                  </a:cubicBezTo>
                  <a:lnTo>
                    <a:pt x="3171" y="14567"/>
                  </a:lnTo>
                  <a:cubicBezTo>
                    <a:pt x="3948" y="14656"/>
                    <a:pt x="4381" y="15309"/>
                    <a:pt x="4133" y="16017"/>
                  </a:cubicBezTo>
                  <a:lnTo>
                    <a:pt x="2869" y="19625"/>
                  </a:lnTo>
                  <a:cubicBezTo>
                    <a:pt x="2622" y="20333"/>
                    <a:pt x="2976" y="20609"/>
                    <a:pt x="3655" y="20240"/>
                  </a:cubicBezTo>
                  <a:lnTo>
                    <a:pt x="6549" y="18661"/>
                  </a:lnTo>
                  <a:cubicBezTo>
                    <a:pt x="7229" y="18291"/>
                    <a:pt x="8143" y="18495"/>
                    <a:pt x="8581" y="19113"/>
                  </a:cubicBezTo>
                  <a:lnTo>
                    <a:pt x="9782" y="20816"/>
                  </a:lnTo>
                  <a:cubicBezTo>
                    <a:pt x="10219" y="21436"/>
                    <a:pt x="10875" y="21403"/>
                    <a:pt x="11240" y="20741"/>
                  </a:cubicBezTo>
                  <a:lnTo>
                    <a:pt x="12297" y="18823"/>
                  </a:lnTo>
                  <a:cubicBezTo>
                    <a:pt x="12660" y="18160"/>
                    <a:pt x="13532" y="17891"/>
                    <a:pt x="14234" y="18221"/>
                  </a:cubicBezTo>
                  <a:lnTo>
                    <a:pt x="16272" y="19181"/>
                  </a:lnTo>
                  <a:cubicBezTo>
                    <a:pt x="16974" y="19511"/>
                    <a:pt x="17514" y="19172"/>
                    <a:pt x="17472" y="18427"/>
                  </a:cubicBezTo>
                  <a:lnTo>
                    <a:pt x="17370" y="16637"/>
                  </a:lnTo>
                  <a:cubicBezTo>
                    <a:pt x="17327" y="15891"/>
                    <a:pt x="17912" y="15124"/>
                    <a:pt x="18668" y="14932"/>
                  </a:cubicBezTo>
                  <a:lnTo>
                    <a:pt x="20482" y="14472"/>
                  </a:lnTo>
                  <a:cubicBezTo>
                    <a:pt x="21239" y="14280"/>
                    <a:pt x="21376" y="13720"/>
                    <a:pt x="20789" y="13227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52959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 sz="1200">
                <a:latin typeface="+mj-ea"/>
                <a:ea typeface="+mj-ea"/>
              </a:endParaRPr>
            </a:p>
          </p:txBody>
        </p:sp>
      </p:grpSp>
      <p:grpSp>
        <p:nvGrpSpPr>
          <p:cNvPr id="24" name="Group 63"/>
          <p:cNvGrpSpPr/>
          <p:nvPr/>
        </p:nvGrpSpPr>
        <p:grpSpPr>
          <a:xfrm>
            <a:off x="7535974" y="2887742"/>
            <a:ext cx="698557" cy="728191"/>
            <a:chOff x="0" y="0"/>
            <a:chExt cx="1270000" cy="1270000"/>
          </a:xfrm>
        </p:grpSpPr>
        <p:sp>
          <p:nvSpPr>
            <p:cNvPr id="25" name="Shape 61"/>
            <p:cNvSpPr/>
            <p:nvPr/>
          </p:nvSpPr>
          <p:spPr>
            <a:xfrm>
              <a:off x="0" y="0"/>
              <a:ext cx="1270000" cy="1270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3200">
                <a:latin typeface="+mj-ea"/>
                <a:ea typeface="+mj-ea"/>
              </a:endParaRPr>
            </a:p>
          </p:txBody>
        </p:sp>
        <p:sp>
          <p:nvSpPr>
            <p:cNvPr id="26" name="Shape 62"/>
            <p:cNvSpPr/>
            <p:nvPr/>
          </p:nvSpPr>
          <p:spPr>
            <a:xfrm>
              <a:off x="426212" y="356064"/>
              <a:ext cx="444025" cy="5578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5" h="21072" extrusionOk="0">
                  <a:moveTo>
                    <a:pt x="17468" y="6506"/>
                  </a:moveTo>
                  <a:cubicBezTo>
                    <a:pt x="16410" y="7763"/>
                    <a:pt x="15333" y="6878"/>
                    <a:pt x="13824" y="5996"/>
                  </a:cubicBezTo>
                  <a:cubicBezTo>
                    <a:pt x="12317" y="5116"/>
                    <a:pt x="10950" y="4575"/>
                    <a:pt x="12006" y="3318"/>
                  </a:cubicBezTo>
                  <a:cubicBezTo>
                    <a:pt x="13062" y="2059"/>
                    <a:pt x="15140" y="1754"/>
                    <a:pt x="16648" y="2634"/>
                  </a:cubicBezTo>
                  <a:cubicBezTo>
                    <a:pt x="18155" y="3515"/>
                    <a:pt x="18522" y="5248"/>
                    <a:pt x="17468" y="6506"/>
                  </a:cubicBezTo>
                  <a:close/>
                  <a:moveTo>
                    <a:pt x="20868" y="4865"/>
                  </a:moveTo>
                  <a:cubicBezTo>
                    <a:pt x="20191" y="1663"/>
                    <a:pt x="16530" y="-474"/>
                    <a:pt x="12691" y="90"/>
                  </a:cubicBezTo>
                  <a:cubicBezTo>
                    <a:pt x="8853" y="655"/>
                    <a:pt x="5613" y="3118"/>
                    <a:pt x="6290" y="6320"/>
                  </a:cubicBezTo>
                  <a:cubicBezTo>
                    <a:pt x="6436" y="7009"/>
                    <a:pt x="6840" y="8088"/>
                    <a:pt x="7318" y="8862"/>
                  </a:cubicBezTo>
                  <a:lnTo>
                    <a:pt x="346" y="17166"/>
                  </a:lnTo>
                  <a:cubicBezTo>
                    <a:pt x="90" y="17473"/>
                    <a:pt x="-56" y="18024"/>
                    <a:pt x="20" y="18392"/>
                  </a:cubicBezTo>
                  <a:lnTo>
                    <a:pt x="470" y="20511"/>
                  </a:lnTo>
                  <a:cubicBezTo>
                    <a:pt x="547" y="20879"/>
                    <a:pt x="971" y="21126"/>
                    <a:pt x="1412" y="21061"/>
                  </a:cubicBezTo>
                  <a:lnTo>
                    <a:pt x="3454" y="20761"/>
                  </a:lnTo>
                  <a:cubicBezTo>
                    <a:pt x="3895" y="20696"/>
                    <a:pt x="4457" y="20387"/>
                    <a:pt x="4700" y="20072"/>
                  </a:cubicBezTo>
                  <a:lnTo>
                    <a:pt x="7456" y="16513"/>
                  </a:lnTo>
                  <a:lnTo>
                    <a:pt x="7480" y="16490"/>
                  </a:lnTo>
                  <a:lnTo>
                    <a:pt x="9346" y="16216"/>
                  </a:lnTo>
                  <a:lnTo>
                    <a:pt x="12566" y="12046"/>
                  </a:lnTo>
                  <a:cubicBezTo>
                    <a:pt x="13623" y="12195"/>
                    <a:pt x="15142" y="12146"/>
                    <a:pt x="16039" y="12013"/>
                  </a:cubicBezTo>
                  <a:cubicBezTo>
                    <a:pt x="19878" y="11449"/>
                    <a:pt x="21544" y="8068"/>
                    <a:pt x="20868" y="4865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52959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 sz="1200">
                <a:latin typeface="+mj-ea"/>
                <a:ea typeface="+mj-ea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8402728" y="2344447"/>
            <a:ext cx="2745799" cy="870240"/>
          </a:xfrm>
          <a:prstGeom prst="rect">
            <a:avLst/>
          </a:prstGeom>
          <a:noFill/>
        </p:spPr>
        <p:txBody>
          <a:bodyPr wrap="square" lIns="105963" tIns="52980" rIns="105963" bIns="52980" rtlCol="0">
            <a:spAutoFit/>
          </a:bodyPr>
          <a:lstStyle/>
          <a:p>
            <a:pPr algn="r"/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200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字以内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402728" y="4251844"/>
            <a:ext cx="2745799" cy="870240"/>
          </a:xfrm>
          <a:prstGeom prst="rect">
            <a:avLst/>
          </a:prstGeom>
          <a:noFill/>
        </p:spPr>
        <p:txBody>
          <a:bodyPr wrap="square" lIns="105963" tIns="52980" rIns="105963" bIns="52980" rtlCol="0">
            <a:spAutoFit/>
          </a:bodyPr>
          <a:lstStyle/>
          <a:p>
            <a:pPr algn="r"/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200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字以内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046453" y="2324676"/>
            <a:ext cx="2745799" cy="870240"/>
          </a:xfrm>
          <a:prstGeom prst="rect">
            <a:avLst/>
          </a:prstGeom>
          <a:noFill/>
        </p:spPr>
        <p:txBody>
          <a:bodyPr wrap="square" lIns="105963" tIns="52980" rIns="105963" bIns="52980" rtlCol="0">
            <a:spAutoFit/>
          </a:bodyPr>
          <a:lstStyle/>
          <a:p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200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字以内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046453" y="4232077"/>
            <a:ext cx="2745799" cy="870240"/>
          </a:xfrm>
          <a:prstGeom prst="rect">
            <a:avLst/>
          </a:prstGeom>
          <a:noFill/>
        </p:spPr>
        <p:txBody>
          <a:bodyPr wrap="square" lIns="105963" tIns="52980" rIns="105963" bIns="52980" rtlCol="0">
            <a:spAutoFit/>
          </a:bodyPr>
          <a:lstStyle/>
          <a:p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200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字以内</a:t>
            </a:r>
          </a:p>
        </p:txBody>
      </p:sp>
      <p:sp>
        <p:nvSpPr>
          <p:cNvPr id="31" name="Text Placeholder 2"/>
          <p:cNvSpPr txBox="1"/>
          <p:nvPr/>
        </p:nvSpPr>
        <p:spPr bwMode="auto">
          <a:xfrm>
            <a:off x="1304969" y="1892831"/>
            <a:ext cx="1532770" cy="3514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105963" tIns="60954" rIns="121908" bIns="60954" numCol="1" anchor="ctr" anchorCtr="0" compatLnSpc="1">
            <a:normAutofit fontScale="92500" lnSpcReduction="10000"/>
          </a:bodyPr>
          <a:lstStyle>
            <a:defPPr>
              <a:defRPr lang="zh-CN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r>
              <a:rPr lang="zh-CN" altLang="en-US" sz="1700" b="1" dirty="0">
                <a:solidFill>
                  <a:schemeClr val="bg1"/>
                </a:solidFill>
                <a:latin typeface="+mj-ea"/>
                <a:ea typeface="+mj-ea"/>
              </a:rPr>
              <a:t>项目优势</a:t>
            </a:r>
            <a:endParaRPr lang="en-GB" sz="17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32" name="Text Placeholder 2"/>
          <p:cNvSpPr txBox="1"/>
          <p:nvPr/>
        </p:nvSpPr>
        <p:spPr bwMode="auto">
          <a:xfrm>
            <a:off x="9668627" y="1898479"/>
            <a:ext cx="1148606" cy="35141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121908" tIns="60954" rIns="105963" bIns="60954" numCol="1" anchor="ctr" anchorCtr="0" compatLnSpc="1">
            <a:noAutofit/>
          </a:bodyPr>
          <a:lstStyle>
            <a:defPPr>
              <a:defRPr lang="zh-CN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r"/>
            <a:r>
              <a:rPr lang="zh-CN" altLang="en-US" sz="1700" b="1" dirty="0">
                <a:solidFill>
                  <a:schemeClr val="bg1"/>
                </a:solidFill>
                <a:latin typeface="+mj-ea"/>
                <a:ea typeface="+mj-ea"/>
              </a:rPr>
              <a:t>项目机会</a:t>
            </a:r>
            <a:endParaRPr lang="en-GB" sz="17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33" name="Text Placeholder 2"/>
          <p:cNvSpPr txBox="1"/>
          <p:nvPr/>
        </p:nvSpPr>
        <p:spPr bwMode="auto">
          <a:xfrm>
            <a:off x="9830981" y="5272632"/>
            <a:ext cx="1087749" cy="35141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vert="horz" wrap="square" lIns="121908" tIns="60954" rIns="105963" bIns="60954" numCol="1" anchor="ctr" anchorCtr="0" compatLnSpc="1">
            <a:normAutofit fontScale="92500" lnSpcReduction="10000"/>
          </a:bodyPr>
          <a:lstStyle>
            <a:defPPr>
              <a:defRPr lang="zh-CN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r"/>
            <a:r>
              <a:rPr lang="zh-CN" altLang="en-US" sz="1700" b="1" dirty="0">
                <a:solidFill>
                  <a:schemeClr val="bg1"/>
                </a:solidFill>
                <a:latin typeface="+mj-ea"/>
                <a:ea typeface="+mj-ea"/>
              </a:rPr>
              <a:t>项目风险</a:t>
            </a:r>
            <a:endParaRPr lang="en-GB" sz="17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34" name="Text Placeholder 2"/>
          <p:cNvSpPr txBox="1"/>
          <p:nvPr/>
        </p:nvSpPr>
        <p:spPr bwMode="auto">
          <a:xfrm>
            <a:off x="5280017" y="3223779"/>
            <a:ext cx="1660099" cy="1033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08" tIns="60954" rIns="121908" bIns="60954" numCol="1" anchor="ctr" anchorCtr="0" compatLnSpc="1">
            <a:noAutofit/>
          </a:bodyPr>
          <a:lstStyle>
            <a:defPPr>
              <a:defRPr lang="zh-CN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r>
              <a:rPr lang="zh-CN" altLang="en-US" sz="3200" b="1" dirty="0">
                <a:solidFill>
                  <a:schemeClr val="bg1"/>
                </a:solidFill>
                <a:latin typeface="+mj-ea"/>
                <a:ea typeface="+mj-ea"/>
              </a:rPr>
              <a:t>项目</a:t>
            </a:r>
            <a:endParaRPr lang="en-US" altLang="zh-CN" sz="3200" b="1" dirty="0">
              <a:solidFill>
                <a:schemeClr val="bg1"/>
              </a:solidFill>
              <a:latin typeface="+mj-ea"/>
              <a:ea typeface="+mj-ea"/>
            </a:endParaRPr>
          </a:p>
          <a:p>
            <a:r>
              <a:rPr lang="zh-CN" altLang="en-US" sz="3200" b="1" dirty="0">
                <a:solidFill>
                  <a:schemeClr val="bg1"/>
                </a:solidFill>
                <a:latin typeface="+mj-ea"/>
                <a:ea typeface="+mj-ea"/>
              </a:rPr>
              <a:t>分析</a:t>
            </a:r>
            <a:endParaRPr lang="en-GB" sz="32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35" name="Text Placeholder 2"/>
          <p:cNvSpPr txBox="1"/>
          <p:nvPr/>
        </p:nvSpPr>
        <p:spPr bwMode="auto">
          <a:xfrm>
            <a:off x="1304963" y="5254968"/>
            <a:ext cx="1674141" cy="3514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105963" tIns="60954" rIns="121908" bIns="60954" numCol="1" anchor="ctr" anchorCtr="0" compatLnSpc="1">
            <a:normAutofit fontScale="92500" lnSpcReduction="10000"/>
          </a:bodyPr>
          <a:lstStyle>
            <a:defPPr>
              <a:defRPr lang="zh-CN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r>
              <a:rPr lang="zh-CN" altLang="en-US" sz="1700" b="1" dirty="0">
                <a:solidFill>
                  <a:schemeClr val="bg1"/>
                </a:solidFill>
                <a:latin typeface="+mj-ea"/>
                <a:ea typeface="+mj-ea"/>
              </a:rPr>
              <a:t>项目弱势</a:t>
            </a:r>
            <a:endParaRPr lang="en-GB" sz="17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单击此处添加标题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500"/>
                            </p:stCondLst>
                            <p:childTnLst>
                              <p:par>
                                <p:cTn id="6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000"/>
                            </p:stCondLst>
                            <p:childTnLst>
                              <p:par>
                                <p:cTn id="70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5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8000"/>
                            </p:stCondLst>
                            <p:childTnLst>
                              <p:par>
                                <p:cTn id="7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8500"/>
                            </p:stCondLst>
                            <p:childTnLst>
                              <p:par>
                                <p:cTn id="8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4" dur="500"/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7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9000"/>
                            </p:stCondLst>
                            <p:childTnLst>
                              <p:par>
                                <p:cTn id="8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27" grpId="0"/>
      <p:bldP spid="28" grpId="0"/>
      <p:bldP spid="29" grpId="0"/>
      <p:bldP spid="30" grpId="0"/>
      <p:bldP spid="31" grpId="0" build="p" animBg="1"/>
      <p:bldP spid="32" grpId="0" build="p" animBg="1"/>
      <p:bldP spid="33" grpId="0" build="p" animBg="1"/>
      <p:bldP spid="34" grpId="0" build="p"/>
      <p:bldP spid="35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696360" y="1600979"/>
            <a:ext cx="2064799" cy="788783"/>
            <a:chOff x="3095626" y="1206106"/>
            <a:chExt cx="1549003" cy="591741"/>
          </a:xfrm>
        </p:grpSpPr>
        <p:cxnSp>
          <p:nvCxnSpPr>
            <p:cNvPr id="3" name="Straight Connector 62"/>
            <p:cNvCxnSpPr/>
            <p:nvPr/>
          </p:nvCxnSpPr>
          <p:spPr>
            <a:xfrm>
              <a:off x="3095626" y="1458516"/>
              <a:ext cx="1348980" cy="0"/>
            </a:xfrm>
            <a:prstGeom prst="line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Oval 28"/>
            <p:cNvSpPr/>
            <p:nvPr/>
          </p:nvSpPr>
          <p:spPr bwMode="auto">
            <a:xfrm>
              <a:off x="4052888" y="1206106"/>
              <a:ext cx="591741" cy="591741"/>
            </a:xfrm>
            <a:prstGeom prst="ellipse">
              <a:avLst/>
            </a:prstGeom>
            <a:solidFill>
              <a:schemeClr val="accent1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 sz="1600"/>
            </a:p>
          </p:txBody>
        </p:sp>
        <p:grpSp>
          <p:nvGrpSpPr>
            <p:cNvPr id="5" name="Group 38"/>
            <p:cNvGrpSpPr>
              <a:grpSpLocks noChangeAspect="1"/>
            </p:cNvGrpSpPr>
            <p:nvPr/>
          </p:nvGrpSpPr>
          <p:grpSpPr>
            <a:xfrm>
              <a:off x="4162193" y="1311775"/>
              <a:ext cx="365627" cy="365627"/>
              <a:chOff x="-2771775" y="66675"/>
              <a:chExt cx="827087" cy="827088"/>
            </a:xfrm>
            <a:solidFill>
              <a:schemeClr val="bg1"/>
            </a:solidFill>
          </p:grpSpPr>
          <p:sp>
            <p:nvSpPr>
              <p:cNvPr id="6" name="Freeform 19"/>
              <p:cNvSpPr>
                <a:spLocks noEditPoints="1"/>
              </p:cNvSpPr>
              <p:nvPr/>
            </p:nvSpPr>
            <p:spPr bwMode="auto">
              <a:xfrm>
                <a:off x="-2771775" y="66675"/>
                <a:ext cx="827087" cy="827088"/>
              </a:xfrm>
              <a:custGeom>
                <a:avLst/>
                <a:gdLst>
                  <a:gd name="T0" fmla="*/ 188 w 220"/>
                  <a:gd name="T1" fmla="*/ 83 h 220"/>
                  <a:gd name="T2" fmla="*/ 196 w 220"/>
                  <a:gd name="T3" fmla="*/ 56 h 220"/>
                  <a:gd name="T4" fmla="*/ 181 w 220"/>
                  <a:gd name="T5" fmla="*/ 26 h 220"/>
                  <a:gd name="T6" fmla="*/ 164 w 220"/>
                  <a:gd name="T7" fmla="*/ 24 h 220"/>
                  <a:gd name="T8" fmla="*/ 137 w 220"/>
                  <a:gd name="T9" fmla="*/ 32 h 220"/>
                  <a:gd name="T10" fmla="*/ 119 w 220"/>
                  <a:gd name="T11" fmla="*/ 0 h 220"/>
                  <a:gd name="T12" fmla="*/ 87 w 220"/>
                  <a:gd name="T13" fmla="*/ 11 h 220"/>
                  <a:gd name="T14" fmla="*/ 74 w 220"/>
                  <a:gd name="T15" fmla="*/ 36 h 220"/>
                  <a:gd name="T16" fmla="*/ 49 w 220"/>
                  <a:gd name="T17" fmla="*/ 22 h 220"/>
                  <a:gd name="T18" fmla="*/ 26 w 220"/>
                  <a:gd name="T19" fmla="*/ 39 h 220"/>
                  <a:gd name="T20" fmla="*/ 36 w 220"/>
                  <a:gd name="T21" fmla="*/ 74 h 220"/>
                  <a:gd name="T22" fmla="*/ 11 w 220"/>
                  <a:gd name="T23" fmla="*/ 87 h 220"/>
                  <a:gd name="T24" fmla="*/ 0 w 220"/>
                  <a:gd name="T25" fmla="*/ 119 h 220"/>
                  <a:gd name="T26" fmla="*/ 32 w 220"/>
                  <a:gd name="T27" fmla="*/ 137 h 220"/>
                  <a:gd name="T28" fmla="*/ 24 w 220"/>
                  <a:gd name="T29" fmla="*/ 164 h 220"/>
                  <a:gd name="T30" fmla="*/ 39 w 220"/>
                  <a:gd name="T31" fmla="*/ 194 h 220"/>
                  <a:gd name="T32" fmla="*/ 56 w 220"/>
                  <a:gd name="T33" fmla="*/ 196 h 220"/>
                  <a:gd name="T34" fmla="*/ 83 w 220"/>
                  <a:gd name="T35" fmla="*/ 188 h 220"/>
                  <a:gd name="T36" fmla="*/ 101 w 220"/>
                  <a:gd name="T37" fmla="*/ 220 h 220"/>
                  <a:gd name="T38" fmla="*/ 133 w 220"/>
                  <a:gd name="T39" fmla="*/ 209 h 220"/>
                  <a:gd name="T40" fmla="*/ 146 w 220"/>
                  <a:gd name="T41" fmla="*/ 184 h 220"/>
                  <a:gd name="T42" fmla="*/ 171 w 220"/>
                  <a:gd name="T43" fmla="*/ 198 h 220"/>
                  <a:gd name="T44" fmla="*/ 194 w 220"/>
                  <a:gd name="T45" fmla="*/ 181 h 220"/>
                  <a:gd name="T46" fmla="*/ 184 w 220"/>
                  <a:gd name="T47" fmla="*/ 146 h 220"/>
                  <a:gd name="T48" fmla="*/ 209 w 220"/>
                  <a:gd name="T49" fmla="*/ 133 h 220"/>
                  <a:gd name="T50" fmla="*/ 220 w 220"/>
                  <a:gd name="T51" fmla="*/ 101 h 220"/>
                  <a:gd name="T52" fmla="*/ 185 w 220"/>
                  <a:gd name="T53" fmla="*/ 124 h 220"/>
                  <a:gd name="T54" fmla="*/ 172 w 220"/>
                  <a:gd name="T55" fmla="*/ 140 h 220"/>
                  <a:gd name="T56" fmla="*/ 185 w 220"/>
                  <a:gd name="T57" fmla="*/ 171 h 220"/>
                  <a:gd name="T58" fmla="*/ 154 w 220"/>
                  <a:gd name="T59" fmla="*/ 173 h 220"/>
                  <a:gd name="T60" fmla="*/ 140 w 220"/>
                  <a:gd name="T61" fmla="*/ 172 h 220"/>
                  <a:gd name="T62" fmla="*/ 124 w 220"/>
                  <a:gd name="T63" fmla="*/ 185 h 220"/>
                  <a:gd name="T64" fmla="*/ 101 w 220"/>
                  <a:gd name="T65" fmla="*/ 206 h 220"/>
                  <a:gd name="T66" fmla="*/ 87 w 220"/>
                  <a:gd name="T67" fmla="*/ 175 h 220"/>
                  <a:gd name="T68" fmla="*/ 74 w 220"/>
                  <a:gd name="T69" fmla="*/ 170 h 220"/>
                  <a:gd name="T70" fmla="*/ 49 w 220"/>
                  <a:gd name="T71" fmla="*/ 185 h 220"/>
                  <a:gd name="T72" fmla="*/ 47 w 220"/>
                  <a:gd name="T73" fmla="*/ 154 h 220"/>
                  <a:gd name="T74" fmla="*/ 45 w 220"/>
                  <a:gd name="T75" fmla="*/ 133 h 220"/>
                  <a:gd name="T76" fmla="*/ 14 w 220"/>
                  <a:gd name="T77" fmla="*/ 119 h 220"/>
                  <a:gd name="T78" fmla="*/ 35 w 220"/>
                  <a:gd name="T79" fmla="*/ 96 h 220"/>
                  <a:gd name="T80" fmla="*/ 48 w 220"/>
                  <a:gd name="T81" fmla="*/ 80 h 220"/>
                  <a:gd name="T82" fmla="*/ 35 w 220"/>
                  <a:gd name="T83" fmla="*/ 49 h 220"/>
                  <a:gd name="T84" fmla="*/ 66 w 220"/>
                  <a:gd name="T85" fmla="*/ 47 h 220"/>
                  <a:gd name="T86" fmla="*/ 80 w 220"/>
                  <a:gd name="T87" fmla="*/ 48 h 220"/>
                  <a:gd name="T88" fmla="*/ 96 w 220"/>
                  <a:gd name="T89" fmla="*/ 35 h 220"/>
                  <a:gd name="T90" fmla="*/ 119 w 220"/>
                  <a:gd name="T91" fmla="*/ 14 h 220"/>
                  <a:gd name="T92" fmla="*/ 133 w 220"/>
                  <a:gd name="T93" fmla="*/ 45 h 220"/>
                  <a:gd name="T94" fmla="*/ 146 w 220"/>
                  <a:gd name="T95" fmla="*/ 50 h 220"/>
                  <a:gd name="T96" fmla="*/ 171 w 220"/>
                  <a:gd name="T97" fmla="*/ 35 h 220"/>
                  <a:gd name="T98" fmla="*/ 173 w 220"/>
                  <a:gd name="T99" fmla="*/ 66 h 220"/>
                  <a:gd name="T100" fmla="*/ 175 w 220"/>
                  <a:gd name="T101" fmla="*/ 87 h 220"/>
                  <a:gd name="T102" fmla="*/ 206 w 220"/>
                  <a:gd name="T103" fmla="*/ 101 h 220"/>
                  <a:gd name="T104" fmla="*/ 185 w 220"/>
                  <a:gd name="T105" fmla="*/ 124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20" h="220">
                    <a:moveTo>
                      <a:pt x="209" y="87"/>
                    </a:moveTo>
                    <a:cubicBezTo>
                      <a:pt x="188" y="83"/>
                      <a:pt x="188" y="83"/>
                      <a:pt x="188" y="83"/>
                    </a:cubicBezTo>
                    <a:cubicBezTo>
                      <a:pt x="187" y="80"/>
                      <a:pt x="186" y="77"/>
                      <a:pt x="184" y="74"/>
                    </a:cubicBezTo>
                    <a:cubicBezTo>
                      <a:pt x="196" y="56"/>
                      <a:pt x="196" y="56"/>
                      <a:pt x="196" y="56"/>
                    </a:cubicBezTo>
                    <a:cubicBezTo>
                      <a:pt x="200" y="51"/>
                      <a:pt x="199" y="43"/>
                      <a:pt x="194" y="39"/>
                    </a:cubicBezTo>
                    <a:cubicBezTo>
                      <a:pt x="181" y="26"/>
                      <a:pt x="181" y="26"/>
                      <a:pt x="181" y="26"/>
                    </a:cubicBezTo>
                    <a:cubicBezTo>
                      <a:pt x="179" y="23"/>
                      <a:pt x="175" y="22"/>
                      <a:pt x="171" y="22"/>
                    </a:cubicBezTo>
                    <a:cubicBezTo>
                      <a:pt x="169" y="22"/>
                      <a:pt x="166" y="22"/>
                      <a:pt x="164" y="24"/>
                    </a:cubicBezTo>
                    <a:cubicBezTo>
                      <a:pt x="146" y="36"/>
                      <a:pt x="146" y="36"/>
                      <a:pt x="146" y="36"/>
                    </a:cubicBezTo>
                    <a:cubicBezTo>
                      <a:pt x="143" y="34"/>
                      <a:pt x="140" y="33"/>
                      <a:pt x="137" y="32"/>
                    </a:cubicBezTo>
                    <a:cubicBezTo>
                      <a:pt x="133" y="11"/>
                      <a:pt x="133" y="11"/>
                      <a:pt x="133" y="11"/>
                    </a:cubicBezTo>
                    <a:cubicBezTo>
                      <a:pt x="132" y="5"/>
                      <a:pt x="126" y="0"/>
                      <a:pt x="119" y="0"/>
                    </a:cubicBezTo>
                    <a:cubicBezTo>
                      <a:pt x="101" y="0"/>
                      <a:pt x="101" y="0"/>
                      <a:pt x="101" y="0"/>
                    </a:cubicBezTo>
                    <a:cubicBezTo>
                      <a:pt x="94" y="0"/>
                      <a:pt x="88" y="5"/>
                      <a:pt x="87" y="11"/>
                    </a:cubicBezTo>
                    <a:cubicBezTo>
                      <a:pt x="83" y="32"/>
                      <a:pt x="83" y="32"/>
                      <a:pt x="83" y="32"/>
                    </a:cubicBezTo>
                    <a:cubicBezTo>
                      <a:pt x="80" y="33"/>
                      <a:pt x="77" y="34"/>
                      <a:pt x="74" y="36"/>
                    </a:cubicBezTo>
                    <a:cubicBezTo>
                      <a:pt x="56" y="24"/>
                      <a:pt x="56" y="24"/>
                      <a:pt x="56" y="24"/>
                    </a:cubicBezTo>
                    <a:cubicBezTo>
                      <a:pt x="54" y="22"/>
                      <a:pt x="51" y="22"/>
                      <a:pt x="49" y="22"/>
                    </a:cubicBezTo>
                    <a:cubicBezTo>
                      <a:pt x="45" y="22"/>
                      <a:pt x="41" y="23"/>
                      <a:pt x="39" y="26"/>
                    </a:cubicBezTo>
                    <a:cubicBezTo>
                      <a:pt x="26" y="39"/>
                      <a:pt x="26" y="39"/>
                      <a:pt x="26" y="39"/>
                    </a:cubicBezTo>
                    <a:cubicBezTo>
                      <a:pt x="21" y="43"/>
                      <a:pt x="20" y="51"/>
                      <a:pt x="24" y="56"/>
                    </a:cubicBezTo>
                    <a:cubicBezTo>
                      <a:pt x="36" y="74"/>
                      <a:pt x="36" y="74"/>
                      <a:pt x="36" y="74"/>
                    </a:cubicBezTo>
                    <a:cubicBezTo>
                      <a:pt x="34" y="77"/>
                      <a:pt x="33" y="80"/>
                      <a:pt x="32" y="83"/>
                    </a:cubicBezTo>
                    <a:cubicBezTo>
                      <a:pt x="11" y="87"/>
                      <a:pt x="11" y="87"/>
                      <a:pt x="11" y="87"/>
                    </a:cubicBezTo>
                    <a:cubicBezTo>
                      <a:pt x="5" y="88"/>
                      <a:pt x="0" y="94"/>
                      <a:pt x="0" y="101"/>
                    </a:cubicBezTo>
                    <a:cubicBezTo>
                      <a:pt x="0" y="119"/>
                      <a:pt x="0" y="119"/>
                      <a:pt x="0" y="119"/>
                    </a:cubicBezTo>
                    <a:cubicBezTo>
                      <a:pt x="0" y="126"/>
                      <a:pt x="5" y="132"/>
                      <a:pt x="11" y="133"/>
                    </a:cubicBezTo>
                    <a:cubicBezTo>
                      <a:pt x="32" y="137"/>
                      <a:pt x="32" y="137"/>
                      <a:pt x="32" y="137"/>
                    </a:cubicBezTo>
                    <a:cubicBezTo>
                      <a:pt x="33" y="140"/>
                      <a:pt x="34" y="143"/>
                      <a:pt x="36" y="146"/>
                    </a:cubicBezTo>
                    <a:cubicBezTo>
                      <a:pt x="24" y="164"/>
                      <a:pt x="24" y="164"/>
                      <a:pt x="24" y="164"/>
                    </a:cubicBezTo>
                    <a:cubicBezTo>
                      <a:pt x="20" y="169"/>
                      <a:pt x="21" y="177"/>
                      <a:pt x="26" y="181"/>
                    </a:cubicBezTo>
                    <a:cubicBezTo>
                      <a:pt x="39" y="194"/>
                      <a:pt x="39" y="194"/>
                      <a:pt x="39" y="194"/>
                    </a:cubicBezTo>
                    <a:cubicBezTo>
                      <a:pt x="41" y="197"/>
                      <a:pt x="45" y="198"/>
                      <a:pt x="49" y="198"/>
                    </a:cubicBezTo>
                    <a:cubicBezTo>
                      <a:pt x="51" y="198"/>
                      <a:pt x="54" y="198"/>
                      <a:pt x="56" y="196"/>
                    </a:cubicBezTo>
                    <a:cubicBezTo>
                      <a:pt x="74" y="184"/>
                      <a:pt x="74" y="184"/>
                      <a:pt x="74" y="184"/>
                    </a:cubicBezTo>
                    <a:cubicBezTo>
                      <a:pt x="77" y="186"/>
                      <a:pt x="80" y="187"/>
                      <a:pt x="83" y="188"/>
                    </a:cubicBezTo>
                    <a:cubicBezTo>
                      <a:pt x="87" y="209"/>
                      <a:pt x="87" y="209"/>
                      <a:pt x="87" y="209"/>
                    </a:cubicBezTo>
                    <a:cubicBezTo>
                      <a:pt x="88" y="215"/>
                      <a:pt x="94" y="220"/>
                      <a:pt x="101" y="220"/>
                    </a:cubicBezTo>
                    <a:cubicBezTo>
                      <a:pt x="119" y="220"/>
                      <a:pt x="119" y="220"/>
                      <a:pt x="119" y="220"/>
                    </a:cubicBezTo>
                    <a:cubicBezTo>
                      <a:pt x="126" y="220"/>
                      <a:pt x="132" y="215"/>
                      <a:pt x="133" y="209"/>
                    </a:cubicBezTo>
                    <a:cubicBezTo>
                      <a:pt x="137" y="188"/>
                      <a:pt x="137" y="188"/>
                      <a:pt x="137" y="188"/>
                    </a:cubicBezTo>
                    <a:cubicBezTo>
                      <a:pt x="140" y="187"/>
                      <a:pt x="143" y="186"/>
                      <a:pt x="146" y="184"/>
                    </a:cubicBezTo>
                    <a:cubicBezTo>
                      <a:pt x="164" y="196"/>
                      <a:pt x="164" y="196"/>
                      <a:pt x="164" y="196"/>
                    </a:cubicBezTo>
                    <a:cubicBezTo>
                      <a:pt x="166" y="198"/>
                      <a:pt x="169" y="198"/>
                      <a:pt x="171" y="198"/>
                    </a:cubicBezTo>
                    <a:cubicBezTo>
                      <a:pt x="175" y="198"/>
                      <a:pt x="179" y="197"/>
                      <a:pt x="181" y="194"/>
                    </a:cubicBezTo>
                    <a:cubicBezTo>
                      <a:pt x="194" y="181"/>
                      <a:pt x="194" y="181"/>
                      <a:pt x="194" y="181"/>
                    </a:cubicBezTo>
                    <a:cubicBezTo>
                      <a:pt x="199" y="177"/>
                      <a:pt x="200" y="169"/>
                      <a:pt x="196" y="164"/>
                    </a:cubicBezTo>
                    <a:cubicBezTo>
                      <a:pt x="184" y="146"/>
                      <a:pt x="184" y="146"/>
                      <a:pt x="184" y="146"/>
                    </a:cubicBezTo>
                    <a:cubicBezTo>
                      <a:pt x="186" y="143"/>
                      <a:pt x="187" y="140"/>
                      <a:pt x="188" y="137"/>
                    </a:cubicBezTo>
                    <a:cubicBezTo>
                      <a:pt x="209" y="133"/>
                      <a:pt x="209" y="133"/>
                      <a:pt x="209" y="133"/>
                    </a:cubicBezTo>
                    <a:cubicBezTo>
                      <a:pt x="215" y="132"/>
                      <a:pt x="220" y="126"/>
                      <a:pt x="220" y="119"/>
                    </a:cubicBezTo>
                    <a:cubicBezTo>
                      <a:pt x="220" y="101"/>
                      <a:pt x="220" y="101"/>
                      <a:pt x="220" y="101"/>
                    </a:cubicBezTo>
                    <a:cubicBezTo>
                      <a:pt x="220" y="94"/>
                      <a:pt x="215" y="88"/>
                      <a:pt x="209" y="87"/>
                    </a:cubicBezTo>
                    <a:close/>
                    <a:moveTo>
                      <a:pt x="185" y="124"/>
                    </a:moveTo>
                    <a:cubicBezTo>
                      <a:pt x="180" y="125"/>
                      <a:pt x="176" y="128"/>
                      <a:pt x="175" y="133"/>
                    </a:cubicBezTo>
                    <a:cubicBezTo>
                      <a:pt x="174" y="135"/>
                      <a:pt x="173" y="138"/>
                      <a:pt x="172" y="140"/>
                    </a:cubicBezTo>
                    <a:cubicBezTo>
                      <a:pt x="170" y="144"/>
                      <a:pt x="170" y="149"/>
                      <a:pt x="173" y="154"/>
                    </a:cubicBezTo>
                    <a:cubicBezTo>
                      <a:pt x="185" y="171"/>
                      <a:pt x="185" y="171"/>
                      <a:pt x="185" y="171"/>
                    </a:cubicBezTo>
                    <a:cubicBezTo>
                      <a:pt x="171" y="185"/>
                      <a:pt x="171" y="185"/>
                      <a:pt x="171" y="185"/>
                    </a:cubicBezTo>
                    <a:cubicBezTo>
                      <a:pt x="154" y="173"/>
                      <a:pt x="154" y="173"/>
                      <a:pt x="154" y="173"/>
                    </a:cubicBezTo>
                    <a:cubicBezTo>
                      <a:pt x="151" y="171"/>
                      <a:pt x="149" y="170"/>
                      <a:pt x="146" y="170"/>
                    </a:cubicBezTo>
                    <a:cubicBezTo>
                      <a:pt x="144" y="170"/>
                      <a:pt x="142" y="171"/>
                      <a:pt x="140" y="172"/>
                    </a:cubicBezTo>
                    <a:cubicBezTo>
                      <a:pt x="138" y="173"/>
                      <a:pt x="135" y="174"/>
                      <a:pt x="133" y="175"/>
                    </a:cubicBezTo>
                    <a:cubicBezTo>
                      <a:pt x="128" y="176"/>
                      <a:pt x="125" y="180"/>
                      <a:pt x="124" y="185"/>
                    </a:cubicBezTo>
                    <a:cubicBezTo>
                      <a:pt x="119" y="206"/>
                      <a:pt x="119" y="206"/>
                      <a:pt x="119" y="206"/>
                    </a:cubicBezTo>
                    <a:cubicBezTo>
                      <a:pt x="101" y="206"/>
                      <a:pt x="101" y="206"/>
                      <a:pt x="101" y="206"/>
                    </a:cubicBezTo>
                    <a:cubicBezTo>
                      <a:pt x="96" y="185"/>
                      <a:pt x="96" y="185"/>
                      <a:pt x="96" y="185"/>
                    </a:cubicBezTo>
                    <a:cubicBezTo>
                      <a:pt x="95" y="180"/>
                      <a:pt x="92" y="176"/>
                      <a:pt x="87" y="175"/>
                    </a:cubicBezTo>
                    <a:cubicBezTo>
                      <a:pt x="85" y="174"/>
                      <a:pt x="82" y="173"/>
                      <a:pt x="80" y="172"/>
                    </a:cubicBezTo>
                    <a:cubicBezTo>
                      <a:pt x="78" y="171"/>
                      <a:pt x="76" y="170"/>
                      <a:pt x="74" y="170"/>
                    </a:cubicBezTo>
                    <a:cubicBezTo>
                      <a:pt x="71" y="170"/>
                      <a:pt x="69" y="171"/>
                      <a:pt x="66" y="173"/>
                    </a:cubicBezTo>
                    <a:cubicBezTo>
                      <a:pt x="49" y="185"/>
                      <a:pt x="49" y="185"/>
                      <a:pt x="49" y="185"/>
                    </a:cubicBezTo>
                    <a:cubicBezTo>
                      <a:pt x="35" y="171"/>
                      <a:pt x="35" y="171"/>
                      <a:pt x="35" y="171"/>
                    </a:cubicBezTo>
                    <a:cubicBezTo>
                      <a:pt x="47" y="154"/>
                      <a:pt x="47" y="154"/>
                      <a:pt x="47" y="154"/>
                    </a:cubicBezTo>
                    <a:cubicBezTo>
                      <a:pt x="50" y="149"/>
                      <a:pt x="50" y="144"/>
                      <a:pt x="48" y="140"/>
                    </a:cubicBezTo>
                    <a:cubicBezTo>
                      <a:pt x="47" y="138"/>
                      <a:pt x="46" y="135"/>
                      <a:pt x="45" y="133"/>
                    </a:cubicBezTo>
                    <a:cubicBezTo>
                      <a:pt x="44" y="128"/>
                      <a:pt x="40" y="125"/>
                      <a:pt x="35" y="124"/>
                    </a:cubicBezTo>
                    <a:cubicBezTo>
                      <a:pt x="14" y="119"/>
                      <a:pt x="14" y="119"/>
                      <a:pt x="14" y="119"/>
                    </a:cubicBezTo>
                    <a:cubicBezTo>
                      <a:pt x="14" y="101"/>
                      <a:pt x="14" y="101"/>
                      <a:pt x="14" y="101"/>
                    </a:cubicBezTo>
                    <a:cubicBezTo>
                      <a:pt x="35" y="96"/>
                      <a:pt x="35" y="96"/>
                      <a:pt x="35" y="96"/>
                    </a:cubicBezTo>
                    <a:cubicBezTo>
                      <a:pt x="40" y="95"/>
                      <a:pt x="44" y="92"/>
                      <a:pt x="45" y="87"/>
                    </a:cubicBezTo>
                    <a:cubicBezTo>
                      <a:pt x="46" y="85"/>
                      <a:pt x="47" y="82"/>
                      <a:pt x="48" y="80"/>
                    </a:cubicBezTo>
                    <a:cubicBezTo>
                      <a:pt x="50" y="76"/>
                      <a:pt x="50" y="71"/>
                      <a:pt x="47" y="66"/>
                    </a:cubicBezTo>
                    <a:cubicBezTo>
                      <a:pt x="35" y="49"/>
                      <a:pt x="35" y="49"/>
                      <a:pt x="35" y="49"/>
                    </a:cubicBezTo>
                    <a:cubicBezTo>
                      <a:pt x="49" y="35"/>
                      <a:pt x="49" y="35"/>
                      <a:pt x="49" y="35"/>
                    </a:cubicBezTo>
                    <a:cubicBezTo>
                      <a:pt x="66" y="47"/>
                      <a:pt x="66" y="47"/>
                      <a:pt x="66" y="47"/>
                    </a:cubicBezTo>
                    <a:cubicBezTo>
                      <a:pt x="69" y="49"/>
                      <a:pt x="71" y="50"/>
                      <a:pt x="74" y="50"/>
                    </a:cubicBezTo>
                    <a:cubicBezTo>
                      <a:pt x="76" y="50"/>
                      <a:pt x="78" y="49"/>
                      <a:pt x="80" y="48"/>
                    </a:cubicBezTo>
                    <a:cubicBezTo>
                      <a:pt x="82" y="47"/>
                      <a:pt x="85" y="46"/>
                      <a:pt x="87" y="45"/>
                    </a:cubicBezTo>
                    <a:cubicBezTo>
                      <a:pt x="92" y="44"/>
                      <a:pt x="95" y="40"/>
                      <a:pt x="96" y="35"/>
                    </a:cubicBezTo>
                    <a:cubicBezTo>
                      <a:pt x="101" y="14"/>
                      <a:pt x="101" y="14"/>
                      <a:pt x="101" y="14"/>
                    </a:cubicBezTo>
                    <a:cubicBezTo>
                      <a:pt x="119" y="14"/>
                      <a:pt x="119" y="14"/>
                      <a:pt x="119" y="14"/>
                    </a:cubicBezTo>
                    <a:cubicBezTo>
                      <a:pt x="124" y="35"/>
                      <a:pt x="124" y="35"/>
                      <a:pt x="124" y="35"/>
                    </a:cubicBezTo>
                    <a:cubicBezTo>
                      <a:pt x="125" y="40"/>
                      <a:pt x="128" y="44"/>
                      <a:pt x="133" y="45"/>
                    </a:cubicBezTo>
                    <a:cubicBezTo>
                      <a:pt x="135" y="46"/>
                      <a:pt x="138" y="47"/>
                      <a:pt x="140" y="48"/>
                    </a:cubicBezTo>
                    <a:cubicBezTo>
                      <a:pt x="142" y="49"/>
                      <a:pt x="144" y="50"/>
                      <a:pt x="146" y="50"/>
                    </a:cubicBezTo>
                    <a:cubicBezTo>
                      <a:pt x="149" y="50"/>
                      <a:pt x="151" y="49"/>
                      <a:pt x="154" y="47"/>
                    </a:cubicBezTo>
                    <a:cubicBezTo>
                      <a:pt x="171" y="35"/>
                      <a:pt x="171" y="35"/>
                      <a:pt x="171" y="35"/>
                    </a:cubicBezTo>
                    <a:cubicBezTo>
                      <a:pt x="185" y="49"/>
                      <a:pt x="185" y="49"/>
                      <a:pt x="185" y="49"/>
                    </a:cubicBezTo>
                    <a:cubicBezTo>
                      <a:pt x="173" y="66"/>
                      <a:pt x="173" y="66"/>
                      <a:pt x="173" y="66"/>
                    </a:cubicBezTo>
                    <a:cubicBezTo>
                      <a:pt x="170" y="71"/>
                      <a:pt x="170" y="76"/>
                      <a:pt x="172" y="80"/>
                    </a:cubicBezTo>
                    <a:cubicBezTo>
                      <a:pt x="173" y="82"/>
                      <a:pt x="174" y="85"/>
                      <a:pt x="175" y="87"/>
                    </a:cubicBezTo>
                    <a:cubicBezTo>
                      <a:pt x="176" y="92"/>
                      <a:pt x="180" y="95"/>
                      <a:pt x="185" y="96"/>
                    </a:cubicBezTo>
                    <a:cubicBezTo>
                      <a:pt x="206" y="101"/>
                      <a:pt x="206" y="101"/>
                      <a:pt x="206" y="101"/>
                    </a:cubicBezTo>
                    <a:cubicBezTo>
                      <a:pt x="206" y="119"/>
                      <a:pt x="206" y="119"/>
                      <a:pt x="206" y="119"/>
                    </a:cubicBezTo>
                    <a:lnTo>
                      <a:pt x="185" y="12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id-ID" sz="1600"/>
              </a:p>
            </p:txBody>
          </p:sp>
          <p:sp>
            <p:nvSpPr>
              <p:cNvPr id="7" name="Freeform 20"/>
              <p:cNvSpPr>
                <a:spLocks noEditPoints="1"/>
              </p:cNvSpPr>
              <p:nvPr/>
            </p:nvSpPr>
            <p:spPr bwMode="auto">
              <a:xfrm>
                <a:off x="-2538413" y="300038"/>
                <a:ext cx="360362" cy="360363"/>
              </a:xfrm>
              <a:custGeom>
                <a:avLst/>
                <a:gdLst>
                  <a:gd name="T0" fmla="*/ 48 w 96"/>
                  <a:gd name="T1" fmla="*/ 0 h 96"/>
                  <a:gd name="T2" fmla="*/ 0 w 96"/>
                  <a:gd name="T3" fmla="*/ 48 h 96"/>
                  <a:gd name="T4" fmla="*/ 48 w 96"/>
                  <a:gd name="T5" fmla="*/ 96 h 96"/>
                  <a:gd name="T6" fmla="*/ 96 w 96"/>
                  <a:gd name="T7" fmla="*/ 48 h 96"/>
                  <a:gd name="T8" fmla="*/ 48 w 96"/>
                  <a:gd name="T9" fmla="*/ 0 h 96"/>
                  <a:gd name="T10" fmla="*/ 48 w 96"/>
                  <a:gd name="T11" fmla="*/ 90 h 96"/>
                  <a:gd name="T12" fmla="*/ 6 w 96"/>
                  <a:gd name="T13" fmla="*/ 48 h 96"/>
                  <a:gd name="T14" fmla="*/ 48 w 96"/>
                  <a:gd name="T15" fmla="*/ 6 h 96"/>
                  <a:gd name="T16" fmla="*/ 90 w 96"/>
                  <a:gd name="T17" fmla="*/ 48 h 96"/>
                  <a:gd name="T18" fmla="*/ 48 w 96"/>
                  <a:gd name="T19" fmla="*/ 9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6" h="96">
                    <a:moveTo>
                      <a:pt x="48" y="0"/>
                    </a:moveTo>
                    <a:cubicBezTo>
                      <a:pt x="21" y="0"/>
                      <a:pt x="0" y="21"/>
                      <a:pt x="0" y="48"/>
                    </a:cubicBezTo>
                    <a:cubicBezTo>
                      <a:pt x="0" y="75"/>
                      <a:pt x="21" y="96"/>
                      <a:pt x="48" y="96"/>
                    </a:cubicBezTo>
                    <a:cubicBezTo>
                      <a:pt x="75" y="96"/>
                      <a:pt x="96" y="75"/>
                      <a:pt x="96" y="48"/>
                    </a:cubicBezTo>
                    <a:cubicBezTo>
                      <a:pt x="96" y="21"/>
                      <a:pt x="75" y="0"/>
                      <a:pt x="48" y="0"/>
                    </a:cubicBezTo>
                    <a:close/>
                    <a:moveTo>
                      <a:pt x="48" y="90"/>
                    </a:moveTo>
                    <a:cubicBezTo>
                      <a:pt x="25" y="90"/>
                      <a:pt x="6" y="71"/>
                      <a:pt x="6" y="48"/>
                    </a:cubicBezTo>
                    <a:cubicBezTo>
                      <a:pt x="6" y="25"/>
                      <a:pt x="25" y="6"/>
                      <a:pt x="48" y="6"/>
                    </a:cubicBezTo>
                    <a:cubicBezTo>
                      <a:pt x="71" y="6"/>
                      <a:pt x="90" y="25"/>
                      <a:pt x="90" y="48"/>
                    </a:cubicBezTo>
                    <a:cubicBezTo>
                      <a:pt x="90" y="71"/>
                      <a:pt x="71" y="90"/>
                      <a:pt x="48" y="9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id-ID" sz="1600"/>
              </a:p>
            </p:txBody>
          </p:sp>
          <p:sp>
            <p:nvSpPr>
              <p:cNvPr id="8" name="Freeform 21"/>
              <p:cNvSpPr>
                <a:spLocks noEditPoints="1"/>
              </p:cNvSpPr>
              <p:nvPr/>
            </p:nvSpPr>
            <p:spPr bwMode="auto">
              <a:xfrm>
                <a:off x="-2460625" y="374650"/>
                <a:ext cx="207962" cy="206375"/>
              </a:xfrm>
              <a:custGeom>
                <a:avLst/>
                <a:gdLst>
                  <a:gd name="T0" fmla="*/ 27 w 55"/>
                  <a:gd name="T1" fmla="*/ 0 h 55"/>
                  <a:gd name="T2" fmla="*/ 0 w 55"/>
                  <a:gd name="T3" fmla="*/ 28 h 55"/>
                  <a:gd name="T4" fmla="*/ 27 w 55"/>
                  <a:gd name="T5" fmla="*/ 55 h 55"/>
                  <a:gd name="T6" fmla="*/ 55 w 55"/>
                  <a:gd name="T7" fmla="*/ 28 h 55"/>
                  <a:gd name="T8" fmla="*/ 27 w 55"/>
                  <a:gd name="T9" fmla="*/ 0 h 55"/>
                  <a:gd name="T10" fmla="*/ 27 w 55"/>
                  <a:gd name="T11" fmla="*/ 49 h 55"/>
                  <a:gd name="T12" fmla="*/ 6 w 55"/>
                  <a:gd name="T13" fmla="*/ 28 h 55"/>
                  <a:gd name="T14" fmla="*/ 27 w 55"/>
                  <a:gd name="T15" fmla="*/ 7 h 55"/>
                  <a:gd name="T16" fmla="*/ 48 w 55"/>
                  <a:gd name="T17" fmla="*/ 28 h 55"/>
                  <a:gd name="T18" fmla="*/ 27 w 55"/>
                  <a:gd name="T19" fmla="*/ 49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5" h="55">
                    <a:moveTo>
                      <a:pt x="27" y="0"/>
                    </a:moveTo>
                    <a:cubicBezTo>
                      <a:pt x="12" y="0"/>
                      <a:pt x="0" y="13"/>
                      <a:pt x="0" y="28"/>
                    </a:cubicBezTo>
                    <a:cubicBezTo>
                      <a:pt x="0" y="43"/>
                      <a:pt x="12" y="55"/>
                      <a:pt x="27" y="55"/>
                    </a:cubicBezTo>
                    <a:cubicBezTo>
                      <a:pt x="42" y="55"/>
                      <a:pt x="55" y="43"/>
                      <a:pt x="55" y="28"/>
                    </a:cubicBezTo>
                    <a:cubicBezTo>
                      <a:pt x="55" y="13"/>
                      <a:pt x="42" y="0"/>
                      <a:pt x="27" y="0"/>
                    </a:cubicBezTo>
                    <a:close/>
                    <a:moveTo>
                      <a:pt x="27" y="49"/>
                    </a:moveTo>
                    <a:cubicBezTo>
                      <a:pt x="16" y="49"/>
                      <a:pt x="6" y="39"/>
                      <a:pt x="6" y="28"/>
                    </a:cubicBezTo>
                    <a:cubicBezTo>
                      <a:pt x="6" y="17"/>
                      <a:pt x="16" y="7"/>
                      <a:pt x="27" y="7"/>
                    </a:cubicBezTo>
                    <a:cubicBezTo>
                      <a:pt x="38" y="7"/>
                      <a:pt x="48" y="17"/>
                      <a:pt x="48" y="28"/>
                    </a:cubicBezTo>
                    <a:cubicBezTo>
                      <a:pt x="48" y="39"/>
                      <a:pt x="38" y="49"/>
                      <a:pt x="27" y="4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id-ID" sz="1600"/>
              </a:p>
            </p:txBody>
          </p:sp>
        </p:grpSp>
      </p:grpSp>
      <p:grpSp>
        <p:nvGrpSpPr>
          <p:cNvPr id="9" name="组合 8"/>
          <p:cNvGrpSpPr/>
          <p:nvPr/>
        </p:nvGrpSpPr>
        <p:grpSpPr>
          <a:xfrm>
            <a:off x="4080301" y="4930686"/>
            <a:ext cx="2520292" cy="788783"/>
            <a:chOff x="3487342" y="3704037"/>
            <a:chExt cx="1890711" cy="591741"/>
          </a:xfrm>
        </p:grpSpPr>
        <p:cxnSp>
          <p:nvCxnSpPr>
            <p:cNvPr id="10" name="Straight Connector 65"/>
            <p:cNvCxnSpPr/>
            <p:nvPr/>
          </p:nvCxnSpPr>
          <p:spPr>
            <a:xfrm>
              <a:off x="3487342" y="4013597"/>
              <a:ext cx="1350169" cy="0"/>
            </a:xfrm>
            <a:prstGeom prst="line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Oval 31"/>
            <p:cNvSpPr/>
            <p:nvPr/>
          </p:nvSpPr>
          <p:spPr bwMode="auto">
            <a:xfrm>
              <a:off x="4786312" y="3704037"/>
              <a:ext cx="591741" cy="591741"/>
            </a:xfrm>
            <a:prstGeom prst="ellipse">
              <a:avLst/>
            </a:prstGeom>
            <a:solidFill>
              <a:schemeClr val="accent4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 sz="1600"/>
            </a:p>
          </p:txBody>
        </p:sp>
        <p:grpSp>
          <p:nvGrpSpPr>
            <p:cNvPr id="12" name="Group 42"/>
            <p:cNvGrpSpPr/>
            <p:nvPr/>
          </p:nvGrpSpPr>
          <p:grpSpPr>
            <a:xfrm>
              <a:off x="4917922" y="3874428"/>
              <a:ext cx="324274" cy="247844"/>
              <a:chOff x="5516563" y="84138"/>
              <a:chExt cx="1414463" cy="1081087"/>
            </a:xfrm>
            <a:solidFill>
              <a:schemeClr val="bg1"/>
            </a:solidFill>
          </p:grpSpPr>
          <p:sp>
            <p:nvSpPr>
              <p:cNvPr id="13" name="Freeform 13"/>
              <p:cNvSpPr>
                <a:spLocks noEditPoints="1"/>
              </p:cNvSpPr>
              <p:nvPr/>
            </p:nvSpPr>
            <p:spPr bwMode="auto">
              <a:xfrm>
                <a:off x="5688013" y="249238"/>
                <a:ext cx="896938" cy="698500"/>
              </a:xfrm>
              <a:custGeom>
                <a:avLst/>
                <a:gdLst>
                  <a:gd name="T0" fmla="*/ 214 w 239"/>
                  <a:gd name="T1" fmla="*/ 9 h 186"/>
                  <a:gd name="T2" fmla="*/ 120 w 239"/>
                  <a:gd name="T3" fmla="*/ 0 h 186"/>
                  <a:gd name="T4" fmla="*/ 26 w 239"/>
                  <a:gd name="T5" fmla="*/ 9 h 186"/>
                  <a:gd name="T6" fmla="*/ 17 w 239"/>
                  <a:gd name="T7" fmla="*/ 17 h 186"/>
                  <a:gd name="T8" fmla="*/ 17 w 239"/>
                  <a:gd name="T9" fmla="*/ 169 h 186"/>
                  <a:gd name="T10" fmla="*/ 26 w 239"/>
                  <a:gd name="T11" fmla="*/ 177 h 186"/>
                  <a:gd name="T12" fmla="*/ 120 w 239"/>
                  <a:gd name="T13" fmla="*/ 186 h 186"/>
                  <a:gd name="T14" fmla="*/ 214 w 239"/>
                  <a:gd name="T15" fmla="*/ 177 h 186"/>
                  <a:gd name="T16" fmla="*/ 222 w 239"/>
                  <a:gd name="T17" fmla="*/ 169 h 186"/>
                  <a:gd name="T18" fmla="*/ 222 w 239"/>
                  <a:gd name="T19" fmla="*/ 17 h 186"/>
                  <a:gd name="T20" fmla="*/ 214 w 239"/>
                  <a:gd name="T21" fmla="*/ 9 h 186"/>
                  <a:gd name="T22" fmla="*/ 211 w 239"/>
                  <a:gd name="T23" fmla="*/ 165 h 186"/>
                  <a:gd name="T24" fmla="*/ 28 w 239"/>
                  <a:gd name="T25" fmla="*/ 165 h 186"/>
                  <a:gd name="T26" fmla="*/ 28 w 239"/>
                  <a:gd name="T27" fmla="*/ 21 h 186"/>
                  <a:gd name="T28" fmla="*/ 211 w 239"/>
                  <a:gd name="T29" fmla="*/ 21 h 186"/>
                  <a:gd name="T30" fmla="*/ 211 w 239"/>
                  <a:gd name="T31" fmla="*/ 165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39" h="186">
                    <a:moveTo>
                      <a:pt x="214" y="9"/>
                    </a:moveTo>
                    <a:cubicBezTo>
                      <a:pt x="182" y="3"/>
                      <a:pt x="151" y="0"/>
                      <a:pt x="120" y="0"/>
                    </a:cubicBezTo>
                    <a:cubicBezTo>
                      <a:pt x="88" y="0"/>
                      <a:pt x="57" y="3"/>
                      <a:pt x="26" y="9"/>
                    </a:cubicBezTo>
                    <a:cubicBezTo>
                      <a:pt x="22" y="10"/>
                      <a:pt x="18" y="13"/>
                      <a:pt x="17" y="17"/>
                    </a:cubicBezTo>
                    <a:cubicBezTo>
                      <a:pt x="0" y="67"/>
                      <a:pt x="0" y="118"/>
                      <a:pt x="17" y="169"/>
                    </a:cubicBezTo>
                    <a:cubicBezTo>
                      <a:pt x="18" y="173"/>
                      <a:pt x="22" y="176"/>
                      <a:pt x="26" y="177"/>
                    </a:cubicBezTo>
                    <a:cubicBezTo>
                      <a:pt x="57" y="183"/>
                      <a:pt x="88" y="186"/>
                      <a:pt x="120" y="186"/>
                    </a:cubicBezTo>
                    <a:cubicBezTo>
                      <a:pt x="151" y="186"/>
                      <a:pt x="182" y="183"/>
                      <a:pt x="214" y="177"/>
                    </a:cubicBezTo>
                    <a:cubicBezTo>
                      <a:pt x="218" y="176"/>
                      <a:pt x="221" y="173"/>
                      <a:pt x="222" y="169"/>
                    </a:cubicBezTo>
                    <a:cubicBezTo>
                      <a:pt x="239" y="118"/>
                      <a:pt x="239" y="67"/>
                      <a:pt x="222" y="17"/>
                    </a:cubicBezTo>
                    <a:cubicBezTo>
                      <a:pt x="221" y="13"/>
                      <a:pt x="218" y="10"/>
                      <a:pt x="214" y="9"/>
                    </a:cubicBezTo>
                    <a:close/>
                    <a:moveTo>
                      <a:pt x="211" y="165"/>
                    </a:moveTo>
                    <a:cubicBezTo>
                      <a:pt x="150" y="178"/>
                      <a:pt x="89" y="178"/>
                      <a:pt x="28" y="165"/>
                    </a:cubicBezTo>
                    <a:cubicBezTo>
                      <a:pt x="12" y="117"/>
                      <a:pt x="12" y="69"/>
                      <a:pt x="28" y="21"/>
                    </a:cubicBezTo>
                    <a:cubicBezTo>
                      <a:pt x="89" y="8"/>
                      <a:pt x="150" y="8"/>
                      <a:pt x="211" y="21"/>
                    </a:cubicBezTo>
                    <a:cubicBezTo>
                      <a:pt x="227" y="69"/>
                      <a:pt x="227" y="117"/>
                      <a:pt x="211" y="16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id-ID" sz="1600"/>
              </a:p>
            </p:txBody>
          </p:sp>
          <p:sp>
            <p:nvSpPr>
              <p:cNvPr id="14" name="Freeform 14"/>
              <p:cNvSpPr>
                <a:spLocks noEditPoints="1"/>
              </p:cNvSpPr>
              <p:nvPr/>
            </p:nvSpPr>
            <p:spPr bwMode="auto">
              <a:xfrm>
                <a:off x="5516563" y="84138"/>
                <a:ext cx="1414463" cy="1081087"/>
              </a:xfrm>
              <a:custGeom>
                <a:avLst/>
                <a:gdLst>
                  <a:gd name="T0" fmla="*/ 359 w 377"/>
                  <a:gd name="T1" fmla="*/ 27 h 288"/>
                  <a:gd name="T2" fmla="*/ 340 w 377"/>
                  <a:gd name="T3" fmla="*/ 9 h 288"/>
                  <a:gd name="T4" fmla="*/ 189 w 377"/>
                  <a:gd name="T5" fmla="*/ 0 h 288"/>
                  <a:gd name="T6" fmla="*/ 37 w 377"/>
                  <a:gd name="T7" fmla="*/ 9 h 288"/>
                  <a:gd name="T8" fmla="*/ 18 w 377"/>
                  <a:gd name="T9" fmla="*/ 27 h 288"/>
                  <a:gd name="T10" fmla="*/ 18 w 377"/>
                  <a:gd name="T11" fmla="*/ 250 h 288"/>
                  <a:gd name="T12" fmla="*/ 37 w 377"/>
                  <a:gd name="T13" fmla="*/ 267 h 288"/>
                  <a:gd name="T14" fmla="*/ 110 w 377"/>
                  <a:gd name="T15" fmla="*/ 274 h 288"/>
                  <a:gd name="T16" fmla="*/ 108 w 377"/>
                  <a:gd name="T17" fmla="*/ 276 h 288"/>
                  <a:gd name="T18" fmla="*/ 189 w 377"/>
                  <a:gd name="T19" fmla="*/ 288 h 288"/>
                  <a:gd name="T20" fmla="*/ 269 w 377"/>
                  <a:gd name="T21" fmla="*/ 276 h 288"/>
                  <a:gd name="T22" fmla="*/ 267 w 377"/>
                  <a:gd name="T23" fmla="*/ 274 h 288"/>
                  <a:gd name="T24" fmla="*/ 340 w 377"/>
                  <a:gd name="T25" fmla="*/ 267 h 288"/>
                  <a:gd name="T26" fmla="*/ 359 w 377"/>
                  <a:gd name="T27" fmla="*/ 250 h 288"/>
                  <a:gd name="T28" fmla="*/ 359 w 377"/>
                  <a:gd name="T29" fmla="*/ 27 h 288"/>
                  <a:gd name="T30" fmla="*/ 337 w 377"/>
                  <a:gd name="T31" fmla="*/ 244 h 288"/>
                  <a:gd name="T32" fmla="*/ 40 w 377"/>
                  <a:gd name="T33" fmla="*/ 244 h 288"/>
                  <a:gd name="T34" fmla="*/ 40 w 377"/>
                  <a:gd name="T35" fmla="*/ 32 h 288"/>
                  <a:gd name="T36" fmla="*/ 337 w 377"/>
                  <a:gd name="T37" fmla="*/ 32 h 288"/>
                  <a:gd name="T38" fmla="*/ 337 w 377"/>
                  <a:gd name="T39" fmla="*/ 244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77" h="288">
                    <a:moveTo>
                      <a:pt x="359" y="27"/>
                    </a:moveTo>
                    <a:cubicBezTo>
                      <a:pt x="357" y="17"/>
                      <a:pt x="349" y="10"/>
                      <a:pt x="340" y="9"/>
                    </a:cubicBezTo>
                    <a:cubicBezTo>
                      <a:pt x="290" y="3"/>
                      <a:pt x="239" y="0"/>
                      <a:pt x="189" y="0"/>
                    </a:cubicBezTo>
                    <a:cubicBezTo>
                      <a:pt x="138" y="0"/>
                      <a:pt x="87" y="3"/>
                      <a:pt x="37" y="9"/>
                    </a:cubicBezTo>
                    <a:cubicBezTo>
                      <a:pt x="28" y="10"/>
                      <a:pt x="20" y="17"/>
                      <a:pt x="18" y="27"/>
                    </a:cubicBezTo>
                    <a:cubicBezTo>
                      <a:pt x="0" y="101"/>
                      <a:pt x="0" y="176"/>
                      <a:pt x="18" y="250"/>
                    </a:cubicBezTo>
                    <a:cubicBezTo>
                      <a:pt x="20" y="259"/>
                      <a:pt x="28" y="266"/>
                      <a:pt x="37" y="267"/>
                    </a:cubicBezTo>
                    <a:cubicBezTo>
                      <a:pt x="61" y="270"/>
                      <a:pt x="86" y="272"/>
                      <a:pt x="110" y="274"/>
                    </a:cubicBezTo>
                    <a:cubicBezTo>
                      <a:pt x="109" y="275"/>
                      <a:pt x="108" y="275"/>
                      <a:pt x="108" y="276"/>
                    </a:cubicBezTo>
                    <a:cubicBezTo>
                      <a:pt x="108" y="283"/>
                      <a:pt x="144" y="288"/>
                      <a:pt x="189" y="288"/>
                    </a:cubicBezTo>
                    <a:cubicBezTo>
                      <a:pt x="233" y="288"/>
                      <a:pt x="269" y="283"/>
                      <a:pt x="269" y="276"/>
                    </a:cubicBezTo>
                    <a:cubicBezTo>
                      <a:pt x="269" y="275"/>
                      <a:pt x="268" y="275"/>
                      <a:pt x="267" y="274"/>
                    </a:cubicBezTo>
                    <a:cubicBezTo>
                      <a:pt x="291" y="272"/>
                      <a:pt x="316" y="270"/>
                      <a:pt x="340" y="267"/>
                    </a:cubicBezTo>
                    <a:cubicBezTo>
                      <a:pt x="349" y="266"/>
                      <a:pt x="357" y="259"/>
                      <a:pt x="359" y="250"/>
                    </a:cubicBezTo>
                    <a:cubicBezTo>
                      <a:pt x="377" y="176"/>
                      <a:pt x="377" y="101"/>
                      <a:pt x="359" y="27"/>
                    </a:cubicBezTo>
                    <a:close/>
                    <a:moveTo>
                      <a:pt x="337" y="244"/>
                    </a:moveTo>
                    <a:cubicBezTo>
                      <a:pt x="238" y="256"/>
                      <a:pt x="139" y="256"/>
                      <a:pt x="40" y="244"/>
                    </a:cubicBezTo>
                    <a:cubicBezTo>
                      <a:pt x="23" y="174"/>
                      <a:pt x="23" y="103"/>
                      <a:pt x="40" y="32"/>
                    </a:cubicBezTo>
                    <a:cubicBezTo>
                      <a:pt x="139" y="20"/>
                      <a:pt x="238" y="20"/>
                      <a:pt x="337" y="32"/>
                    </a:cubicBezTo>
                    <a:cubicBezTo>
                      <a:pt x="354" y="103"/>
                      <a:pt x="354" y="174"/>
                      <a:pt x="337" y="24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id-ID" sz="1600"/>
              </a:p>
            </p:txBody>
          </p:sp>
          <p:sp>
            <p:nvSpPr>
              <p:cNvPr id="15" name="Freeform 15"/>
              <p:cNvSpPr>
                <a:spLocks noEditPoints="1"/>
              </p:cNvSpPr>
              <p:nvPr/>
            </p:nvSpPr>
            <p:spPr bwMode="auto">
              <a:xfrm>
                <a:off x="6611938" y="301625"/>
                <a:ext cx="131763" cy="128587"/>
              </a:xfrm>
              <a:custGeom>
                <a:avLst/>
                <a:gdLst>
                  <a:gd name="T0" fmla="*/ 17 w 35"/>
                  <a:gd name="T1" fmla="*/ 34 h 34"/>
                  <a:gd name="T2" fmla="*/ 35 w 35"/>
                  <a:gd name="T3" fmla="*/ 17 h 34"/>
                  <a:gd name="T4" fmla="*/ 17 w 35"/>
                  <a:gd name="T5" fmla="*/ 0 h 34"/>
                  <a:gd name="T6" fmla="*/ 0 w 35"/>
                  <a:gd name="T7" fmla="*/ 17 h 34"/>
                  <a:gd name="T8" fmla="*/ 17 w 35"/>
                  <a:gd name="T9" fmla="*/ 34 h 34"/>
                  <a:gd name="T10" fmla="*/ 17 w 35"/>
                  <a:gd name="T11" fmla="*/ 11 h 34"/>
                  <a:gd name="T12" fmla="*/ 23 w 35"/>
                  <a:gd name="T13" fmla="*/ 17 h 34"/>
                  <a:gd name="T14" fmla="*/ 17 w 35"/>
                  <a:gd name="T15" fmla="*/ 23 h 34"/>
                  <a:gd name="T16" fmla="*/ 12 w 35"/>
                  <a:gd name="T17" fmla="*/ 17 h 34"/>
                  <a:gd name="T18" fmla="*/ 17 w 35"/>
                  <a:gd name="T19" fmla="*/ 11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5" h="34">
                    <a:moveTo>
                      <a:pt x="17" y="34"/>
                    </a:moveTo>
                    <a:cubicBezTo>
                      <a:pt x="27" y="34"/>
                      <a:pt x="35" y="26"/>
                      <a:pt x="35" y="17"/>
                    </a:cubicBezTo>
                    <a:cubicBezTo>
                      <a:pt x="35" y="7"/>
                      <a:pt x="27" y="0"/>
                      <a:pt x="17" y="0"/>
                    </a:cubicBezTo>
                    <a:cubicBezTo>
                      <a:pt x="8" y="0"/>
                      <a:pt x="0" y="7"/>
                      <a:pt x="0" y="17"/>
                    </a:cubicBezTo>
                    <a:cubicBezTo>
                      <a:pt x="0" y="26"/>
                      <a:pt x="8" y="34"/>
                      <a:pt x="17" y="34"/>
                    </a:cubicBezTo>
                    <a:close/>
                    <a:moveTo>
                      <a:pt x="17" y="11"/>
                    </a:moveTo>
                    <a:cubicBezTo>
                      <a:pt x="21" y="11"/>
                      <a:pt x="23" y="14"/>
                      <a:pt x="23" y="17"/>
                    </a:cubicBezTo>
                    <a:cubicBezTo>
                      <a:pt x="23" y="20"/>
                      <a:pt x="21" y="23"/>
                      <a:pt x="17" y="23"/>
                    </a:cubicBezTo>
                    <a:cubicBezTo>
                      <a:pt x="14" y="23"/>
                      <a:pt x="12" y="20"/>
                      <a:pt x="12" y="17"/>
                    </a:cubicBezTo>
                    <a:cubicBezTo>
                      <a:pt x="12" y="14"/>
                      <a:pt x="14" y="11"/>
                      <a:pt x="17" y="1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id-ID" sz="1600"/>
              </a:p>
            </p:txBody>
          </p:sp>
          <p:sp>
            <p:nvSpPr>
              <p:cNvPr id="16" name="Freeform 16"/>
              <p:cNvSpPr/>
              <p:nvPr/>
            </p:nvSpPr>
            <p:spPr bwMode="auto">
              <a:xfrm>
                <a:off x="6570663" y="860425"/>
                <a:ext cx="173038" cy="46037"/>
              </a:xfrm>
              <a:custGeom>
                <a:avLst/>
                <a:gdLst>
                  <a:gd name="T0" fmla="*/ 40 w 46"/>
                  <a:gd name="T1" fmla="*/ 0 h 12"/>
                  <a:gd name="T2" fmla="*/ 5 w 46"/>
                  <a:gd name="T3" fmla="*/ 0 h 12"/>
                  <a:gd name="T4" fmla="*/ 0 w 46"/>
                  <a:gd name="T5" fmla="*/ 6 h 12"/>
                  <a:gd name="T6" fmla="*/ 5 w 46"/>
                  <a:gd name="T7" fmla="*/ 12 h 12"/>
                  <a:gd name="T8" fmla="*/ 40 w 46"/>
                  <a:gd name="T9" fmla="*/ 12 h 12"/>
                  <a:gd name="T10" fmla="*/ 46 w 46"/>
                  <a:gd name="T11" fmla="*/ 6 h 12"/>
                  <a:gd name="T12" fmla="*/ 40 w 46"/>
                  <a:gd name="T1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" h="12">
                    <a:moveTo>
                      <a:pt x="40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3"/>
                      <a:pt x="0" y="6"/>
                    </a:cubicBezTo>
                    <a:cubicBezTo>
                      <a:pt x="0" y="9"/>
                      <a:pt x="2" y="12"/>
                      <a:pt x="5" y="12"/>
                    </a:cubicBezTo>
                    <a:cubicBezTo>
                      <a:pt x="40" y="12"/>
                      <a:pt x="40" y="12"/>
                      <a:pt x="40" y="12"/>
                    </a:cubicBezTo>
                    <a:cubicBezTo>
                      <a:pt x="43" y="12"/>
                      <a:pt x="46" y="9"/>
                      <a:pt x="46" y="6"/>
                    </a:cubicBezTo>
                    <a:cubicBezTo>
                      <a:pt x="46" y="3"/>
                      <a:pt x="43" y="0"/>
                      <a:pt x="4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id-ID" sz="1600"/>
              </a:p>
            </p:txBody>
          </p:sp>
          <p:sp>
            <p:nvSpPr>
              <p:cNvPr id="17" name="Freeform 17"/>
              <p:cNvSpPr/>
              <p:nvPr/>
            </p:nvSpPr>
            <p:spPr bwMode="auto">
              <a:xfrm>
                <a:off x="6611938" y="733425"/>
                <a:ext cx="173038" cy="41275"/>
              </a:xfrm>
              <a:custGeom>
                <a:avLst/>
                <a:gdLst>
                  <a:gd name="T0" fmla="*/ 40 w 46"/>
                  <a:gd name="T1" fmla="*/ 0 h 11"/>
                  <a:gd name="T2" fmla="*/ 6 w 46"/>
                  <a:gd name="T3" fmla="*/ 0 h 11"/>
                  <a:gd name="T4" fmla="*/ 0 w 46"/>
                  <a:gd name="T5" fmla="*/ 5 h 11"/>
                  <a:gd name="T6" fmla="*/ 6 w 46"/>
                  <a:gd name="T7" fmla="*/ 11 h 11"/>
                  <a:gd name="T8" fmla="*/ 40 w 46"/>
                  <a:gd name="T9" fmla="*/ 11 h 11"/>
                  <a:gd name="T10" fmla="*/ 46 w 46"/>
                  <a:gd name="T11" fmla="*/ 5 h 11"/>
                  <a:gd name="T12" fmla="*/ 40 w 46"/>
                  <a:gd name="T13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" h="11">
                    <a:moveTo>
                      <a:pt x="40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2"/>
                      <a:pt x="0" y="5"/>
                    </a:cubicBezTo>
                    <a:cubicBezTo>
                      <a:pt x="0" y="9"/>
                      <a:pt x="3" y="11"/>
                      <a:pt x="6" y="11"/>
                    </a:cubicBezTo>
                    <a:cubicBezTo>
                      <a:pt x="40" y="11"/>
                      <a:pt x="40" y="11"/>
                      <a:pt x="40" y="11"/>
                    </a:cubicBezTo>
                    <a:cubicBezTo>
                      <a:pt x="44" y="11"/>
                      <a:pt x="46" y="9"/>
                      <a:pt x="46" y="5"/>
                    </a:cubicBezTo>
                    <a:cubicBezTo>
                      <a:pt x="46" y="2"/>
                      <a:pt x="44" y="0"/>
                      <a:pt x="4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id-ID" sz="1600"/>
              </a:p>
            </p:txBody>
          </p:sp>
          <p:sp>
            <p:nvSpPr>
              <p:cNvPr id="18" name="Freeform 18"/>
              <p:cNvSpPr/>
              <p:nvPr/>
            </p:nvSpPr>
            <p:spPr bwMode="auto">
              <a:xfrm>
                <a:off x="6611938" y="601663"/>
                <a:ext cx="173038" cy="46037"/>
              </a:xfrm>
              <a:custGeom>
                <a:avLst/>
                <a:gdLst>
                  <a:gd name="T0" fmla="*/ 40 w 46"/>
                  <a:gd name="T1" fmla="*/ 0 h 12"/>
                  <a:gd name="T2" fmla="*/ 6 w 46"/>
                  <a:gd name="T3" fmla="*/ 0 h 12"/>
                  <a:gd name="T4" fmla="*/ 0 w 46"/>
                  <a:gd name="T5" fmla="*/ 6 h 12"/>
                  <a:gd name="T6" fmla="*/ 6 w 46"/>
                  <a:gd name="T7" fmla="*/ 12 h 12"/>
                  <a:gd name="T8" fmla="*/ 40 w 46"/>
                  <a:gd name="T9" fmla="*/ 12 h 12"/>
                  <a:gd name="T10" fmla="*/ 46 w 46"/>
                  <a:gd name="T11" fmla="*/ 6 h 12"/>
                  <a:gd name="T12" fmla="*/ 40 w 46"/>
                  <a:gd name="T1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" h="12">
                    <a:moveTo>
                      <a:pt x="40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9"/>
                      <a:pt x="3" y="12"/>
                      <a:pt x="6" y="12"/>
                    </a:cubicBezTo>
                    <a:cubicBezTo>
                      <a:pt x="40" y="12"/>
                      <a:pt x="40" y="12"/>
                      <a:pt x="40" y="12"/>
                    </a:cubicBezTo>
                    <a:cubicBezTo>
                      <a:pt x="44" y="12"/>
                      <a:pt x="46" y="9"/>
                      <a:pt x="46" y="6"/>
                    </a:cubicBezTo>
                    <a:cubicBezTo>
                      <a:pt x="46" y="3"/>
                      <a:pt x="44" y="0"/>
                      <a:pt x="4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id-ID" sz="1600"/>
              </a:p>
            </p:txBody>
          </p:sp>
          <p:sp>
            <p:nvSpPr>
              <p:cNvPr id="19" name="Freeform 19"/>
              <p:cNvSpPr/>
              <p:nvPr/>
            </p:nvSpPr>
            <p:spPr bwMode="auto">
              <a:xfrm>
                <a:off x="5880100" y="422275"/>
                <a:ext cx="258763" cy="179387"/>
              </a:xfrm>
              <a:custGeom>
                <a:avLst/>
                <a:gdLst>
                  <a:gd name="T0" fmla="*/ 63 w 69"/>
                  <a:gd name="T1" fmla="*/ 0 h 48"/>
                  <a:gd name="T2" fmla="*/ 10 w 69"/>
                  <a:gd name="T3" fmla="*/ 4 h 48"/>
                  <a:gd name="T4" fmla="*/ 3 w 69"/>
                  <a:gd name="T5" fmla="*/ 10 h 48"/>
                  <a:gd name="T6" fmla="*/ 0 w 69"/>
                  <a:gd name="T7" fmla="*/ 42 h 48"/>
                  <a:gd name="T8" fmla="*/ 5 w 69"/>
                  <a:gd name="T9" fmla="*/ 48 h 48"/>
                  <a:gd name="T10" fmla="*/ 11 w 69"/>
                  <a:gd name="T11" fmla="*/ 42 h 48"/>
                  <a:gd name="T12" fmla="*/ 13 w 69"/>
                  <a:gd name="T13" fmla="*/ 21 h 48"/>
                  <a:gd name="T14" fmla="*/ 20 w 69"/>
                  <a:gd name="T15" fmla="*/ 14 h 48"/>
                  <a:gd name="T16" fmla="*/ 63 w 69"/>
                  <a:gd name="T17" fmla="*/ 11 h 48"/>
                  <a:gd name="T18" fmla="*/ 69 w 69"/>
                  <a:gd name="T19" fmla="*/ 5 h 48"/>
                  <a:gd name="T20" fmla="*/ 63 w 69"/>
                  <a:gd name="T21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9" h="48">
                    <a:moveTo>
                      <a:pt x="63" y="0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7" y="4"/>
                      <a:pt x="4" y="7"/>
                      <a:pt x="3" y="10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0" y="46"/>
                      <a:pt x="2" y="48"/>
                      <a:pt x="5" y="48"/>
                    </a:cubicBezTo>
                    <a:cubicBezTo>
                      <a:pt x="8" y="48"/>
                      <a:pt x="11" y="46"/>
                      <a:pt x="11" y="42"/>
                    </a:cubicBezTo>
                    <a:cubicBezTo>
                      <a:pt x="13" y="21"/>
                      <a:pt x="13" y="21"/>
                      <a:pt x="13" y="21"/>
                    </a:cubicBezTo>
                    <a:cubicBezTo>
                      <a:pt x="14" y="17"/>
                      <a:pt x="16" y="15"/>
                      <a:pt x="20" y="14"/>
                    </a:cubicBezTo>
                    <a:cubicBezTo>
                      <a:pt x="63" y="11"/>
                      <a:pt x="63" y="11"/>
                      <a:pt x="63" y="11"/>
                    </a:cubicBezTo>
                    <a:cubicBezTo>
                      <a:pt x="66" y="11"/>
                      <a:pt x="69" y="9"/>
                      <a:pt x="69" y="5"/>
                    </a:cubicBezTo>
                    <a:cubicBezTo>
                      <a:pt x="69" y="2"/>
                      <a:pt x="66" y="0"/>
                      <a:pt x="6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id-ID" sz="1600"/>
              </a:p>
            </p:txBody>
          </p:sp>
        </p:grpSp>
      </p:grpSp>
      <p:grpSp>
        <p:nvGrpSpPr>
          <p:cNvPr id="20" name="组合 19"/>
          <p:cNvGrpSpPr/>
          <p:nvPr/>
        </p:nvGrpSpPr>
        <p:grpSpPr>
          <a:xfrm>
            <a:off x="4512353" y="3832422"/>
            <a:ext cx="2790103" cy="788783"/>
            <a:chOff x="3960019" y="2880124"/>
            <a:chExt cx="2093122" cy="591741"/>
          </a:xfrm>
        </p:grpSpPr>
        <p:cxnSp>
          <p:nvCxnSpPr>
            <p:cNvPr id="21" name="Straight Connector 64"/>
            <p:cNvCxnSpPr/>
            <p:nvPr/>
          </p:nvCxnSpPr>
          <p:spPr>
            <a:xfrm>
              <a:off x="3960019" y="3177778"/>
              <a:ext cx="1619250" cy="0"/>
            </a:xfrm>
            <a:prstGeom prst="line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Oval 34"/>
            <p:cNvSpPr/>
            <p:nvPr/>
          </p:nvSpPr>
          <p:spPr bwMode="auto">
            <a:xfrm>
              <a:off x="5461401" y="2880124"/>
              <a:ext cx="591740" cy="591741"/>
            </a:xfrm>
            <a:prstGeom prst="ellipse">
              <a:avLst/>
            </a:prstGeom>
            <a:solidFill>
              <a:schemeClr val="accent3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 sz="1600"/>
            </a:p>
          </p:txBody>
        </p:sp>
        <p:grpSp>
          <p:nvGrpSpPr>
            <p:cNvPr id="23" name="Group 50"/>
            <p:cNvGrpSpPr/>
            <p:nvPr/>
          </p:nvGrpSpPr>
          <p:grpSpPr>
            <a:xfrm>
              <a:off x="5582489" y="3029057"/>
              <a:ext cx="335556" cy="288970"/>
              <a:chOff x="2727325" y="-39687"/>
              <a:chExt cx="1463675" cy="1260475"/>
            </a:xfrm>
            <a:solidFill>
              <a:schemeClr val="bg1"/>
            </a:solidFill>
          </p:grpSpPr>
          <p:sp>
            <p:nvSpPr>
              <p:cNvPr id="24" name="Freeform 20"/>
              <p:cNvSpPr>
                <a:spLocks noEditPoints="1"/>
              </p:cNvSpPr>
              <p:nvPr/>
            </p:nvSpPr>
            <p:spPr bwMode="auto">
              <a:xfrm>
                <a:off x="2727325" y="-39687"/>
                <a:ext cx="1463675" cy="1260475"/>
              </a:xfrm>
              <a:custGeom>
                <a:avLst/>
                <a:gdLst>
                  <a:gd name="T0" fmla="*/ 347 w 390"/>
                  <a:gd name="T1" fmla="*/ 42 h 336"/>
                  <a:gd name="T2" fmla="*/ 195 w 390"/>
                  <a:gd name="T3" fmla="*/ 38 h 336"/>
                  <a:gd name="T4" fmla="*/ 43 w 390"/>
                  <a:gd name="T5" fmla="*/ 42 h 336"/>
                  <a:gd name="T6" fmla="*/ 43 w 390"/>
                  <a:gd name="T7" fmla="*/ 196 h 336"/>
                  <a:gd name="T8" fmla="*/ 170 w 390"/>
                  <a:gd name="T9" fmla="*/ 322 h 336"/>
                  <a:gd name="T10" fmla="*/ 220 w 390"/>
                  <a:gd name="T11" fmla="*/ 322 h 336"/>
                  <a:gd name="T12" fmla="*/ 347 w 390"/>
                  <a:gd name="T13" fmla="*/ 196 h 336"/>
                  <a:gd name="T14" fmla="*/ 347 w 390"/>
                  <a:gd name="T15" fmla="*/ 42 h 336"/>
                  <a:gd name="T16" fmla="*/ 330 w 390"/>
                  <a:gd name="T17" fmla="*/ 180 h 336"/>
                  <a:gd name="T18" fmla="*/ 203 w 390"/>
                  <a:gd name="T19" fmla="*/ 306 h 336"/>
                  <a:gd name="T20" fmla="*/ 187 w 390"/>
                  <a:gd name="T21" fmla="*/ 306 h 336"/>
                  <a:gd name="T22" fmla="*/ 59 w 390"/>
                  <a:gd name="T23" fmla="*/ 180 h 336"/>
                  <a:gd name="T24" fmla="*/ 59 w 390"/>
                  <a:gd name="T25" fmla="*/ 58 h 336"/>
                  <a:gd name="T26" fmla="*/ 179 w 390"/>
                  <a:gd name="T27" fmla="*/ 55 h 336"/>
                  <a:gd name="T28" fmla="*/ 195 w 390"/>
                  <a:gd name="T29" fmla="*/ 70 h 336"/>
                  <a:gd name="T30" fmla="*/ 210 w 390"/>
                  <a:gd name="T31" fmla="*/ 55 h 336"/>
                  <a:gd name="T32" fmla="*/ 330 w 390"/>
                  <a:gd name="T33" fmla="*/ 58 h 336"/>
                  <a:gd name="T34" fmla="*/ 330 w 390"/>
                  <a:gd name="T35" fmla="*/ 180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90" h="336">
                    <a:moveTo>
                      <a:pt x="347" y="42"/>
                    </a:moveTo>
                    <a:cubicBezTo>
                      <a:pt x="305" y="0"/>
                      <a:pt x="238" y="0"/>
                      <a:pt x="195" y="38"/>
                    </a:cubicBezTo>
                    <a:cubicBezTo>
                      <a:pt x="152" y="0"/>
                      <a:pt x="85" y="0"/>
                      <a:pt x="43" y="42"/>
                    </a:cubicBezTo>
                    <a:cubicBezTo>
                      <a:pt x="0" y="84"/>
                      <a:pt x="0" y="154"/>
                      <a:pt x="43" y="196"/>
                    </a:cubicBezTo>
                    <a:cubicBezTo>
                      <a:pt x="55" y="208"/>
                      <a:pt x="170" y="322"/>
                      <a:pt x="170" y="322"/>
                    </a:cubicBezTo>
                    <a:cubicBezTo>
                      <a:pt x="184" y="336"/>
                      <a:pt x="206" y="336"/>
                      <a:pt x="220" y="322"/>
                    </a:cubicBezTo>
                    <a:cubicBezTo>
                      <a:pt x="220" y="322"/>
                      <a:pt x="345" y="198"/>
                      <a:pt x="347" y="196"/>
                    </a:cubicBezTo>
                    <a:cubicBezTo>
                      <a:pt x="390" y="154"/>
                      <a:pt x="390" y="84"/>
                      <a:pt x="347" y="42"/>
                    </a:cubicBezTo>
                    <a:close/>
                    <a:moveTo>
                      <a:pt x="330" y="180"/>
                    </a:moveTo>
                    <a:cubicBezTo>
                      <a:pt x="203" y="306"/>
                      <a:pt x="203" y="306"/>
                      <a:pt x="203" y="306"/>
                    </a:cubicBezTo>
                    <a:cubicBezTo>
                      <a:pt x="199" y="310"/>
                      <a:pt x="191" y="310"/>
                      <a:pt x="187" y="306"/>
                    </a:cubicBezTo>
                    <a:cubicBezTo>
                      <a:pt x="59" y="180"/>
                      <a:pt x="59" y="180"/>
                      <a:pt x="59" y="180"/>
                    </a:cubicBezTo>
                    <a:cubicBezTo>
                      <a:pt x="25" y="146"/>
                      <a:pt x="25" y="92"/>
                      <a:pt x="59" y="58"/>
                    </a:cubicBezTo>
                    <a:cubicBezTo>
                      <a:pt x="92" y="26"/>
                      <a:pt x="145" y="25"/>
                      <a:pt x="179" y="55"/>
                    </a:cubicBezTo>
                    <a:cubicBezTo>
                      <a:pt x="195" y="70"/>
                      <a:pt x="195" y="70"/>
                      <a:pt x="195" y="70"/>
                    </a:cubicBezTo>
                    <a:cubicBezTo>
                      <a:pt x="210" y="55"/>
                      <a:pt x="210" y="55"/>
                      <a:pt x="210" y="55"/>
                    </a:cubicBezTo>
                    <a:cubicBezTo>
                      <a:pt x="245" y="25"/>
                      <a:pt x="298" y="26"/>
                      <a:pt x="330" y="58"/>
                    </a:cubicBezTo>
                    <a:cubicBezTo>
                      <a:pt x="364" y="92"/>
                      <a:pt x="364" y="146"/>
                      <a:pt x="330" y="18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id-ID" sz="1600"/>
              </a:p>
            </p:txBody>
          </p:sp>
          <p:sp>
            <p:nvSpPr>
              <p:cNvPr id="25" name="Freeform 21"/>
              <p:cNvSpPr/>
              <p:nvPr/>
            </p:nvSpPr>
            <p:spPr bwMode="auto">
              <a:xfrm>
                <a:off x="2982913" y="215900"/>
                <a:ext cx="206375" cy="201612"/>
              </a:xfrm>
              <a:custGeom>
                <a:avLst/>
                <a:gdLst>
                  <a:gd name="T0" fmla="*/ 49 w 55"/>
                  <a:gd name="T1" fmla="*/ 0 h 54"/>
                  <a:gd name="T2" fmla="*/ 49 w 55"/>
                  <a:gd name="T3" fmla="*/ 0 h 54"/>
                  <a:gd name="T4" fmla="*/ 0 w 55"/>
                  <a:gd name="T5" fmla="*/ 48 h 54"/>
                  <a:gd name="T6" fmla="*/ 0 w 55"/>
                  <a:gd name="T7" fmla="*/ 48 h 54"/>
                  <a:gd name="T8" fmla="*/ 6 w 55"/>
                  <a:gd name="T9" fmla="*/ 54 h 54"/>
                  <a:gd name="T10" fmla="*/ 12 w 55"/>
                  <a:gd name="T11" fmla="*/ 48 h 54"/>
                  <a:gd name="T12" fmla="*/ 12 w 55"/>
                  <a:gd name="T13" fmla="*/ 48 h 54"/>
                  <a:gd name="T14" fmla="*/ 49 w 55"/>
                  <a:gd name="T15" fmla="*/ 11 h 54"/>
                  <a:gd name="T16" fmla="*/ 49 w 55"/>
                  <a:gd name="T17" fmla="*/ 11 h 54"/>
                  <a:gd name="T18" fmla="*/ 55 w 55"/>
                  <a:gd name="T19" fmla="*/ 5 h 54"/>
                  <a:gd name="T20" fmla="*/ 49 w 55"/>
                  <a:gd name="T21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5" h="54">
                    <a:moveTo>
                      <a:pt x="49" y="0"/>
                    </a:moveTo>
                    <a:cubicBezTo>
                      <a:pt x="49" y="0"/>
                      <a:pt x="49" y="0"/>
                      <a:pt x="49" y="0"/>
                    </a:cubicBezTo>
                    <a:cubicBezTo>
                      <a:pt x="22" y="0"/>
                      <a:pt x="0" y="21"/>
                      <a:pt x="0" y="48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0" y="52"/>
                      <a:pt x="3" y="54"/>
                      <a:pt x="6" y="54"/>
                    </a:cubicBezTo>
                    <a:cubicBezTo>
                      <a:pt x="9" y="54"/>
                      <a:pt x="12" y="52"/>
                      <a:pt x="12" y="48"/>
                    </a:cubicBezTo>
                    <a:cubicBezTo>
                      <a:pt x="12" y="48"/>
                      <a:pt x="12" y="48"/>
                      <a:pt x="12" y="48"/>
                    </a:cubicBezTo>
                    <a:cubicBezTo>
                      <a:pt x="12" y="28"/>
                      <a:pt x="29" y="11"/>
                      <a:pt x="49" y="11"/>
                    </a:cubicBezTo>
                    <a:cubicBezTo>
                      <a:pt x="49" y="11"/>
                      <a:pt x="49" y="11"/>
                      <a:pt x="49" y="11"/>
                    </a:cubicBezTo>
                    <a:cubicBezTo>
                      <a:pt x="52" y="11"/>
                      <a:pt x="55" y="8"/>
                      <a:pt x="55" y="5"/>
                    </a:cubicBezTo>
                    <a:cubicBezTo>
                      <a:pt x="55" y="2"/>
                      <a:pt x="52" y="0"/>
                      <a:pt x="4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id-ID" sz="1600"/>
              </a:p>
            </p:txBody>
          </p:sp>
        </p:grpSp>
      </p:grpSp>
      <p:grpSp>
        <p:nvGrpSpPr>
          <p:cNvPr id="26" name="组合 25"/>
          <p:cNvGrpSpPr/>
          <p:nvPr/>
        </p:nvGrpSpPr>
        <p:grpSpPr>
          <a:xfrm>
            <a:off x="4231443" y="2669083"/>
            <a:ext cx="2237790" cy="788783"/>
            <a:chOff x="2858371" y="2007393"/>
            <a:chExt cx="1678780" cy="591741"/>
          </a:xfrm>
        </p:grpSpPr>
        <p:cxnSp>
          <p:nvCxnSpPr>
            <p:cNvPr id="27" name="Straight Connector 63"/>
            <p:cNvCxnSpPr/>
            <p:nvPr/>
          </p:nvCxnSpPr>
          <p:spPr>
            <a:xfrm>
              <a:off x="2858371" y="2355056"/>
              <a:ext cx="1350169" cy="0"/>
            </a:xfrm>
            <a:prstGeom prst="line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8" name="组合 27"/>
            <p:cNvGrpSpPr/>
            <p:nvPr/>
          </p:nvGrpSpPr>
          <p:grpSpPr>
            <a:xfrm>
              <a:off x="3945410" y="2007393"/>
              <a:ext cx="591741" cy="591741"/>
              <a:chOff x="4648200" y="2007393"/>
              <a:chExt cx="591741" cy="591741"/>
            </a:xfrm>
          </p:grpSpPr>
          <p:sp>
            <p:nvSpPr>
              <p:cNvPr id="29" name="Oval 37"/>
              <p:cNvSpPr/>
              <p:nvPr/>
            </p:nvSpPr>
            <p:spPr bwMode="auto">
              <a:xfrm>
                <a:off x="4648200" y="2007393"/>
                <a:ext cx="591741" cy="591741"/>
              </a:xfrm>
              <a:prstGeom prst="ellipse">
                <a:avLst/>
              </a:prstGeom>
              <a:solidFill>
                <a:schemeClr val="accent2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id-ID" sz="1600"/>
              </a:p>
            </p:txBody>
          </p:sp>
          <p:sp>
            <p:nvSpPr>
              <p:cNvPr id="30" name="Freeform 13"/>
              <p:cNvSpPr>
                <a:spLocks noChangeAspect="1" noEditPoints="1"/>
              </p:cNvSpPr>
              <p:nvPr/>
            </p:nvSpPr>
            <p:spPr bwMode="auto">
              <a:xfrm>
                <a:off x="4797030" y="2134792"/>
                <a:ext cx="316706" cy="309563"/>
              </a:xfrm>
              <a:custGeom>
                <a:avLst/>
                <a:gdLst>
                  <a:gd name="T0" fmla="*/ 301610 w 226"/>
                  <a:gd name="T1" fmla="*/ 0 h 220"/>
                  <a:gd name="T2" fmla="*/ 179842 w 226"/>
                  <a:gd name="T3" fmla="*/ 88082 h 220"/>
                  <a:gd name="T4" fmla="*/ 177969 w 226"/>
                  <a:gd name="T5" fmla="*/ 88082 h 220"/>
                  <a:gd name="T6" fmla="*/ 44960 w 226"/>
                  <a:gd name="T7" fmla="*/ 223016 h 220"/>
                  <a:gd name="T8" fmla="*/ 1873 w 226"/>
                  <a:gd name="T9" fmla="*/ 354202 h 220"/>
                  <a:gd name="T10" fmla="*/ 44960 w 226"/>
                  <a:gd name="T11" fmla="*/ 412299 h 220"/>
                  <a:gd name="T12" fmla="*/ 168602 w 226"/>
                  <a:gd name="T13" fmla="*/ 380440 h 220"/>
                  <a:gd name="T14" fmla="*/ 387784 w 226"/>
                  <a:gd name="T15" fmla="*/ 170542 h 220"/>
                  <a:gd name="T16" fmla="*/ 206069 w 226"/>
                  <a:gd name="T17" fmla="*/ 307350 h 220"/>
                  <a:gd name="T18" fmla="*/ 318470 w 226"/>
                  <a:gd name="T19" fmla="*/ 151801 h 220"/>
                  <a:gd name="T20" fmla="*/ 305357 w 226"/>
                  <a:gd name="T21" fmla="*/ 215520 h 220"/>
                  <a:gd name="T22" fmla="*/ 206069 w 226"/>
                  <a:gd name="T23" fmla="*/ 316721 h 220"/>
                  <a:gd name="T24" fmla="*/ 191082 w 226"/>
                  <a:gd name="T25" fmla="*/ 260498 h 220"/>
                  <a:gd name="T26" fmla="*/ 147995 w 226"/>
                  <a:gd name="T27" fmla="*/ 219268 h 220"/>
                  <a:gd name="T28" fmla="*/ 297863 w 226"/>
                  <a:gd name="T29" fmla="*/ 114319 h 220"/>
                  <a:gd name="T30" fmla="*/ 191082 w 226"/>
                  <a:gd name="T31" fmla="*/ 260498 h 220"/>
                  <a:gd name="T32" fmla="*/ 97414 w 226"/>
                  <a:gd name="T33" fmla="*/ 206150 h 220"/>
                  <a:gd name="T34" fmla="*/ 256650 w 226"/>
                  <a:gd name="T35" fmla="*/ 91830 h 220"/>
                  <a:gd name="T36" fmla="*/ 54327 w 226"/>
                  <a:gd name="T37" fmla="*/ 384188 h 220"/>
                  <a:gd name="T38" fmla="*/ 26227 w 226"/>
                  <a:gd name="T39" fmla="*/ 367321 h 220"/>
                  <a:gd name="T40" fmla="*/ 41214 w 226"/>
                  <a:gd name="T41" fmla="*/ 311098 h 220"/>
                  <a:gd name="T42" fmla="*/ 101161 w 226"/>
                  <a:gd name="T43" fmla="*/ 372943 h 220"/>
                  <a:gd name="T44" fmla="*/ 114275 w 226"/>
                  <a:gd name="T45" fmla="*/ 369195 h 220"/>
                  <a:gd name="T46" fmla="*/ 44960 w 226"/>
                  <a:gd name="T47" fmla="*/ 297980 h 220"/>
                  <a:gd name="T48" fmla="*/ 61821 w 226"/>
                  <a:gd name="T49" fmla="*/ 241757 h 220"/>
                  <a:gd name="T50" fmla="*/ 166729 w 226"/>
                  <a:gd name="T51" fmla="*/ 354202 h 220"/>
                  <a:gd name="T52" fmla="*/ 114275 w 226"/>
                  <a:gd name="T53" fmla="*/ 369195 h 220"/>
                  <a:gd name="T54" fmla="*/ 348444 w 226"/>
                  <a:gd name="T55" fmla="*/ 174290 h 220"/>
                  <a:gd name="T56" fmla="*/ 314723 w 226"/>
                  <a:gd name="T57" fmla="*/ 97452 h 220"/>
                  <a:gd name="T58" fmla="*/ 260396 w 226"/>
                  <a:gd name="T59" fmla="*/ 43104 h 220"/>
                  <a:gd name="T60" fmla="*/ 359684 w 226"/>
                  <a:gd name="T61" fmla="*/ 50600 h 220"/>
                  <a:gd name="T62" fmla="*/ 369051 w 226"/>
                  <a:gd name="T63" fmla="*/ 151801 h 220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226"/>
                  <a:gd name="T97" fmla="*/ 0 h 220"/>
                  <a:gd name="T98" fmla="*/ 226 w 226"/>
                  <a:gd name="T99" fmla="*/ 220 h 220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226" h="220">
                    <a:moveTo>
                      <a:pt x="202" y="18"/>
                    </a:moveTo>
                    <a:cubicBezTo>
                      <a:pt x="191" y="6"/>
                      <a:pt x="176" y="0"/>
                      <a:pt x="161" y="0"/>
                    </a:cubicBezTo>
                    <a:cubicBezTo>
                      <a:pt x="149" y="0"/>
                      <a:pt x="137" y="5"/>
                      <a:pt x="129" y="13"/>
                    </a:cubicBezTo>
                    <a:cubicBezTo>
                      <a:pt x="96" y="47"/>
                      <a:pt x="96" y="47"/>
                      <a:pt x="96" y="47"/>
                    </a:cubicBezTo>
                    <a:cubicBezTo>
                      <a:pt x="96" y="47"/>
                      <a:pt x="95" y="47"/>
                      <a:pt x="95" y="47"/>
                    </a:cubicBezTo>
                    <a:cubicBezTo>
                      <a:pt x="95" y="47"/>
                      <a:pt x="95" y="47"/>
                      <a:pt x="95" y="47"/>
                    </a:cubicBezTo>
                    <a:cubicBezTo>
                      <a:pt x="95" y="47"/>
                      <a:pt x="95" y="47"/>
                      <a:pt x="95" y="47"/>
                    </a:cubicBezTo>
                    <a:cubicBezTo>
                      <a:pt x="24" y="119"/>
                      <a:pt x="24" y="119"/>
                      <a:pt x="24" y="119"/>
                    </a:cubicBezTo>
                    <a:cubicBezTo>
                      <a:pt x="21" y="122"/>
                      <a:pt x="19" y="126"/>
                      <a:pt x="17" y="130"/>
                    </a:cubicBezTo>
                    <a:cubicBezTo>
                      <a:pt x="1" y="189"/>
                      <a:pt x="1" y="189"/>
                      <a:pt x="1" y="189"/>
                    </a:cubicBezTo>
                    <a:cubicBezTo>
                      <a:pt x="1" y="189"/>
                      <a:pt x="0" y="194"/>
                      <a:pt x="0" y="196"/>
                    </a:cubicBezTo>
                    <a:cubicBezTo>
                      <a:pt x="0" y="209"/>
                      <a:pt x="11" y="220"/>
                      <a:pt x="24" y="220"/>
                    </a:cubicBezTo>
                    <a:cubicBezTo>
                      <a:pt x="27" y="220"/>
                      <a:pt x="32" y="219"/>
                      <a:pt x="32" y="219"/>
                    </a:cubicBezTo>
                    <a:cubicBezTo>
                      <a:pt x="90" y="203"/>
                      <a:pt x="90" y="203"/>
                      <a:pt x="90" y="203"/>
                    </a:cubicBezTo>
                    <a:cubicBezTo>
                      <a:pt x="95" y="202"/>
                      <a:pt x="99" y="200"/>
                      <a:pt x="102" y="196"/>
                    </a:cubicBezTo>
                    <a:cubicBezTo>
                      <a:pt x="207" y="91"/>
                      <a:pt x="207" y="91"/>
                      <a:pt x="207" y="91"/>
                    </a:cubicBezTo>
                    <a:cubicBezTo>
                      <a:pt x="226" y="72"/>
                      <a:pt x="224" y="40"/>
                      <a:pt x="202" y="18"/>
                    </a:cubicBezTo>
                    <a:close/>
                    <a:moveTo>
                      <a:pt x="110" y="164"/>
                    </a:moveTo>
                    <a:cubicBezTo>
                      <a:pt x="110" y="157"/>
                      <a:pt x="108" y="151"/>
                      <a:pt x="105" y="146"/>
                    </a:cubicBezTo>
                    <a:cubicBezTo>
                      <a:pt x="170" y="81"/>
                      <a:pt x="170" y="81"/>
                      <a:pt x="170" y="81"/>
                    </a:cubicBezTo>
                    <a:cubicBezTo>
                      <a:pt x="174" y="93"/>
                      <a:pt x="172" y="106"/>
                      <a:pt x="163" y="115"/>
                    </a:cubicBezTo>
                    <a:cubicBezTo>
                      <a:pt x="163" y="115"/>
                      <a:pt x="163" y="115"/>
                      <a:pt x="163" y="115"/>
                    </a:cubicBezTo>
                    <a:cubicBezTo>
                      <a:pt x="163" y="115"/>
                      <a:pt x="163" y="115"/>
                      <a:pt x="163" y="115"/>
                    </a:cubicBezTo>
                    <a:cubicBezTo>
                      <a:pt x="110" y="169"/>
                      <a:pt x="110" y="169"/>
                      <a:pt x="110" y="169"/>
                    </a:cubicBezTo>
                    <a:cubicBezTo>
                      <a:pt x="110" y="167"/>
                      <a:pt x="110" y="165"/>
                      <a:pt x="110" y="164"/>
                    </a:cubicBezTo>
                    <a:close/>
                    <a:moveTo>
                      <a:pt x="102" y="139"/>
                    </a:moveTo>
                    <a:cubicBezTo>
                      <a:pt x="99" y="135"/>
                      <a:pt x="96" y="131"/>
                      <a:pt x="93" y="127"/>
                    </a:cubicBezTo>
                    <a:cubicBezTo>
                      <a:pt x="88" y="123"/>
                      <a:pt x="84" y="120"/>
                      <a:pt x="79" y="117"/>
                    </a:cubicBezTo>
                    <a:cubicBezTo>
                      <a:pt x="144" y="52"/>
                      <a:pt x="144" y="52"/>
                      <a:pt x="144" y="52"/>
                    </a:cubicBezTo>
                    <a:cubicBezTo>
                      <a:pt x="149" y="54"/>
                      <a:pt x="154" y="57"/>
                      <a:pt x="159" y="61"/>
                    </a:cubicBezTo>
                    <a:cubicBezTo>
                      <a:pt x="162" y="65"/>
                      <a:pt x="165" y="69"/>
                      <a:pt x="167" y="74"/>
                    </a:cubicBezTo>
                    <a:lnTo>
                      <a:pt x="102" y="139"/>
                    </a:lnTo>
                    <a:close/>
                    <a:moveTo>
                      <a:pt x="72" y="114"/>
                    </a:moveTo>
                    <a:cubicBezTo>
                      <a:pt x="66" y="111"/>
                      <a:pt x="59" y="110"/>
                      <a:pt x="52" y="110"/>
                    </a:cubicBezTo>
                    <a:cubicBezTo>
                      <a:pt x="105" y="56"/>
                      <a:pt x="105" y="56"/>
                      <a:pt x="105" y="56"/>
                    </a:cubicBezTo>
                    <a:cubicBezTo>
                      <a:pt x="113" y="48"/>
                      <a:pt x="125" y="46"/>
                      <a:pt x="137" y="49"/>
                    </a:cubicBezTo>
                    <a:lnTo>
                      <a:pt x="72" y="114"/>
                    </a:lnTo>
                    <a:close/>
                    <a:moveTo>
                      <a:pt x="29" y="205"/>
                    </a:moveTo>
                    <a:cubicBezTo>
                      <a:pt x="28" y="206"/>
                      <a:pt x="26" y="206"/>
                      <a:pt x="24" y="206"/>
                    </a:cubicBezTo>
                    <a:cubicBezTo>
                      <a:pt x="18" y="206"/>
                      <a:pt x="14" y="202"/>
                      <a:pt x="14" y="196"/>
                    </a:cubicBezTo>
                    <a:cubicBezTo>
                      <a:pt x="14" y="195"/>
                      <a:pt x="14" y="193"/>
                      <a:pt x="14" y="192"/>
                    </a:cubicBezTo>
                    <a:cubicBezTo>
                      <a:pt x="22" y="166"/>
                      <a:pt x="22" y="166"/>
                      <a:pt x="22" y="166"/>
                    </a:cubicBezTo>
                    <a:cubicBezTo>
                      <a:pt x="30" y="166"/>
                      <a:pt x="38" y="169"/>
                      <a:pt x="45" y="175"/>
                    </a:cubicBezTo>
                    <a:cubicBezTo>
                      <a:pt x="51" y="182"/>
                      <a:pt x="55" y="191"/>
                      <a:pt x="54" y="199"/>
                    </a:cubicBezTo>
                    <a:lnTo>
                      <a:pt x="29" y="205"/>
                    </a:lnTo>
                    <a:close/>
                    <a:moveTo>
                      <a:pt x="61" y="197"/>
                    </a:moveTo>
                    <a:cubicBezTo>
                      <a:pt x="61" y="188"/>
                      <a:pt x="57" y="178"/>
                      <a:pt x="50" y="170"/>
                    </a:cubicBezTo>
                    <a:cubicBezTo>
                      <a:pt x="42" y="163"/>
                      <a:pt x="33" y="159"/>
                      <a:pt x="24" y="159"/>
                    </a:cubicBezTo>
                    <a:cubicBezTo>
                      <a:pt x="30" y="134"/>
                      <a:pt x="30" y="134"/>
                      <a:pt x="30" y="134"/>
                    </a:cubicBezTo>
                    <a:cubicBezTo>
                      <a:pt x="31" y="132"/>
                      <a:pt x="32" y="131"/>
                      <a:pt x="33" y="129"/>
                    </a:cubicBezTo>
                    <a:cubicBezTo>
                      <a:pt x="47" y="119"/>
                      <a:pt x="68" y="122"/>
                      <a:pt x="83" y="137"/>
                    </a:cubicBezTo>
                    <a:cubicBezTo>
                      <a:pt x="98" y="153"/>
                      <a:pt x="101" y="175"/>
                      <a:pt x="89" y="189"/>
                    </a:cubicBezTo>
                    <a:cubicBezTo>
                      <a:pt x="88" y="190"/>
                      <a:pt x="87" y="190"/>
                      <a:pt x="86" y="190"/>
                    </a:cubicBezTo>
                    <a:lnTo>
                      <a:pt x="61" y="197"/>
                    </a:lnTo>
                    <a:close/>
                    <a:moveTo>
                      <a:pt x="197" y="81"/>
                    </a:moveTo>
                    <a:cubicBezTo>
                      <a:pt x="186" y="93"/>
                      <a:pt x="186" y="93"/>
                      <a:pt x="186" y="93"/>
                    </a:cubicBezTo>
                    <a:cubicBezTo>
                      <a:pt x="186" y="91"/>
                      <a:pt x="186" y="90"/>
                      <a:pt x="186" y="88"/>
                    </a:cubicBezTo>
                    <a:cubicBezTo>
                      <a:pt x="185" y="75"/>
                      <a:pt x="178" y="62"/>
                      <a:pt x="168" y="52"/>
                    </a:cubicBezTo>
                    <a:cubicBezTo>
                      <a:pt x="157" y="41"/>
                      <a:pt x="142" y="34"/>
                      <a:pt x="127" y="34"/>
                    </a:cubicBezTo>
                    <a:cubicBezTo>
                      <a:pt x="139" y="23"/>
                      <a:pt x="139" y="23"/>
                      <a:pt x="139" y="23"/>
                    </a:cubicBezTo>
                    <a:cubicBezTo>
                      <a:pt x="145" y="17"/>
                      <a:pt x="153" y="14"/>
                      <a:pt x="161" y="14"/>
                    </a:cubicBezTo>
                    <a:cubicBezTo>
                      <a:pt x="172" y="14"/>
                      <a:pt x="184" y="19"/>
                      <a:pt x="192" y="27"/>
                    </a:cubicBezTo>
                    <a:cubicBezTo>
                      <a:pt x="201" y="36"/>
                      <a:pt x="205" y="46"/>
                      <a:pt x="206" y="56"/>
                    </a:cubicBezTo>
                    <a:cubicBezTo>
                      <a:pt x="207" y="66"/>
                      <a:pt x="204" y="75"/>
                      <a:pt x="197" y="8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91416" tIns="45708" rIns="91416" bIns="45708"/>
              <a:lstStyle/>
              <a:p>
                <a:endParaRPr lang="zh-CN" altLang="en-US" sz="3200"/>
              </a:p>
            </p:txBody>
          </p:sp>
        </p:grpSp>
      </p:grpSp>
      <p:grpSp>
        <p:nvGrpSpPr>
          <p:cNvPr id="31" name="Group 4"/>
          <p:cNvGrpSpPr/>
          <p:nvPr/>
        </p:nvGrpSpPr>
        <p:grpSpPr bwMode="auto">
          <a:xfrm>
            <a:off x="3778163" y="4875134"/>
            <a:ext cx="1193488" cy="1136355"/>
            <a:chOff x="6139503" y="4859013"/>
            <a:chExt cx="1192668" cy="1135509"/>
          </a:xfrm>
        </p:grpSpPr>
        <p:sp>
          <p:nvSpPr>
            <p:cNvPr id="32" name="Rounded Rectangle 5"/>
            <p:cNvSpPr>
              <a:spLocks noChangeArrowheads="1"/>
            </p:cNvSpPr>
            <p:nvPr/>
          </p:nvSpPr>
          <p:spPr bwMode="auto">
            <a:xfrm>
              <a:off x="6139503" y="4871700"/>
              <a:ext cx="1192668" cy="1122822"/>
            </a:xfrm>
            <a:prstGeom prst="roundRect">
              <a:avLst>
                <a:gd name="adj" fmla="val 9375"/>
              </a:avLst>
            </a:prstGeom>
            <a:solidFill>
              <a:schemeClr val="accent4"/>
            </a:solidFill>
            <a:ln w="9525">
              <a:noFill/>
              <a:rou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/>
              <a:endParaRPr lang="id-ID" altLang="id-ID" sz="32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33" name="TextBox 21"/>
            <p:cNvSpPr txBox="1">
              <a:spLocks noChangeArrowheads="1"/>
            </p:cNvSpPr>
            <p:nvPr/>
          </p:nvSpPr>
          <p:spPr bwMode="auto">
            <a:xfrm>
              <a:off x="6420130" y="4859013"/>
              <a:ext cx="771728" cy="1117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nb-NO" altLang="id-ID" sz="6665">
                  <a:solidFill>
                    <a:schemeClr val="bg1"/>
                  </a:solidFill>
                  <a:ea typeface="MS PGothic" panose="020B0600070205080204" pitchFamily="34" charset="-128"/>
                </a:rPr>
                <a:t>1</a:t>
              </a:r>
            </a:p>
          </p:txBody>
        </p:sp>
      </p:grpSp>
      <p:grpSp>
        <p:nvGrpSpPr>
          <p:cNvPr id="34" name="Group 7"/>
          <p:cNvGrpSpPr/>
          <p:nvPr/>
        </p:nvGrpSpPr>
        <p:grpSpPr bwMode="auto">
          <a:xfrm>
            <a:off x="4059079" y="3732434"/>
            <a:ext cx="1191900" cy="1156987"/>
            <a:chOff x="6420131" y="3715897"/>
            <a:chExt cx="1192668" cy="1156073"/>
          </a:xfrm>
        </p:grpSpPr>
        <p:sp>
          <p:nvSpPr>
            <p:cNvPr id="35" name="Rounded Rectangle 8"/>
            <p:cNvSpPr>
              <a:spLocks noChangeArrowheads="1"/>
            </p:cNvSpPr>
            <p:nvPr/>
          </p:nvSpPr>
          <p:spPr bwMode="auto">
            <a:xfrm>
              <a:off x="6420131" y="3749200"/>
              <a:ext cx="1192668" cy="1122770"/>
            </a:xfrm>
            <a:prstGeom prst="roundRect">
              <a:avLst>
                <a:gd name="adj" fmla="val 9375"/>
              </a:avLst>
            </a:prstGeom>
            <a:solidFill>
              <a:schemeClr val="accent3"/>
            </a:solidFill>
            <a:ln w="9525">
              <a:noFill/>
              <a:rou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/>
              <a:endParaRPr lang="id-ID" altLang="id-ID" sz="32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36" name="TextBox 22"/>
            <p:cNvSpPr txBox="1">
              <a:spLocks noChangeArrowheads="1"/>
            </p:cNvSpPr>
            <p:nvPr/>
          </p:nvSpPr>
          <p:spPr bwMode="auto">
            <a:xfrm>
              <a:off x="6700153" y="3715897"/>
              <a:ext cx="771728" cy="1117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nb-NO" altLang="id-ID" sz="6665">
                  <a:solidFill>
                    <a:schemeClr val="bg1"/>
                  </a:solidFill>
                  <a:ea typeface="MS PGothic" panose="020B0600070205080204" pitchFamily="34" charset="-128"/>
                </a:rPr>
                <a:t>2</a:t>
              </a:r>
            </a:p>
          </p:txBody>
        </p:sp>
      </p:grpSp>
      <p:grpSp>
        <p:nvGrpSpPr>
          <p:cNvPr id="37" name="Group 10"/>
          <p:cNvGrpSpPr/>
          <p:nvPr/>
        </p:nvGrpSpPr>
        <p:grpSpPr bwMode="auto">
          <a:xfrm>
            <a:off x="3638498" y="2643688"/>
            <a:ext cx="1191903" cy="1132435"/>
            <a:chOff x="5999190" y="2626865"/>
            <a:chExt cx="1192668" cy="1132923"/>
          </a:xfrm>
        </p:grpSpPr>
        <p:sp>
          <p:nvSpPr>
            <p:cNvPr id="38" name="Rounded Rectangle 11"/>
            <p:cNvSpPr>
              <a:spLocks noChangeArrowheads="1"/>
            </p:cNvSpPr>
            <p:nvPr/>
          </p:nvSpPr>
          <p:spPr bwMode="auto">
            <a:xfrm>
              <a:off x="5999190" y="2626865"/>
              <a:ext cx="1192668" cy="1122553"/>
            </a:xfrm>
            <a:prstGeom prst="roundRect">
              <a:avLst>
                <a:gd name="adj" fmla="val 9375"/>
              </a:avLst>
            </a:prstGeom>
            <a:solidFill>
              <a:schemeClr val="accent2"/>
            </a:solidFill>
            <a:ln w="9525">
              <a:noFill/>
              <a:rou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/>
              <a:endParaRPr lang="id-ID" altLang="id-ID" sz="32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39" name="TextBox 23"/>
            <p:cNvSpPr txBox="1">
              <a:spLocks noChangeArrowheads="1"/>
            </p:cNvSpPr>
            <p:nvPr/>
          </p:nvSpPr>
          <p:spPr bwMode="auto">
            <a:xfrm>
              <a:off x="6319132" y="2641309"/>
              <a:ext cx="771729" cy="11184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nb-NO" altLang="id-ID" sz="6665" dirty="0">
                  <a:solidFill>
                    <a:schemeClr val="bg1"/>
                  </a:solidFill>
                  <a:ea typeface="MS PGothic" panose="020B0600070205080204" pitchFamily="34" charset="-128"/>
                </a:rPr>
                <a:t>3</a:t>
              </a:r>
            </a:p>
          </p:txBody>
        </p:sp>
      </p:grpSp>
      <p:grpSp>
        <p:nvGrpSpPr>
          <p:cNvPr id="40" name="Group 13"/>
          <p:cNvGrpSpPr/>
          <p:nvPr/>
        </p:nvGrpSpPr>
        <p:grpSpPr bwMode="auto">
          <a:xfrm>
            <a:off x="3041753" y="1524653"/>
            <a:ext cx="1193488" cy="1182518"/>
            <a:chOff x="5402860" y="1507003"/>
            <a:chExt cx="1192668" cy="1182419"/>
          </a:xfrm>
        </p:grpSpPr>
        <p:sp>
          <p:nvSpPr>
            <p:cNvPr id="41" name="Rounded Rectangle 14"/>
            <p:cNvSpPr>
              <a:spLocks noChangeArrowheads="1"/>
            </p:cNvSpPr>
            <p:nvPr/>
          </p:nvSpPr>
          <p:spPr bwMode="auto">
            <a:xfrm rot="20684149">
              <a:off x="5402860" y="1567446"/>
              <a:ext cx="1192668" cy="1121976"/>
            </a:xfrm>
            <a:prstGeom prst="roundRect">
              <a:avLst>
                <a:gd name="adj" fmla="val 9375"/>
              </a:avLst>
            </a:prstGeom>
            <a:solidFill>
              <a:schemeClr val="accent1"/>
            </a:solidFill>
            <a:ln w="9525">
              <a:noFill/>
              <a:rou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/>
              <a:endParaRPr lang="id-ID" altLang="id-ID" sz="32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42" name="TextBox 24"/>
            <p:cNvSpPr txBox="1">
              <a:spLocks noChangeArrowheads="1"/>
            </p:cNvSpPr>
            <p:nvPr/>
          </p:nvSpPr>
          <p:spPr bwMode="auto">
            <a:xfrm rot="20681241">
              <a:off x="5692174" y="1507003"/>
              <a:ext cx="771728" cy="11179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nb-NO" altLang="id-ID" sz="6665" dirty="0">
                  <a:solidFill>
                    <a:schemeClr val="bg1"/>
                  </a:solidFill>
                  <a:ea typeface="MS PGothic" panose="020B0600070205080204" pitchFamily="34" charset="-128"/>
                </a:rPr>
                <a:t>4</a:t>
              </a:r>
            </a:p>
          </p:txBody>
        </p:sp>
      </p:grpSp>
      <p:grpSp>
        <p:nvGrpSpPr>
          <p:cNvPr id="43" name="Group 16"/>
          <p:cNvGrpSpPr/>
          <p:nvPr/>
        </p:nvGrpSpPr>
        <p:grpSpPr bwMode="auto">
          <a:xfrm>
            <a:off x="1200731" y="2248508"/>
            <a:ext cx="2529816" cy="4197844"/>
            <a:chOff x="3560664" y="2230705"/>
            <a:chExt cx="2529883" cy="4198799"/>
          </a:xfrm>
        </p:grpSpPr>
        <p:sp>
          <p:nvSpPr>
            <p:cNvPr id="44" name="Ellipse 98"/>
            <p:cNvSpPr/>
            <p:nvPr/>
          </p:nvSpPr>
          <p:spPr bwMode="auto">
            <a:xfrm>
              <a:off x="3560664" y="6107180"/>
              <a:ext cx="1713938" cy="322324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rgbClr val="E6E6E6">
                    <a:lumMod val="10000"/>
                    <a:alpha val="76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endParaRPr lang="en-US" altLang="id-ID" sz="3200">
                <a:solidFill>
                  <a:srgbClr val="FFFFFF"/>
                </a:solidFill>
                <a:ea typeface="MS PGothic" panose="020B0600070205080204" pitchFamily="34" charset="-128"/>
              </a:endParaRPr>
            </a:p>
          </p:txBody>
        </p:sp>
        <p:grpSp>
          <p:nvGrpSpPr>
            <p:cNvPr id="45" name="Group 18"/>
            <p:cNvGrpSpPr/>
            <p:nvPr/>
          </p:nvGrpSpPr>
          <p:grpSpPr>
            <a:xfrm>
              <a:off x="4158559" y="2230705"/>
              <a:ext cx="1931988" cy="3981365"/>
              <a:chOff x="1879600" y="2427657"/>
              <a:chExt cx="1931988" cy="3981365"/>
            </a:xfrm>
            <a:solidFill>
              <a:schemeClr val="accent1">
                <a:lumMod val="75000"/>
              </a:schemeClr>
            </a:solidFill>
          </p:grpSpPr>
          <p:sp>
            <p:nvSpPr>
              <p:cNvPr id="46" name="Rounded Rectangle 19"/>
              <p:cNvSpPr/>
              <p:nvPr/>
            </p:nvSpPr>
            <p:spPr bwMode="auto">
              <a:xfrm rot="3296091" flipH="1">
                <a:off x="2526506" y="2275966"/>
                <a:ext cx="333375" cy="1627188"/>
              </a:xfrm>
              <a:prstGeom prst="roundRect">
                <a:avLst>
                  <a:gd name="adj" fmla="val 50000"/>
                </a:avLst>
              </a:prstGeom>
              <a:solidFill>
                <a:schemeClr val="tx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defRPr/>
                </a:pPr>
                <a:endParaRPr lang="id-ID" altLang="id-ID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7" name="Oval 20"/>
              <p:cNvSpPr>
                <a:spLocks noChangeArrowheads="1"/>
              </p:cNvSpPr>
              <p:nvPr/>
            </p:nvSpPr>
            <p:spPr bwMode="auto">
              <a:xfrm>
                <a:off x="1879938" y="2427657"/>
                <a:ext cx="823038" cy="823069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defRPr/>
                </a:pPr>
                <a:endParaRPr lang="id-ID" altLang="id-ID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8" name="Rounded Rectangle 21"/>
              <p:cNvSpPr/>
              <p:nvPr/>
            </p:nvSpPr>
            <p:spPr bwMode="auto">
              <a:xfrm>
                <a:off x="1954213" y="3305460"/>
                <a:ext cx="674687" cy="1408112"/>
              </a:xfrm>
              <a:prstGeom prst="roundRect">
                <a:avLst>
                  <a:gd name="adj" fmla="val 29870"/>
                </a:avLst>
              </a:prstGeom>
              <a:solidFill>
                <a:schemeClr val="tx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defRPr/>
                </a:pPr>
                <a:endParaRPr lang="id-ID" altLang="id-ID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9" name="Rounded Rectangle 22"/>
              <p:cNvSpPr/>
              <p:nvPr/>
            </p:nvSpPr>
            <p:spPr bwMode="auto">
              <a:xfrm>
                <a:off x="1954213" y="4408772"/>
                <a:ext cx="373062" cy="2000250"/>
              </a:xfrm>
              <a:prstGeom prst="roundRect">
                <a:avLst>
                  <a:gd name="adj" fmla="val 50000"/>
                </a:avLst>
              </a:prstGeom>
              <a:solidFill>
                <a:schemeClr val="tx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defRPr/>
                </a:pPr>
                <a:endParaRPr lang="id-ID" altLang="id-ID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50" name="Rounded Rectangle 23"/>
              <p:cNvSpPr/>
              <p:nvPr/>
            </p:nvSpPr>
            <p:spPr bwMode="auto">
              <a:xfrm rot="20452300">
                <a:off x="2325688" y="4429410"/>
                <a:ext cx="371475" cy="774700"/>
              </a:xfrm>
              <a:prstGeom prst="roundRect">
                <a:avLst>
                  <a:gd name="adj" fmla="val 40463"/>
                </a:avLst>
              </a:prstGeom>
              <a:solidFill>
                <a:schemeClr val="tx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defRPr/>
                </a:pPr>
                <a:endParaRPr lang="id-ID" altLang="id-ID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51" name="Rounded Rectangle 24"/>
              <p:cNvSpPr/>
              <p:nvPr/>
            </p:nvSpPr>
            <p:spPr bwMode="auto">
              <a:xfrm rot="14513746">
                <a:off x="2885282" y="2583941"/>
                <a:ext cx="350837" cy="1501775"/>
              </a:xfrm>
              <a:prstGeom prst="roundRect">
                <a:avLst>
                  <a:gd name="adj" fmla="val 50000"/>
                </a:avLst>
              </a:prstGeom>
              <a:solidFill>
                <a:schemeClr val="tx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defRPr/>
                </a:pPr>
                <a:endParaRPr lang="id-ID" altLang="id-ID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52" name="Rounded Rectangle 25"/>
              <p:cNvSpPr/>
              <p:nvPr/>
            </p:nvSpPr>
            <p:spPr bwMode="auto">
              <a:xfrm>
                <a:off x="2413000" y="4916772"/>
                <a:ext cx="373063" cy="1423988"/>
              </a:xfrm>
              <a:prstGeom prst="roundRect">
                <a:avLst>
                  <a:gd name="adj" fmla="val 42456"/>
                </a:avLst>
              </a:prstGeom>
              <a:solidFill>
                <a:schemeClr val="tx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defRPr/>
                </a:pPr>
                <a:endParaRPr lang="id-ID" altLang="id-ID" sz="320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53" name="TextBox 52"/>
          <p:cNvSpPr txBox="1"/>
          <p:nvPr/>
        </p:nvSpPr>
        <p:spPr>
          <a:xfrm>
            <a:off x="5950020" y="1511290"/>
            <a:ext cx="4346961" cy="945106"/>
          </a:xfrm>
          <a:prstGeom prst="rect">
            <a:avLst/>
          </a:prstGeom>
          <a:noFill/>
        </p:spPr>
        <p:txBody>
          <a:bodyPr wrap="square" lIns="91416" tIns="45708" rIns="91416" bIns="45708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65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复制您的文本后您的内容打在这里。您的内容打在这里，或者通过复制您的文本后，在此框中选择粘贴。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6644309" y="2567760"/>
            <a:ext cx="4346961" cy="945106"/>
          </a:xfrm>
          <a:prstGeom prst="rect">
            <a:avLst/>
          </a:prstGeom>
          <a:noFill/>
        </p:spPr>
        <p:txBody>
          <a:bodyPr wrap="square" lIns="91416" tIns="45708" rIns="91416" bIns="45708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65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复制您的文本后您的内容打在这里。您的内容打在这里，或者通过复制您的文本后，在此框中选择粘贴。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7412194" y="3709320"/>
            <a:ext cx="4346961" cy="945106"/>
          </a:xfrm>
          <a:prstGeom prst="rect">
            <a:avLst/>
          </a:prstGeom>
          <a:noFill/>
        </p:spPr>
        <p:txBody>
          <a:bodyPr wrap="square" lIns="91416" tIns="45708" rIns="91416" bIns="45708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65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复制您的文本后您的内容打在这里。您的内容打在这里，或者通过复制您的文本后，在此框中选择粘贴。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6773950" y="4829361"/>
            <a:ext cx="4346961" cy="945106"/>
          </a:xfrm>
          <a:prstGeom prst="rect">
            <a:avLst/>
          </a:prstGeom>
          <a:noFill/>
        </p:spPr>
        <p:txBody>
          <a:bodyPr wrap="square" lIns="91416" tIns="45708" rIns="91416" bIns="45708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65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复制您的文本后您的内容打在这里。您的内容打在这里，或者通过复制您的文本后，在此框中选择粘贴。</a:t>
            </a:r>
          </a:p>
        </p:txBody>
      </p:sp>
      <p:sp>
        <p:nvSpPr>
          <p:cNvPr id="64" name="标题 6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单击此处添加标题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mc:AlternateContent xmlns:mc="http://schemas.openxmlformats.org/markup-compatibility/2006">
    <mc:Choice xmlns:p14="http://schemas.microsoft.com/office/powerpoint/2010/main" xmlns="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1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2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3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" presetClass="entr" presetSubtype="1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7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8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2" presetClass="entr" presetSubtype="1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2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3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5" presetID="2" presetClass="entr" presetSubtype="12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7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8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0" presetID="1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3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27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discrete" valueType="clr">
                                          <p:cBhvr override="childStyle">
                                            <p:cTn id="36" dur="100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clrVal>
                                                  <a:schemeClr val="bg1"/>
                                                </p:clrVal>
                                              </p:val>
                                            </p:tav>
                                            <p:tav tm="50000">
                                              <p:val>
                                                <p:clrVal>
                                                  <a:schemeClr val="bg1"/>
                                                </p:clrVal>
                                              </p:val>
                                            </p:tav>
                                          </p:tavLst>
                                        </p:anim>
                                        <p:anim calcmode="discrete" valueType="clr">
                                          <p:cBhvr>
                                            <p:cTn id="37" dur="100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clrVal>
                                                  <a:schemeClr val="accent2"/>
                                                </p:clrVal>
                                              </p:val>
                                            </p:tav>
                                            <p:tav tm="50000">
                                              <p:val>
                                                <p:clrVal>
                                                  <a:schemeClr val="hlink"/>
                                                </p:clrVal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8" dur="100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5510"/>
                                </p:stCondLst>
                                <p:childTnLst>
                                  <p:par>
                                    <p:cTn id="40" presetID="1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500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3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27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discrete" valueType="clr">
                                          <p:cBhvr override="childStyle">
                                            <p:cTn id="46" dur="100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clrVal>
                                                  <a:schemeClr val="bg1"/>
                                                </p:clrVal>
                                              </p:val>
                                            </p:tav>
                                            <p:tav tm="50000">
                                              <p:val>
                                                <p:clrVal>
                                                  <a:schemeClr val="bg1"/>
                                                </p:clrVal>
                                              </p:val>
                                            </p:tav>
                                          </p:tavLst>
                                        </p:anim>
                                        <p:anim calcmode="discrete" valueType="clr">
                                          <p:cBhvr>
                                            <p:cTn id="47" dur="100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clrVal>
                                                  <a:schemeClr val="accent2"/>
                                                </p:clrVal>
                                              </p:val>
                                            </p:tav>
                                            <p:tav tm="50000">
                                              <p:val>
                                                <p:clrVal>
                                                  <a:schemeClr val="hlink"/>
                                                </p:clrVal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8" dur="100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8520"/>
                                </p:stCondLst>
                                <p:childTnLst>
                                  <p:par>
                                    <p:cTn id="50" presetID="1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5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3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27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discrete" valueType="clr">
                                          <p:cBhvr override="childStyle">
                                            <p:cTn id="56" dur="100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clrVal>
                                                  <a:schemeClr val="bg1"/>
                                                </p:clrVal>
                                              </p:val>
                                            </p:tav>
                                            <p:tav tm="50000">
                                              <p:val>
                                                <p:clrVal>
                                                  <a:schemeClr val="bg1"/>
                                                </p:clrVal>
                                              </p:val>
                                            </p:tav>
                                          </p:tavLst>
                                        </p:anim>
                                        <p:anim calcmode="discrete" valueType="clr">
                                          <p:cBhvr>
                                            <p:cTn id="57" dur="100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clrVal>
                                                  <a:schemeClr val="accent2"/>
                                                </p:clrVal>
                                              </p:val>
                                            </p:tav>
                                            <p:tav tm="50000">
                                              <p:val>
                                                <p:clrVal>
                                                  <a:schemeClr val="hlink"/>
                                                </p:clrVal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8" dur="100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11529"/>
                                </p:stCondLst>
                                <p:childTnLst>
                                  <p:par>
                                    <p:cTn id="60" presetID="1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2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3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4" presetID="27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discrete" valueType="clr">
                                          <p:cBhvr override="childStyle">
                                            <p:cTn id="66" dur="100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clrVal>
                                                  <a:schemeClr val="bg1"/>
                                                </p:clrVal>
                                              </p:val>
                                            </p:tav>
                                            <p:tav tm="50000">
                                              <p:val>
                                                <p:clrVal>
                                                  <a:schemeClr val="bg1"/>
                                                </p:clrVal>
                                              </p:val>
                                            </p:tav>
                                          </p:tavLst>
                                        </p:anim>
                                        <p:anim calcmode="discrete" valueType="clr">
                                          <p:cBhvr>
                                            <p:cTn id="67" dur="100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clrVal>
                                                  <a:schemeClr val="accent2"/>
                                                </p:clrVal>
                                              </p:val>
                                            </p:tav>
                                            <p:tav tm="50000">
                                              <p:val>
                                                <p:clrVal>
                                                  <a:schemeClr val="hlink"/>
                                                </p:clrVal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8" dur="100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3" grpId="0"/>
          <p:bldP spid="54" grpId="0"/>
          <p:bldP spid="55" grpId="0"/>
          <p:bldP spid="56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5" presetID="2" presetClass="entr" presetSubtype="1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0" presetID="1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3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27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discrete" valueType="clr">
                                          <p:cBhvr override="childStyle">
                                            <p:cTn id="36" dur="100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clrVal>
                                                  <a:schemeClr val="bg1"/>
                                                </p:clrVal>
                                              </p:val>
                                            </p:tav>
                                            <p:tav tm="50000">
                                              <p:val>
                                                <p:clrVal>
                                                  <a:schemeClr val="bg1"/>
                                                </p:clrVal>
                                              </p:val>
                                            </p:tav>
                                          </p:tavLst>
                                        </p:anim>
                                        <p:anim calcmode="discrete" valueType="clr">
                                          <p:cBhvr>
                                            <p:cTn id="37" dur="100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clrVal>
                                                  <a:schemeClr val="accent2"/>
                                                </p:clrVal>
                                              </p:val>
                                            </p:tav>
                                            <p:tav tm="50000">
                                              <p:val>
                                                <p:clrVal>
                                                  <a:schemeClr val="hlink"/>
                                                </p:clrVal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8" dur="100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5510"/>
                                </p:stCondLst>
                                <p:childTnLst>
                                  <p:par>
                                    <p:cTn id="40" presetID="1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500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3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27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discrete" valueType="clr">
                                          <p:cBhvr override="childStyle">
                                            <p:cTn id="46" dur="100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clrVal>
                                                  <a:schemeClr val="bg1"/>
                                                </p:clrVal>
                                              </p:val>
                                            </p:tav>
                                            <p:tav tm="50000">
                                              <p:val>
                                                <p:clrVal>
                                                  <a:schemeClr val="bg1"/>
                                                </p:clrVal>
                                              </p:val>
                                            </p:tav>
                                          </p:tavLst>
                                        </p:anim>
                                        <p:anim calcmode="discrete" valueType="clr">
                                          <p:cBhvr>
                                            <p:cTn id="47" dur="100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clrVal>
                                                  <a:schemeClr val="accent2"/>
                                                </p:clrVal>
                                              </p:val>
                                            </p:tav>
                                            <p:tav tm="50000">
                                              <p:val>
                                                <p:clrVal>
                                                  <a:schemeClr val="hlink"/>
                                                </p:clrVal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8" dur="100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8520"/>
                                </p:stCondLst>
                                <p:childTnLst>
                                  <p:par>
                                    <p:cTn id="50" presetID="1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5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3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27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discrete" valueType="clr">
                                          <p:cBhvr override="childStyle">
                                            <p:cTn id="56" dur="100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clrVal>
                                                  <a:schemeClr val="bg1"/>
                                                </p:clrVal>
                                              </p:val>
                                            </p:tav>
                                            <p:tav tm="50000">
                                              <p:val>
                                                <p:clrVal>
                                                  <a:schemeClr val="bg1"/>
                                                </p:clrVal>
                                              </p:val>
                                            </p:tav>
                                          </p:tavLst>
                                        </p:anim>
                                        <p:anim calcmode="discrete" valueType="clr">
                                          <p:cBhvr>
                                            <p:cTn id="57" dur="100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clrVal>
                                                  <a:schemeClr val="accent2"/>
                                                </p:clrVal>
                                              </p:val>
                                            </p:tav>
                                            <p:tav tm="50000">
                                              <p:val>
                                                <p:clrVal>
                                                  <a:schemeClr val="hlink"/>
                                                </p:clrVal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8" dur="100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11529"/>
                                </p:stCondLst>
                                <p:childTnLst>
                                  <p:par>
                                    <p:cTn id="60" presetID="1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2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3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4" presetID="27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discrete" valueType="clr">
                                          <p:cBhvr override="childStyle">
                                            <p:cTn id="66" dur="100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clrVal>
                                                  <a:schemeClr val="bg1"/>
                                                </p:clrVal>
                                              </p:val>
                                            </p:tav>
                                            <p:tav tm="50000">
                                              <p:val>
                                                <p:clrVal>
                                                  <a:schemeClr val="bg1"/>
                                                </p:clrVal>
                                              </p:val>
                                            </p:tav>
                                          </p:tavLst>
                                        </p:anim>
                                        <p:anim calcmode="discrete" valueType="clr">
                                          <p:cBhvr>
                                            <p:cTn id="67" dur="100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clrVal>
                                                  <a:schemeClr val="accent2"/>
                                                </p:clrVal>
                                              </p:val>
                                            </p:tav>
                                            <p:tav tm="50000">
                                              <p:val>
                                                <p:clrVal>
                                                  <a:schemeClr val="hlink"/>
                                                </p:clrVal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8" dur="100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3" grpId="0"/>
          <p:bldP spid="54" grpId="0"/>
          <p:bldP spid="55" grpId="0"/>
          <p:bldP spid="56" grpId="0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9"/>
          <p:cNvSpPr txBox="1"/>
          <p:nvPr/>
        </p:nvSpPr>
        <p:spPr>
          <a:xfrm>
            <a:off x="4477733" y="1719374"/>
            <a:ext cx="2087688" cy="1838486"/>
          </a:xfrm>
          <a:prstGeom prst="rect">
            <a:avLst/>
          </a:prstGeom>
          <a:noFill/>
        </p:spPr>
        <p:txBody>
          <a:bodyPr wrap="square" lIns="68562" tIns="34281" rIns="68562" bIns="34281" rtlCol="0">
            <a:spAutoFit/>
          </a:bodyPr>
          <a:lstStyle/>
          <a:p>
            <a:pPr marL="0" lvl="1" algn="r"/>
            <a:r>
              <a:rPr lang="en-US" altLang="zh-CN" sz="11495" dirty="0" smtClean="0">
                <a:solidFill>
                  <a:srgbClr val="22873A"/>
                </a:solidFill>
                <a:latin typeface="Impact MT Std" pitchFamily="34" charset="0"/>
                <a:ea typeface="微软雅黑" panose="020B0503020204020204" pitchFamily="34" charset="-122"/>
              </a:rPr>
              <a:t>02</a:t>
            </a:r>
            <a:endParaRPr lang="zh-CN" altLang="en-US" sz="8795" b="1" dirty="0">
              <a:solidFill>
                <a:srgbClr val="22873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9"/>
          <p:cNvSpPr txBox="1"/>
          <p:nvPr/>
        </p:nvSpPr>
        <p:spPr>
          <a:xfrm>
            <a:off x="6781389" y="1982801"/>
            <a:ext cx="4838084" cy="623229"/>
          </a:xfrm>
          <a:prstGeom prst="rect">
            <a:avLst/>
          </a:prstGeom>
          <a:noFill/>
        </p:spPr>
        <p:txBody>
          <a:bodyPr wrap="square" lIns="68562" tIns="34281" rIns="68562" bIns="34281" rtlCol="0">
            <a:spAutoFit/>
          </a:bodyPr>
          <a:lstStyle/>
          <a:p>
            <a:r>
              <a:rPr lang="zh-CN" altLang="en-US" sz="3600" b="1" dirty="0">
                <a:solidFill>
                  <a:srgbClr val="22873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年度工作完成情况</a:t>
            </a:r>
            <a:endParaRPr lang="en-US" altLang="zh-CN" sz="3600" b="1" dirty="0">
              <a:solidFill>
                <a:srgbClr val="22873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TextBox 7"/>
          <p:cNvSpPr>
            <a:spLocks noChangeArrowheads="1"/>
          </p:cNvSpPr>
          <p:nvPr/>
        </p:nvSpPr>
        <p:spPr bwMode="auto">
          <a:xfrm>
            <a:off x="6853379" y="2727223"/>
            <a:ext cx="4103387" cy="43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defRPr/>
            </a:pPr>
            <a:r>
              <a:rPr lang="zh-CN" altLang="en-US" sz="1400" dirty="0">
                <a:solidFill>
                  <a:srgbClr val="22873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在此输入章节详细文字介绍，表达主题的含义合图表的意义，在此输入章节详细文字介绍。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6868183" y="3523612"/>
            <a:ext cx="575914" cy="575914"/>
            <a:chOff x="6097588" y="1828640"/>
            <a:chExt cx="576064" cy="576064"/>
          </a:xfrm>
        </p:grpSpPr>
        <p:sp>
          <p:nvSpPr>
            <p:cNvPr id="6" name="椭圆 5"/>
            <p:cNvSpPr/>
            <p:nvPr/>
          </p:nvSpPr>
          <p:spPr>
            <a:xfrm>
              <a:off x="6097588" y="1828640"/>
              <a:ext cx="576064" cy="576064"/>
            </a:xfrm>
            <a:prstGeom prst="ellipse">
              <a:avLst/>
            </a:prstGeom>
            <a:solidFill>
              <a:srgbClr val="2287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7" name="KSO_Shape"/>
            <p:cNvSpPr/>
            <p:nvPr/>
          </p:nvSpPr>
          <p:spPr bwMode="auto">
            <a:xfrm>
              <a:off x="6225456" y="1995215"/>
              <a:ext cx="320327" cy="242914"/>
            </a:xfrm>
            <a:custGeom>
              <a:avLst/>
              <a:gdLst>
                <a:gd name="T0" fmla="*/ 104753 w 3040062"/>
                <a:gd name="T1" fmla="*/ 1241540 h 2303463"/>
                <a:gd name="T2" fmla="*/ 251725 w 3040062"/>
                <a:gd name="T3" fmla="*/ 1260899 h 2303463"/>
                <a:gd name="T4" fmla="*/ 265692 w 3040062"/>
                <a:gd name="T5" fmla="*/ 1110467 h 2303463"/>
                <a:gd name="T6" fmla="*/ 844867 w 3040062"/>
                <a:gd name="T7" fmla="*/ 970596 h 2303463"/>
                <a:gd name="T8" fmla="*/ 870584 w 3040062"/>
                <a:gd name="T9" fmla="*/ 987377 h 2303463"/>
                <a:gd name="T10" fmla="*/ 872172 w 3040062"/>
                <a:gd name="T11" fmla="*/ 1402771 h 2303463"/>
                <a:gd name="T12" fmla="*/ 848359 w 3040062"/>
                <a:gd name="T13" fmla="*/ 1421768 h 2303463"/>
                <a:gd name="T14" fmla="*/ 615315 w 3040062"/>
                <a:gd name="T15" fmla="*/ 1415119 h 2303463"/>
                <a:gd name="T16" fmla="*/ 603250 w 3040062"/>
                <a:gd name="T17" fmla="*/ 1002891 h 2303463"/>
                <a:gd name="T18" fmla="*/ 617855 w 3040062"/>
                <a:gd name="T19" fmla="*/ 975662 h 2303463"/>
                <a:gd name="T20" fmla="*/ 1240437 w 3040062"/>
                <a:gd name="T21" fmla="*/ 749300 h 2303463"/>
                <a:gd name="T22" fmla="*/ 1265867 w 3040062"/>
                <a:gd name="T23" fmla="*/ 766421 h 2303463"/>
                <a:gd name="T24" fmla="*/ 1267138 w 3040062"/>
                <a:gd name="T25" fmla="*/ 1402743 h 2303463"/>
                <a:gd name="T26" fmla="*/ 1243616 w 3040062"/>
                <a:gd name="T27" fmla="*/ 1421766 h 2303463"/>
                <a:gd name="T28" fmla="*/ 1010298 w 3040062"/>
                <a:gd name="T29" fmla="*/ 1415108 h 2303463"/>
                <a:gd name="T30" fmla="*/ 998537 w 3040062"/>
                <a:gd name="T31" fmla="*/ 782273 h 2303463"/>
                <a:gd name="T32" fmla="*/ 1012841 w 3040062"/>
                <a:gd name="T33" fmla="*/ 755007 h 2303463"/>
                <a:gd name="T34" fmla="*/ 2175011 w 3040062"/>
                <a:gd name="T35" fmla="*/ 666432 h 2303463"/>
                <a:gd name="T36" fmla="*/ 2235666 w 3040062"/>
                <a:gd name="T37" fmla="*/ 692135 h 2303463"/>
                <a:gd name="T38" fmla="*/ 2277268 w 3040062"/>
                <a:gd name="T39" fmla="*/ 742271 h 2303463"/>
                <a:gd name="T40" fmla="*/ 2290605 w 3040062"/>
                <a:gd name="T41" fmla="*/ 1286150 h 2303463"/>
                <a:gd name="T42" fmla="*/ 2948603 w 3040062"/>
                <a:gd name="T43" fmla="*/ 1365796 h 2303463"/>
                <a:gd name="T44" fmla="*/ 3005765 w 3040062"/>
                <a:gd name="T45" fmla="*/ 1408316 h 2303463"/>
                <a:gd name="T46" fmla="*/ 3036887 w 3040062"/>
                <a:gd name="T47" fmla="*/ 1473366 h 2303463"/>
                <a:gd name="T48" fmla="*/ 3035616 w 3040062"/>
                <a:gd name="T49" fmla="*/ 2191451 h 2303463"/>
                <a:gd name="T50" fmla="*/ 3001319 w 3040062"/>
                <a:gd name="T51" fmla="*/ 2254597 h 2303463"/>
                <a:gd name="T52" fmla="*/ 2941934 w 3040062"/>
                <a:gd name="T53" fmla="*/ 2294578 h 2303463"/>
                <a:gd name="T54" fmla="*/ 2171200 w 3040062"/>
                <a:gd name="T55" fmla="*/ 2303146 h 2303463"/>
                <a:gd name="T56" fmla="*/ 2113403 w 3040062"/>
                <a:gd name="T57" fmla="*/ 2292040 h 2303463"/>
                <a:gd name="T58" fmla="*/ 1552263 w 3040062"/>
                <a:gd name="T59" fmla="*/ 1741815 h 2303463"/>
                <a:gd name="T60" fmla="*/ 1526223 w 3040062"/>
                <a:gd name="T61" fmla="*/ 1686919 h 2303463"/>
                <a:gd name="T62" fmla="*/ 1529081 w 3040062"/>
                <a:gd name="T63" fmla="*/ 1626946 h 2303463"/>
                <a:gd name="T64" fmla="*/ 1560520 w 3040062"/>
                <a:gd name="T65" fmla="*/ 1574272 h 2303463"/>
                <a:gd name="T66" fmla="*/ 1612919 w 3040062"/>
                <a:gd name="T67" fmla="*/ 1542858 h 2303463"/>
                <a:gd name="T68" fmla="*/ 1673891 w 3040062"/>
                <a:gd name="T69" fmla="*/ 1539685 h 2303463"/>
                <a:gd name="T70" fmla="*/ 1728513 w 3040062"/>
                <a:gd name="T71" fmla="*/ 1565705 h 2303463"/>
                <a:gd name="T72" fmla="*/ 2024167 w 3040062"/>
                <a:gd name="T73" fmla="*/ 760992 h 2303463"/>
                <a:gd name="T74" fmla="*/ 2057829 w 3040062"/>
                <a:gd name="T75" fmla="*/ 704828 h 2303463"/>
                <a:gd name="T76" fmla="*/ 2113721 w 3040062"/>
                <a:gd name="T77" fmla="*/ 670875 h 2303463"/>
                <a:gd name="T78" fmla="*/ 1640947 w 3040062"/>
                <a:gd name="T79" fmla="*/ 485773 h 2303463"/>
                <a:gd name="T80" fmla="*/ 1662436 w 3040062"/>
                <a:gd name="T81" fmla="*/ 507334 h 2303463"/>
                <a:gd name="T82" fmla="*/ 1658328 w 3040062"/>
                <a:gd name="T83" fmla="*/ 1408133 h 2303463"/>
                <a:gd name="T84" fmla="*/ 1631151 w 3040062"/>
                <a:gd name="T85" fmla="*/ 1422401 h 2303463"/>
                <a:gd name="T86" fmla="*/ 1401409 w 3040062"/>
                <a:gd name="T87" fmla="*/ 1410669 h 2303463"/>
                <a:gd name="T88" fmla="*/ 1394457 w 3040062"/>
                <a:gd name="T89" fmla="*/ 510505 h 2303463"/>
                <a:gd name="T90" fmla="*/ 1413734 w 3040062"/>
                <a:gd name="T91" fmla="*/ 486725 h 2303463"/>
                <a:gd name="T92" fmla="*/ 2856582 w 3040062"/>
                <a:gd name="T93" fmla="*/ 2539 h 2303463"/>
                <a:gd name="T94" fmla="*/ 2942924 w 3040062"/>
                <a:gd name="T95" fmla="*/ 45384 h 2303463"/>
                <a:gd name="T96" fmla="*/ 3001649 w 3040062"/>
                <a:gd name="T97" fmla="*/ 130121 h 2303463"/>
                <a:gd name="T98" fmla="*/ 3021012 w 3040062"/>
                <a:gd name="T99" fmla="*/ 1276768 h 2303463"/>
                <a:gd name="T100" fmla="*/ 2944193 w 3040062"/>
                <a:gd name="T101" fmla="*/ 1247252 h 2303463"/>
                <a:gd name="T102" fmla="*/ 374889 w 3040062"/>
                <a:gd name="T103" fmla="*/ 1959424 h 2303463"/>
                <a:gd name="T104" fmla="*/ 127291 w 3040062"/>
                <a:gd name="T105" fmla="*/ 2259336 h 2303463"/>
                <a:gd name="T106" fmla="*/ 50472 w 3040062"/>
                <a:gd name="T107" fmla="*/ 2198402 h 2303463"/>
                <a:gd name="T108" fmla="*/ 6349 w 3040062"/>
                <a:gd name="T109" fmla="*/ 2100970 h 2303463"/>
                <a:gd name="T110" fmla="*/ 3809 w 3040062"/>
                <a:gd name="T111" fmla="*/ 183438 h 2303463"/>
                <a:gd name="T112" fmla="*/ 44441 w 3040062"/>
                <a:gd name="T113" fmla="*/ 83468 h 2303463"/>
                <a:gd name="T114" fmla="*/ 118720 w 3040062"/>
                <a:gd name="T115" fmla="*/ 17773 h 2303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040062" h="2303463">
                  <a:moveTo>
                    <a:pt x="124116" y="1098725"/>
                  </a:moveTo>
                  <a:lnTo>
                    <a:pt x="120307" y="1099042"/>
                  </a:lnTo>
                  <a:lnTo>
                    <a:pt x="116498" y="1099994"/>
                  </a:lnTo>
                  <a:lnTo>
                    <a:pt x="113324" y="1101898"/>
                  </a:lnTo>
                  <a:lnTo>
                    <a:pt x="110467" y="1104120"/>
                  </a:lnTo>
                  <a:lnTo>
                    <a:pt x="108245" y="1107294"/>
                  </a:lnTo>
                  <a:lnTo>
                    <a:pt x="106340" y="1110467"/>
                  </a:lnTo>
                  <a:lnTo>
                    <a:pt x="105071" y="1114276"/>
                  </a:lnTo>
                  <a:lnTo>
                    <a:pt x="104753" y="1118084"/>
                  </a:lnTo>
                  <a:lnTo>
                    <a:pt x="104753" y="1241540"/>
                  </a:lnTo>
                  <a:lnTo>
                    <a:pt x="105071" y="1245348"/>
                  </a:lnTo>
                  <a:lnTo>
                    <a:pt x="106340" y="1249157"/>
                  </a:lnTo>
                  <a:lnTo>
                    <a:pt x="108245" y="1252330"/>
                  </a:lnTo>
                  <a:lnTo>
                    <a:pt x="110467" y="1255187"/>
                  </a:lnTo>
                  <a:lnTo>
                    <a:pt x="113324" y="1257726"/>
                  </a:lnTo>
                  <a:lnTo>
                    <a:pt x="116498" y="1259312"/>
                  </a:lnTo>
                  <a:lnTo>
                    <a:pt x="120307" y="1260899"/>
                  </a:lnTo>
                  <a:lnTo>
                    <a:pt x="124116" y="1261217"/>
                  </a:lnTo>
                  <a:lnTo>
                    <a:pt x="247598" y="1261217"/>
                  </a:lnTo>
                  <a:lnTo>
                    <a:pt x="251725" y="1260899"/>
                  </a:lnTo>
                  <a:lnTo>
                    <a:pt x="255216" y="1259312"/>
                  </a:lnTo>
                  <a:lnTo>
                    <a:pt x="258708" y="1257726"/>
                  </a:lnTo>
                  <a:lnTo>
                    <a:pt x="261565" y="1255187"/>
                  </a:lnTo>
                  <a:lnTo>
                    <a:pt x="264105" y="1252330"/>
                  </a:lnTo>
                  <a:lnTo>
                    <a:pt x="265692" y="1249157"/>
                  </a:lnTo>
                  <a:lnTo>
                    <a:pt x="266644" y="1245348"/>
                  </a:lnTo>
                  <a:lnTo>
                    <a:pt x="266961" y="1241540"/>
                  </a:lnTo>
                  <a:lnTo>
                    <a:pt x="266961" y="1118084"/>
                  </a:lnTo>
                  <a:lnTo>
                    <a:pt x="266644" y="1114276"/>
                  </a:lnTo>
                  <a:lnTo>
                    <a:pt x="265692" y="1110467"/>
                  </a:lnTo>
                  <a:lnTo>
                    <a:pt x="264105" y="1107294"/>
                  </a:lnTo>
                  <a:lnTo>
                    <a:pt x="261565" y="1104120"/>
                  </a:lnTo>
                  <a:lnTo>
                    <a:pt x="258708" y="1101898"/>
                  </a:lnTo>
                  <a:lnTo>
                    <a:pt x="255216" y="1099994"/>
                  </a:lnTo>
                  <a:lnTo>
                    <a:pt x="251725" y="1099042"/>
                  </a:lnTo>
                  <a:lnTo>
                    <a:pt x="247598" y="1098725"/>
                  </a:lnTo>
                  <a:lnTo>
                    <a:pt x="124116" y="1098725"/>
                  </a:lnTo>
                  <a:close/>
                  <a:moveTo>
                    <a:pt x="636270" y="969963"/>
                  </a:moveTo>
                  <a:lnTo>
                    <a:pt x="841692" y="969963"/>
                  </a:lnTo>
                  <a:lnTo>
                    <a:pt x="844867" y="970596"/>
                  </a:lnTo>
                  <a:lnTo>
                    <a:pt x="848359" y="970913"/>
                  </a:lnTo>
                  <a:lnTo>
                    <a:pt x="851534" y="971546"/>
                  </a:lnTo>
                  <a:lnTo>
                    <a:pt x="854709" y="972813"/>
                  </a:lnTo>
                  <a:lnTo>
                    <a:pt x="857567" y="974396"/>
                  </a:lnTo>
                  <a:lnTo>
                    <a:pt x="860107" y="975662"/>
                  </a:lnTo>
                  <a:lnTo>
                    <a:pt x="862647" y="977878"/>
                  </a:lnTo>
                  <a:lnTo>
                    <a:pt x="865187" y="979778"/>
                  </a:lnTo>
                  <a:lnTo>
                    <a:pt x="867092" y="982311"/>
                  </a:lnTo>
                  <a:lnTo>
                    <a:pt x="868997" y="984844"/>
                  </a:lnTo>
                  <a:lnTo>
                    <a:pt x="870584" y="987377"/>
                  </a:lnTo>
                  <a:lnTo>
                    <a:pt x="872172" y="990226"/>
                  </a:lnTo>
                  <a:lnTo>
                    <a:pt x="873124" y="993076"/>
                  </a:lnTo>
                  <a:lnTo>
                    <a:pt x="873760" y="996242"/>
                  </a:lnTo>
                  <a:lnTo>
                    <a:pt x="874712" y="999725"/>
                  </a:lnTo>
                  <a:lnTo>
                    <a:pt x="874712" y="1002891"/>
                  </a:lnTo>
                  <a:lnTo>
                    <a:pt x="874712" y="1389790"/>
                  </a:lnTo>
                  <a:lnTo>
                    <a:pt x="874712" y="1393273"/>
                  </a:lnTo>
                  <a:lnTo>
                    <a:pt x="873760" y="1396439"/>
                  </a:lnTo>
                  <a:lnTo>
                    <a:pt x="873124" y="1399605"/>
                  </a:lnTo>
                  <a:lnTo>
                    <a:pt x="872172" y="1402771"/>
                  </a:lnTo>
                  <a:lnTo>
                    <a:pt x="870584" y="1405304"/>
                  </a:lnTo>
                  <a:lnTo>
                    <a:pt x="868997" y="1408154"/>
                  </a:lnTo>
                  <a:lnTo>
                    <a:pt x="867092" y="1410686"/>
                  </a:lnTo>
                  <a:lnTo>
                    <a:pt x="865187" y="1413219"/>
                  </a:lnTo>
                  <a:lnTo>
                    <a:pt x="862647" y="1415119"/>
                  </a:lnTo>
                  <a:lnTo>
                    <a:pt x="860107" y="1417019"/>
                  </a:lnTo>
                  <a:lnTo>
                    <a:pt x="857567" y="1418602"/>
                  </a:lnTo>
                  <a:lnTo>
                    <a:pt x="854709" y="1420185"/>
                  </a:lnTo>
                  <a:lnTo>
                    <a:pt x="851534" y="1421135"/>
                  </a:lnTo>
                  <a:lnTo>
                    <a:pt x="848359" y="1421768"/>
                  </a:lnTo>
                  <a:lnTo>
                    <a:pt x="844867" y="1422401"/>
                  </a:lnTo>
                  <a:lnTo>
                    <a:pt x="841692" y="1422401"/>
                  </a:lnTo>
                  <a:lnTo>
                    <a:pt x="636270" y="1422401"/>
                  </a:lnTo>
                  <a:lnTo>
                    <a:pt x="632777" y="1422401"/>
                  </a:lnTo>
                  <a:lnTo>
                    <a:pt x="629920" y="1421768"/>
                  </a:lnTo>
                  <a:lnTo>
                    <a:pt x="626745" y="1421135"/>
                  </a:lnTo>
                  <a:lnTo>
                    <a:pt x="623570" y="1420185"/>
                  </a:lnTo>
                  <a:lnTo>
                    <a:pt x="620713" y="1418602"/>
                  </a:lnTo>
                  <a:lnTo>
                    <a:pt x="617855" y="1417019"/>
                  </a:lnTo>
                  <a:lnTo>
                    <a:pt x="615315" y="1415119"/>
                  </a:lnTo>
                  <a:lnTo>
                    <a:pt x="613093" y="1413219"/>
                  </a:lnTo>
                  <a:lnTo>
                    <a:pt x="610870" y="1410686"/>
                  </a:lnTo>
                  <a:lnTo>
                    <a:pt x="608965" y="1408154"/>
                  </a:lnTo>
                  <a:lnTo>
                    <a:pt x="607378" y="1405304"/>
                  </a:lnTo>
                  <a:lnTo>
                    <a:pt x="606108" y="1402771"/>
                  </a:lnTo>
                  <a:lnTo>
                    <a:pt x="605155" y="1399605"/>
                  </a:lnTo>
                  <a:lnTo>
                    <a:pt x="603885" y="1396439"/>
                  </a:lnTo>
                  <a:lnTo>
                    <a:pt x="603568" y="1393273"/>
                  </a:lnTo>
                  <a:lnTo>
                    <a:pt x="603250" y="1389790"/>
                  </a:lnTo>
                  <a:lnTo>
                    <a:pt x="603250" y="1002891"/>
                  </a:lnTo>
                  <a:lnTo>
                    <a:pt x="603568" y="999725"/>
                  </a:lnTo>
                  <a:lnTo>
                    <a:pt x="603885" y="996242"/>
                  </a:lnTo>
                  <a:lnTo>
                    <a:pt x="605155" y="993076"/>
                  </a:lnTo>
                  <a:lnTo>
                    <a:pt x="606108" y="990226"/>
                  </a:lnTo>
                  <a:lnTo>
                    <a:pt x="607378" y="987377"/>
                  </a:lnTo>
                  <a:lnTo>
                    <a:pt x="608965" y="984844"/>
                  </a:lnTo>
                  <a:lnTo>
                    <a:pt x="610870" y="982311"/>
                  </a:lnTo>
                  <a:lnTo>
                    <a:pt x="613093" y="979778"/>
                  </a:lnTo>
                  <a:lnTo>
                    <a:pt x="615315" y="977878"/>
                  </a:lnTo>
                  <a:lnTo>
                    <a:pt x="617855" y="975662"/>
                  </a:lnTo>
                  <a:lnTo>
                    <a:pt x="620713" y="974396"/>
                  </a:lnTo>
                  <a:lnTo>
                    <a:pt x="623570" y="972813"/>
                  </a:lnTo>
                  <a:lnTo>
                    <a:pt x="626745" y="971546"/>
                  </a:lnTo>
                  <a:lnTo>
                    <a:pt x="629920" y="970913"/>
                  </a:lnTo>
                  <a:lnTo>
                    <a:pt x="632777" y="970596"/>
                  </a:lnTo>
                  <a:lnTo>
                    <a:pt x="636270" y="969963"/>
                  </a:lnTo>
                  <a:close/>
                  <a:moveTo>
                    <a:pt x="1027781" y="749300"/>
                  </a:moveTo>
                  <a:lnTo>
                    <a:pt x="1031278" y="749300"/>
                  </a:lnTo>
                  <a:lnTo>
                    <a:pt x="1236940" y="749300"/>
                  </a:lnTo>
                  <a:lnTo>
                    <a:pt x="1240437" y="749300"/>
                  </a:lnTo>
                  <a:lnTo>
                    <a:pt x="1243616" y="750251"/>
                  </a:lnTo>
                  <a:lnTo>
                    <a:pt x="1246476" y="750885"/>
                  </a:lnTo>
                  <a:lnTo>
                    <a:pt x="1249655" y="751837"/>
                  </a:lnTo>
                  <a:lnTo>
                    <a:pt x="1252516" y="753105"/>
                  </a:lnTo>
                  <a:lnTo>
                    <a:pt x="1255377" y="755007"/>
                  </a:lnTo>
                  <a:lnTo>
                    <a:pt x="1257920" y="756592"/>
                  </a:lnTo>
                  <a:lnTo>
                    <a:pt x="1260145" y="758812"/>
                  </a:lnTo>
                  <a:lnTo>
                    <a:pt x="1262370" y="761348"/>
                  </a:lnTo>
                  <a:lnTo>
                    <a:pt x="1264595" y="763567"/>
                  </a:lnTo>
                  <a:lnTo>
                    <a:pt x="1265867" y="766421"/>
                  </a:lnTo>
                  <a:lnTo>
                    <a:pt x="1267138" y="769274"/>
                  </a:lnTo>
                  <a:lnTo>
                    <a:pt x="1268410" y="772445"/>
                  </a:lnTo>
                  <a:lnTo>
                    <a:pt x="1269363" y="775615"/>
                  </a:lnTo>
                  <a:lnTo>
                    <a:pt x="1269681" y="778786"/>
                  </a:lnTo>
                  <a:lnTo>
                    <a:pt x="1269999" y="782273"/>
                  </a:lnTo>
                  <a:lnTo>
                    <a:pt x="1269999" y="1389744"/>
                  </a:lnTo>
                  <a:lnTo>
                    <a:pt x="1269681" y="1393231"/>
                  </a:lnTo>
                  <a:lnTo>
                    <a:pt x="1269363" y="1396402"/>
                  </a:lnTo>
                  <a:lnTo>
                    <a:pt x="1268410" y="1399572"/>
                  </a:lnTo>
                  <a:lnTo>
                    <a:pt x="1267138" y="1402743"/>
                  </a:lnTo>
                  <a:lnTo>
                    <a:pt x="1265867" y="1405279"/>
                  </a:lnTo>
                  <a:lnTo>
                    <a:pt x="1264595" y="1408133"/>
                  </a:lnTo>
                  <a:lnTo>
                    <a:pt x="1262370" y="1410669"/>
                  </a:lnTo>
                  <a:lnTo>
                    <a:pt x="1260145" y="1413206"/>
                  </a:lnTo>
                  <a:lnTo>
                    <a:pt x="1257920" y="1415108"/>
                  </a:lnTo>
                  <a:lnTo>
                    <a:pt x="1255377" y="1417010"/>
                  </a:lnTo>
                  <a:lnTo>
                    <a:pt x="1252516" y="1418595"/>
                  </a:lnTo>
                  <a:lnTo>
                    <a:pt x="1249655" y="1420181"/>
                  </a:lnTo>
                  <a:lnTo>
                    <a:pt x="1246476" y="1421132"/>
                  </a:lnTo>
                  <a:lnTo>
                    <a:pt x="1243616" y="1421766"/>
                  </a:lnTo>
                  <a:lnTo>
                    <a:pt x="1240437" y="1422400"/>
                  </a:lnTo>
                  <a:lnTo>
                    <a:pt x="1236940" y="1422400"/>
                  </a:lnTo>
                  <a:lnTo>
                    <a:pt x="1031278" y="1422400"/>
                  </a:lnTo>
                  <a:lnTo>
                    <a:pt x="1027781" y="1422400"/>
                  </a:lnTo>
                  <a:lnTo>
                    <a:pt x="1024602" y="1421766"/>
                  </a:lnTo>
                  <a:lnTo>
                    <a:pt x="1021424" y="1421132"/>
                  </a:lnTo>
                  <a:lnTo>
                    <a:pt x="1018245" y="1420181"/>
                  </a:lnTo>
                  <a:lnTo>
                    <a:pt x="1015384" y="1418595"/>
                  </a:lnTo>
                  <a:lnTo>
                    <a:pt x="1012841" y="1417010"/>
                  </a:lnTo>
                  <a:lnTo>
                    <a:pt x="1010298" y="1415108"/>
                  </a:lnTo>
                  <a:lnTo>
                    <a:pt x="1007755" y="1413206"/>
                  </a:lnTo>
                  <a:lnTo>
                    <a:pt x="1005848" y="1410669"/>
                  </a:lnTo>
                  <a:lnTo>
                    <a:pt x="1003941" y="1408133"/>
                  </a:lnTo>
                  <a:lnTo>
                    <a:pt x="1002351" y="1405279"/>
                  </a:lnTo>
                  <a:lnTo>
                    <a:pt x="1000762" y="1402743"/>
                  </a:lnTo>
                  <a:lnTo>
                    <a:pt x="999808" y="1399572"/>
                  </a:lnTo>
                  <a:lnTo>
                    <a:pt x="999173" y="1396402"/>
                  </a:lnTo>
                  <a:lnTo>
                    <a:pt x="998537" y="1393231"/>
                  </a:lnTo>
                  <a:lnTo>
                    <a:pt x="998537" y="1389744"/>
                  </a:lnTo>
                  <a:lnTo>
                    <a:pt x="998537" y="782273"/>
                  </a:lnTo>
                  <a:lnTo>
                    <a:pt x="998537" y="778786"/>
                  </a:lnTo>
                  <a:lnTo>
                    <a:pt x="999173" y="775615"/>
                  </a:lnTo>
                  <a:lnTo>
                    <a:pt x="999808" y="772445"/>
                  </a:lnTo>
                  <a:lnTo>
                    <a:pt x="1000762" y="769274"/>
                  </a:lnTo>
                  <a:lnTo>
                    <a:pt x="1002351" y="766421"/>
                  </a:lnTo>
                  <a:lnTo>
                    <a:pt x="1003941" y="763567"/>
                  </a:lnTo>
                  <a:lnTo>
                    <a:pt x="1005848" y="761348"/>
                  </a:lnTo>
                  <a:lnTo>
                    <a:pt x="1007755" y="758812"/>
                  </a:lnTo>
                  <a:lnTo>
                    <a:pt x="1010298" y="756592"/>
                  </a:lnTo>
                  <a:lnTo>
                    <a:pt x="1012841" y="755007"/>
                  </a:lnTo>
                  <a:lnTo>
                    <a:pt x="1015384" y="753105"/>
                  </a:lnTo>
                  <a:lnTo>
                    <a:pt x="1018245" y="751837"/>
                  </a:lnTo>
                  <a:lnTo>
                    <a:pt x="1021424" y="750885"/>
                  </a:lnTo>
                  <a:lnTo>
                    <a:pt x="1024602" y="750251"/>
                  </a:lnTo>
                  <a:lnTo>
                    <a:pt x="1027781" y="749300"/>
                  </a:lnTo>
                  <a:close/>
                  <a:moveTo>
                    <a:pt x="2147065" y="665163"/>
                  </a:moveTo>
                  <a:lnTo>
                    <a:pt x="2154052" y="665163"/>
                  </a:lnTo>
                  <a:lnTo>
                    <a:pt x="2161038" y="665163"/>
                  </a:lnTo>
                  <a:lnTo>
                    <a:pt x="2168025" y="665798"/>
                  </a:lnTo>
                  <a:lnTo>
                    <a:pt x="2175011" y="666432"/>
                  </a:lnTo>
                  <a:lnTo>
                    <a:pt x="2181680" y="667702"/>
                  </a:lnTo>
                  <a:lnTo>
                    <a:pt x="2188349" y="669288"/>
                  </a:lnTo>
                  <a:lnTo>
                    <a:pt x="2194700" y="670875"/>
                  </a:lnTo>
                  <a:lnTo>
                    <a:pt x="2201369" y="673413"/>
                  </a:lnTo>
                  <a:lnTo>
                    <a:pt x="2207085" y="675952"/>
                  </a:lnTo>
                  <a:lnTo>
                    <a:pt x="2213437" y="678173"/>
                  </a:lnTo>
                  <a:lnTo>
                    <a:pt x="2219471" y="681346"/>
                  </a:lnTo>
                  <a:lnTo>
                    <a:pt x="2224869" y="684519"/>
                  </a:lnTo>
                  <a:lnTo>
                    <a:pt x="2230585" y="688327"/>
                  </a:lnTo>
                  <a:lnTo>
                    <a:pt x="2235666" y="692135"/>
                  </a:lnTo>
                  <a:lnTo>
                    <a:pt x="2241065" y="695943"/>
                  </a:lnTo>
                  <a:lnTo>
                    <a:pt x="2245829" y="700702"/>
                  </a:lnTo>
                  <a:lnTo>
                    <a:pt x="2250910" y="704828"/>
                  </a:lnTo>
                  <a:lnTo>
                    <a:pt x="2255356" y="709587"/>
                  </a:lnTo>
                  <a:lnTo>
                    <a:pt x="2259484" y="714347"/>
                  </a:lnTo>
                  <a:lnTo>
                    <a:pt x="2263612" y="719741"/>
                  </a:lnTo>
                  <a:lnTo>
                    <a:pt x="2267423" y="724819"/>
                  </a:lnTo>
                  <a:lnTo>
                    <a:pt x="2270916" y="730530"/>
                  </a:lnTo>
                  <a:lnTo>
                    <a:pt x="2274092" y="736559"/>
                  </a:lnTo>
                  <a:lnTo>
                    <a:pt x="2277268" y="742271"/>
                  </a:lnTo>
                  <a:lnTo>
                    <a:pt x="2280126" y="748300"/>
                  </a:lnTo>
                  <a:lnTo>
                    <a:pt x="2282666" y="754646"/>
                  </a:lnTo>
                  <a:lnTo>
                    <a:pt x="2284572" y="760992"/>
                  </a:lnTo>
                  <a:lnTo>
                    <a:pt x="2286477" y="767021"/>
                  </a:lnTo>
                  <a:lnTo>
                    <a:pt x="2287747" y="773685"/>
                  </a:lnTo>
                  <a:lnTo>
                    <a:pt x="2289018" y="780349"/>
                  </a:lnTo>
                  <a:lnTo>
                    <a:pt x="2289970" y="787330"/>
                  </a:lnTo>
                  <a:lnTo>
                    <a:pt x="2290605" y="794311"/>
                  </a:lnTo>
                  <a:lnTo>
                    <a:pt x="2290605" y="801292"/>
                  </a:lnTo>
                  <a:lnTo>
                    <a:pt x="2290605" y="1286150"/>
                  </a:lnTo>
                  <a:lnTo>
                    <a:pt x="2884137" y="1353738"/>
                  </a:lnTo>
                  <a:lnTo>
                    <a:pt x="2890488" y="1354055"/>
                  </a:lnTo>
                  <a:lnTo>
                    <a:pt x="2898110" y="1354372"/>
                  </a:lnTo>
                  <a:lnTo>
                    <a:pt x="2905732" y="1355007"/>
                  </a:lnTo>
                  <a:lnTo>
                    <a:pt x="2913353" y="1355642"/>
                  </a:lnTo>
                  <a:lnTo>
                    <a:pt x="2920657" y="1357228"/>
                  </a:lnTo>
                  <a:lnTo>
                    <a:pt x="2927644" y="1358815"/>
                  </a:lnTo>
                  <a:lnTo>
                    <a:pt x="2934948" y="1361036"/>
                  </a:lnTo>
                  <a:lnTo>
                    <a:pt x="2941934" y="1362940"/>
                  </a:lnTo>
                  <a:lnTo>
                    <a:pt x="2948603" y="1365796"/>
                  </a:lnTo>
                  <a:lnTo>
                    <a:pt x="2955272" y="1368969"/>
                  </a:lnTo>
                  <a:lnTo>
                    <a:pt x="2961941" y="1372142"/>
                  </a:lnTo>
                  <a:lnTo>
                    <a:pt x="2968292" y="1375633"/>
                  </a:lnTo>
                  <a:lnTo>
                    <a:pt x="2974008" y="1379758"/>
                  </a:lnTo>
                  <a:lnTo>
                    <a:pt x="2980042" y="1383883"/>
                  </a:lnTo>
                  <a:lnTo>
                    <a:pt x="2985758" y="1388008"/>
                  </a:lnTo>
                  <a:lnTo>
                    <a:pt x="2990839" y="1393085"/>
                  </a:lnTo>
                  <a:lnTo>
                    <a:pt x="2996238" y="1397845"/>
                  </a:lnTo>
                  <a:lnTo>
                    <a:pt x="3001319" y="1403239"/>
                  </a:lnTo>
                  <a:lnTo>
                    <a:pt x="3005765" y="1408316"/>
                  </a:lnTo>
                  <a:lnTo>
                    <a:pt x="3010529" y="1414345"/>
                  </a:lnTo>
                  <a:lnTo>
                    <a:pt x="3014657" y="1419739"/>
                  </a:lnTo>
                  <a:lnTo>
                    <a:pt x="3018468" y="1426086"/>
                  </a:lnTo>
                  <a:lnTo>
                    <a:pt x="3021961" y="1432432"/>
                  </a:lnTo>
                  <a:lnTo>
                    <a:pt x="3025454" y="1438778"/>
                  </a:lnTo>
                  <a:lnTo>
                    <a:pt x="3028312" y="1445125"/>
                  </a:lnTo>
                  <a:lnTo>
                    <a:pt x="3030853" y="1452106"/>
                  </a:lnTo>
                  <a:lnTo>
                    <a:pt x="3033393" y="1459087"/>
                  </a:lnTo>
                  <a:lnTo>
                    <a:pt x="3035616" y="1466067"/>
                  </a:lnTo>
                  <a:lnTo>
                    <a:pt x="3036887" y="1473366"/>
                  </a:lnTo>
                  <a:lnTo>
                    <a:pt x="3038474" y="1480664"/>
                  </a:lnTo>
                  <a:lnTo>
                    <a:pt x="3039427" y="1488280"/>
                  </a:lnTo>
                  <a:lnTo>
                    <a:pt x="3040062" y="1495895"/>
                  </a:lnTo>
                  <a:lnTo>
                    <a:pt x="3040062" y="1503511"/>
                  </a:lnTo>
                  <a:lnTo>
                    <a:pt x="3040062" y="2154008"/>
                  </a:lnTo>
                  <a:lnTo>
                    <a:pt x="3040062" y="2161623"/>
                  </a:lnTo>
                  <a:lnTo>
                    <a:pt x="3039427" y="2169556"/>
                  </a:lnTo>
                  <a:lnTo>
                    <a:pt x="3038474" y="2177172"/>
                  </a:lnTo>
                  <a:lnTo>
                    <a:pt x="3036887" y="2184470"/>
                  </a:lnTo>
                  <a:lnTo>
                    <a:pt x="3035616" y="2191451"/>
                  </a:lnTo>
                  <a:lnTo>
                    <a:pt x="3033393" y="2198749"/>
                  </a:lnTo>
                  <a:lnTo>
                    <a:pt x="3030853" y="2205730"/>
                  </a:lnTo>
                  <a:lnTo>
                    <a:pt x="3028312" y="2212394"/>
                  </a:lnTo>
                  <a:lnTo>
                    <a:pt x="3025454" y="2219057"/>
                  </a:lnTo>
                  <a:lnTo>
                    <a:pt x="3021961" y="2225404"/>
                  </a:lnTo>
                  <a:lnTo>
                    <a:pt x="3018468" y="2231433"/>
                  </a:lnTo>
                  <a:lnTo>
                    <a:pt x="3014657" y="2237779"/>
                  </a:lnTo>
                  <a:lnTo>
                    <a:pt x="3010529" y="2243808"/>
                  </a:lnTo>
                  <a:lnTo>
                    <a:pt x="3005765" y="2249202"/>
                  </a:lnTo>
                  <a:lnTo>
                    <a:pt x="3001319" y="2254597"/>
                  </a:lnTo>
                  <a:lnTo>
                    <a:pt x="2996238" y="2259674"/>
                  </a:lnTo>
                  <a:lnTo>
                    <a:pt x="2990839" y="2264433"/>
                  </a:lnTo>
                  <a:lnTo>
                    <a:pt x="2985758" y="2269510"/>
                  </a:lnTo>
                  <a:lnTo>
                    <a:pt x="2980042" y="2273953"/>
                  </a:lnTo>
                  <a:lnTo>
                    <a:pt x="2974008" y="2278078"/>
                  </a:lnTo>
                  <a:lnTo>
                    <a:pt x="2968292" y="2281886"/>
                  </a:lnTo>
                  <a:lnTo>
                    <a:pt x="2961941" y="2285376"/>
                  </a:lnTo>
                  <a:lnTo>
                    <a:pt x="2955272" y="2288867"/>
                  </a:lnTo>
                  <a:lnTo>
                    <a:pt x="2948603" y="2291723"/>
                  </a:lnTo>
                  <a:lnTo>
                    <a:pt x="2941934" y="2294578"/>
                  </a:lnTo>
                  <a:lnTo>
                    <a:pt x="2934948" y="2297117"/>
                  </a:lnTo>
                  <a:lnTo>
                    <a:pt x="2927644" y="2298703"/>
                  </a:lnTo>
                  <a:lnTo>
                    <a:pt x="2920657" y="2300607"/>
                  </a:lnTo>
                  <a:lnTo>
                    <a:pt x="2913353" y="2301877"/>
                  </a:lnTo>
                  <a:lnTo>
                    <a:pt x="2905732" y="2302829"/>
                  </a:lnTo>
                  <a:lnTo>
                    <a:pt x="2898110" y="2303146"/>
                  </a:lnTo>
                  <a:lnTo>
                    <a:pt x="2890488" y="2303463"/>
                  </a:lnTo>
                  <a:lnTo>
                    <a:pt x="2177552" y="2303463"/>
                  </a:lnTo>
                  <a:lnTo>
                    <a:pt x="2173423" y="2303146"/>
                  </a:lnTo>
                  <a:lnTo>
                    <a:pt x="2171200" y="2303146"/>
                  </a:lnTo>
                  <a:lnTo>
                    <a:pt x="2169613" y="2303146"/>
                  </a:lnTo>
                  <a:lnTo>
                    <a:pt x="2162944" y="2303146"/>
                  </a:lnTo>
                  <a:lnTo>
                    <a:pt x="2156275" y="2303146"/>
                  </a:lnTo>
                  <a:lnTo>
                    <a:pt x="2149924" y="2302511"/>
                  </a:lnTo>
                  <a:lnTo>
                    <a:pt x="2143572" y="2301559"/>
                  </a:lnTo>
                  <a:lnTo>
                    <a:pt x="2137538" y="2300607"/>
                  </a:lnTo>
                  <a:lnTo>
                    <a:pt x="2131187" y="2298703"/>
                  </a:lnTo>
                  <a:lnTo>
                    <a:pt x="2125153" y="2297117"/>
                  </a:lnTo>
                  <a:lnTo>
                    <a:pt x="2119437" y="2294896"/>
                  </a:lnTo>
                  <a:lnTo>
                    <a:pt x="2113403" y="2292040"/>
                  </a:lnTo>
                  <a:lnTo>
                    <a:pt x="2107370" y="2289501"/>
                  </a:lnTo>
                  <a:lnTo>
                    <a:pt x="2101971" y="2286645"/>
                  </a:lnTo>
                  <a:lnTo>
                    <a:pt x="2096572" y="2283155"/>
                  </a:lnTo>
                  <a:lnTo>
                    <a:pt x="2091491" y="2279665"/>
                  </a:lnTo>
                  <a:lnTo>
                    <a:pt x="2086093" y="2275222"/>
                  </a:lnTo>
                  <a:lnTo>
                    <a:pt x="2081329" y="2271097"/>
                  </a:lnTo>
                  <a:lnTo>
                    <a:pt x="2076883" y="2266972"/>
                  </a:lnTo>
                  <a:lnTo>
                    <a:pt x="1560520" y="1751334"/>
                  </a:lnTo>
                  <a:lnTo>
                    <a:pt x="1556074" y="1746574"/>
                  </a:lnTo>
                  <a:lnTo>
                    <a:pt x="1552263" y="1741815"/>
                  </a:lnTo>
                  <a:lnTo>
                    <a:pt x="1548135" y="1737055"/>
                  </a:lnTo>
                  <a:lnTo>
                    <a:pt x="1544642" y="1731661"/>
                  </a:lnTo>
                  <a:lnTo>
                    <a:pt x="1541466" y="1726583"/>
                  </a:lnTo>
                  <a:lnTo>
                    <a:pt x="1538291" y="1720872"/>
                  </a:lnTo>
                  <a:lnTo>
                    <a:pt x="1535432" y="1715477"/>
                  </a:lnTo>
                  <a:lnTo>
                    <a:pt x="1532892" y="1709766"/>
                  </a:lnTo>
                  <a:lnTo>
                    <a:pt x="1530987" y="1704054"/>
                  </a:lnTo>
                  <a:lnTo>
                    <a:pt x="1529081" y="1698342"/>
                  </a:lnTo>
                  <a:lnTo>
                    <a:pt x="1527493" y="1692631"/>
                  </a:lnTo>
                  <a:lnTo>
                    <a:pt x="1526223" y="1686919"/>
                  </a:lnTo>
                  <a:lnTo>
                    <a:pt x="1525270" y="1680890"/>
                  </a:lnTo>
                  <a:lnTo>
                    <a:pt x="1524635" y="1674544"/>
                  </a:lnTo>
                  <a:lnTo>
                    <a:pt x="1524000" y="1668515"/>
                  </a:lnTo>
                  <a:lnTo>
                    <a:pt x="1524000" y="1662803"/>
                  </a:lnTo>
                  <a:lnTo>
                    <a:pt x="1524000" y="1656774"/>
                  </a:lnTo>
                  <a:lnTo>
                    <a:pt x="1524635" y="1650428"/>
                  </a:lnTo>
                  <a:lnTo>
                    <a:pt x="1525270" y="1644716"/>
                  </a:lnTo>
                  <a:lnTo>
                    <a:pt x="1526223" y="1638687"/>
                  </a:lnTo>
                  <a:lnTo>
                    <a:pt x="1527493" y="1632658"/>
                  </a:lnTo>
                  <a:lnTo>
                    <a:pt x="1529081" y="1626946"/>
                  </a:lnTo>
                  <a:lnTo>
                    <a:pt x="1530987" y="1621235"/>
                  </a:lnTo>
                  <a:lnTo>
                    <a:pt x="1532892" y="1615523"/>
                  </a:lnTo>
                  <a:lnTo>
                    <a:pt x="1535432" y="1609811"/>
                  </a:lnTo>
                  <a:lnTo>
                    <a:pt x="1538291" y="1604417"/>
                  </a:lnTo>
                  <a:lnTo>
                    <a:pt x="1541466" y="1599023"/>
                  </a:lnTo>
                  <a:lnTo>
                    <a:pt x="1544642" y="1593628"/>
                  </a:lnTo>
                  <a:lnTo>
                    <a:pt x="1548135" y="1588551"/>
                  </a:lnTo>
                  <a:lnTo>
                    <a:pt x="1552263" y="1583474"/>
                  </a:lnTo>
                  <a:lnTo>
                    <a:pt x="1556074" y="1578714"/>
                  </a:lnTo>
                  <a:lnTo>
                    <a:pt x="1560520" y="1574272"/>
                  </a:lnTo>
                  <a:lnTo>
                    <a:pt x="1564966" y="1569830"/>
                  </a:lnTo>
                  <a:lnTo>
                    <a:pt x="1570047" y="1565705"/>
                  </a:lnTo>
                  <a:lnTo>
                    <a:pt x="1574811" y="1561897"/>
                  </a:lnTo>
                  <a:lnTo>
                    <a:pt x="1579574" y="1558406"/>
                  </a:lnTo>
                  <a:lnTo>
                    <a:pt x="1584973" y="1554916"/>
                  </a:lnTo>
                  <a:lnTo>
                    <a:pt x="1590054" y="1552060"/>
                  </a:lnTo>
                  <a:lnTo>
                    <a:pt x="1595770" y="1549521"/>
                  </a:lnTo>
                  <a:lnTo>
                    <a:pt x="1601486" y="1546666"/>
                  </a:lnTo>
                  <a:lnTo>
                    <a:pt x="1606885" y="1544444"/>
                  </a:lnTo>
                  <a:lnTo>
                    <a:pt x="1612919" y="1542858"/>
                  </a:lnTo>
                  <a:lnTo>
                    <a:pt x="1618635" y="1540954"/>
                  </a:lnTo>
                  <a:lnTo>
                    <a:pt x="1624669" y="1539685"/>
                  </a:lnTo>
                  <a:lnTo>
                    <a:pt x="1630702" y="1538733"/>
                  </a:lnTo>
                  <a:lnTo>
                    <a:pt x="1637054" y="1538098"/>
                  </a:lnTo>
                  <a:lnTo>
                    <a:pt x="1642770" y="1537463"/>
                  </a:lnTo>
                  <a:lnTo>
                    <a:pt x="1649121" y="1537146"/>
                  </a:lnTo>
                  <a:lnTo>
                    <a:pt x="1655473" y="1537463"/>
                  </a:lnTo>
                  <a:lnTo>
                    <a:pt x="1661824" y="1538098"/>
                  </a:lnTo>
                  <a:lnTo>
                    <a:pt x="1667858" y="1538733"/>
                  </a:lnTo>
                  <a:lnTo>
                    <a:pt x="1673891" y="1539685"/>
                  </a:lnTo>
                  <a:lnTo>
                    <a:pt x="1679925" y="1540954"/>
                  </a:lnTo>
                  <a:lnTo>
                    <a:pt x="1685641" y="1542858"/>
                  </a:lnTo>
                  <a:lnTo>
                    <a:pt x="1691675" y="1544444"/>
                  </a:lnTo>
                  <a:lnTo>
                    <a:pt x="1697391" y="1546666"/>
                  </a:lnTo>
                  <a:lnTo>
                    <a:pt x="1702790" y="1549521"/>
                  </a:lnTo>
                  <a:lnTo>
                    <a:pt x="1708506" y="1552060"/>
                  </a:lnTo>
                  <a:lnTo>
                    <a:pt x="1713587" y="1554916"/>
                  </a:lnTo>
                  <a:lnTo>
                    <a:pt x="1718986" y="1558406"/>
                  </a:lnTo>
                  <a:lnTo>
                    <a:pt x="1723749" y="1561897"/>
                  </a:lnTo>
                  <a:lnTo>
                    <a:pt x="1728513" y="1565705"/>
                  </a:lnTo>
                  <a:lnTo>
                    <a:pt x="1733594" y="1569830"/>
                  </a:lnTo>
                  <a:lnTo>
                    <a:pt x="1738040" y="1574272"/>
                  </a:lnTo>
                  <a:lnTo>
                    <a:pt x="2017816" y="1853827"/>
                  </a:lnTo>
                  <a:lnTo>
                    <a:pt x="2017816" y="801292"/>
                  </a:lnTo>
                  <a:lnTo>
                    <a:pt x="2018133" y="794311"/>
                  </a:lnTo>
                  <a:lnTo>
                    <a:pt x="2018451" y="787330"/>
                  </a:lnTo>
                  <a:lnTo>
                    <a:pt x="2019404" y="780349"/>
                  </a:lnTo>
                  <a:lnTo>
                    <a:pt x="2020674" y="773685"/>
                  </a:lnTo>
                  <a:lnTo>
                    <a:pt x="2021944" y="767021"/>
                  </a:lnTo>
                  <a:lnTo>
                    <a:pt x="2024167" y="760992"/>
                  </a:lnTo>
                  <a:lnTo>
                    <a:pt x="2026073" y="754646"/>
                  </a:lnTo>
                  <a:lnTo>
                    <a:pt x="2028613" y="748300"/>
                  </a:lnTo>
                  <a:lnTo>
                    <a:pt x="2031471" y="742271"/>
                  </a:lnTo>
                  <a:lnTo>
                    <a:pt x="2034329" y="736559"/>
                  </a:lnTo>
                  <a:lnTo>
                    <a:pt x="2037823" y="730530"/>
                  </a:lnTo>
                  <a:lnTo>
                    <a:pt x="2040998" y="724819"/>
                  </a:lnTo>
                  <a:lnTo>
                    <a:pt x="2045127" y="719741"/>
                  </a:lnTo>
                  <a:lnTo>
                    <a:pt x="2048937" y="714347"/>
                  </a:lnTo>
                  <a:lnTo>
                    <a:pt x="2053383" y="709587"/>
                  </a:lnTo>
                  <a:lnTo>
                    <a:pt x="2057829" y="704828"/>
                  </a:lnTo>
                  <a:lnTo>
                    <a:pt x="2062275" y="700702"/>
                  </a:lnTo>
                  <a:lnTo>
                    <a:pt x="2067674" y="695943"/>
                  </a:lnTo>
                  <a:lnTo>
                    <a:pt x="2072437" y="692135"/>
                  </a:lnTo>
                  <a:lnTo>
                    <a:pt x="2078154" y="688327"/>
                  </a:lnTo>
                  <a:lnTo>
                    <a:pt x="2083552" y="684519"/>
                  </a:lnTo>
                  <a:lnTo>
                    <a:pt x="2089268" y="681346"/>
                  </a:lnTo>
                  <a:lnTo>
                    <a:pt x="2095302" y="678173"/>
                  </a:lnTo>
                  <a:lnTo>
                    <a:pt x="2101018" y="675952"/>
                  </a:lnTo>
                  <a:lnTo>
                    <a:pt x="2107370" y="673413"/>
                  </a:lnTo>
                  <a:lnTo>
                    <a:pt x="2113721" y="670875"/>
                  </a:lnTo>
                  <a:lnTo>
                    <a:pt x="2120390" y="669288"/>
                  </a:lnTo>
                  <a:lnTo>
                    <a:pt x="2127059" y="667702"/>
                  </a:lnTo>
                  <a:lnTo>
                    <a:pt x="2133728" y="666432"/>
                  </a:lnTo>
                  <a:lnTo>
                    <a:pt x="2140079" y="665798"/>
                  </a:lnTo>
                  <a:lnTo>
                    <a:pt x="2147065" y="665163"/>
                  </a:lnTo>
                  <a:close/>
                  <a:moveTo>
                    <a:pt x="1426690" y="484188"/>
                  </a:moveTo>
                  <a:lnTo>
                    <a:pt x="1631151" y="484188"/>
                  </a:lnTo>
                  <a:lnTo>
                    <a:pt x="1634627" y="484505"/>
                  </a:lnTo>
                  <a:lnTo>
                    <a:pt x="1637787" y="484822"/>
                  </a:lnTo>
                  <a:lnTo>
                    <a:pt x="1640947" y="485773"/>
                  </a:lnTo>
                  <a:lnTo>
                    <a:pt x="1644107" y="486725"/>
                  </a:lnTo>
                  <a:lnTo>
                    <a:pt x="1646635" y="488310"/>
                  </a:lnTo>
                  <a:lnTo>
                    <a:pt x="1649479" y="489895"/>
                  </a:lnTo>
                  <a:lnTo>
                    <a:pt x="1652008" y="491798"/>
                  </a:lnTo>
                  <a:lnTo>
                    <a:pt x="1654536" y="493700"/>
                  </a:lnTo>
                  <a:lnTo>
                    <a:pt x="1656432" y="496237"/>
                  </a:lnTo>
                  <a:lnTo>
                    <a:pt x="1658328" y="498773"/>
                  </a:lnTo>
                  <a:lnTo>
                    <a:pt x="1659908" y="501310"/>
                  </a:lnTo>
                  <a:lnTo>
                    <a:pt x="1661488" y="504164"/>
                  </a:lnTo>
                  <a:lnTo>
                    <a:pt x="1662436" y="507334"/>
                  </a:lnTo>
                  <a:lnTo>
                    <a:pt x="1663068" y="510505"/>
                  </a:lnTo>
                  <a:lnTo>
                    <a:pt x="1663700" y="513676"/>
                  </a:lnTo>
                  <a:lnTo>
                    <a:pt x="1663700" y="517164"/>
                  </a:lnTo>
                  <a:lnTo>
                    <a:pt x="1663700" y="1389743"/>
                  </a:lnTo>
                  <a:lnTo>
                    <a:pt x="1663700" y="1393231"/>
                  </a:lnTo>
                  <a:lnTo>
                    <a:pt x="1663068" y="1396401"/>
                  </a:lnTo>
                  <a:lnTo>
                    <a:pt x="1662436" y="1399572"/>
                  </a:lnTo>
                  <a:lnTo>
                    <a:pt x="1661488" y="1402743"/>
                  </a:lnTo>
                  <a:lnTo>
                    <a:pt x="1659908" y="1405279"/>
                  </a:lnTo>
                  <a:lnTo>
                    <a:pt x="1658328" y="1408133"/>
                  </a:lnTo>
                  <a:lnTo>
                    <a:pt x="1656432" y="1410669"/>
                  </a:lnTo>
                  <a:lnTo>
                    <a:pt x="1654536" y="1413206"/>
                  </a:lnTo>
                  <a:lnTo>
                    <a:pt x="1652008" y="1415108"/>
                  </a:lnTo>
                  <a:lnTo>
                    <a:pt x="1649479" y="1417011"/>
                  </a:lnTo>
                  <a:lnTo>
                    <a:pt x="1646635" y="1418596"/>
                  </a:lnTo>
                  <a:lnTo>
                    <a:pt x="1644107" y="1420182"/>
                  </a:lnTo>
                  <a:lnTo>
                    <a:pt x="1640947" y="1421133"/>
                  </a:lnTo>
                  <a:lnTo>
                    <a:pt x="1637787" y="1421767"/>
                  </a:lnTo>
                  <a:lnTo>
                    <a:pt x="1634627" y="1422401"/>
                  </a:lnTo>
                  <a:lnTo>
                    <a:pt x="1631151" y="1422401"/>
                  </a:lnTo>
                  <a:lnTo>
                    <a:pt x="1426690" y="1422401"/>
                  </a:lnTo>
                  <a:lnTo>
                    <a:pt x="1423214" y="1422401"/>
                  </a:lnTo>
                  <a:lnTo>
                    <a:pt x="1420054" y="1421767"/>
                  </a:lnTo>
                  <a:lnTo>
                    <a:pt x="1416894" y="1421133"/>
                  </a:lnTo>
                  <a:lnTo>
                    <a:pt x="1413734" y="1420182"/>
                  </a:lnTo>
                  <a:lnTo>
                    <a:pt x="1411206" y="1418596"/>
                  </a:lnTo>
                  <a:lnTo>
                    <a:pt x="1408362" y="1417011"/>
                  </a:lnTo>
                  <a:lnTo>
                    <a:pt x="1405834" y="1415108"/>
                  </a:lnTo>
                  <a:lnTo>
                    <a:pt x="1403622" y="1413206"/>
                  </a:lnTo>
                  <a:lnTo>
                    <a:pt x="1401409" y="1410669"/>
                  </a:lnTo>
                  <a:lnTo>
                    <a:pt x="1399513" y="1408133"/>
                  </a:lnTo>
                  <a:lnTo>
                    <a:pt x="1397933" y="1405279"/>
                  </a:lnTo>
                  <a:lnTo>
                    <a:pt x="1396669" y="1402743"/>
                  </a:lnTo>
                  <a:lnTo>
                    <a:pt x="1395405" y="1399572"/>
                  </a:lnTo>
                  <a:lnTo>
                    <a:pt x="1394457" y="1396401"/>
                  </a:lnTo>
                  <a:lnTo>
                    <a:pt x="1394141" y="1393231"/>
                  </a:lnTo>
                  <a:lnTo>
                    <a:pt x="1393825" y="1389743"/>
                  </a:lnTo>
                  <a:lnTo>
                    <a:pt x="1393825" y="517164"/>
                  </a:lnTo>
                  <a:lnTo>
                    <a:pt x="1394141" y="513676"/>
                  </a:lnTo>
                  <a:lnTo>
                    <a:pt x="1394457" y="510505"/>
                  </a:lnTo>
                  <a:lnTo>
                    <a:pt x="1395405" y="507334"/>
                  </a:lnTo>
                  <a:lnTo>
                    <a:pt x="1396669" y="504164"/>
                  </a:lnTo>
                  <a:lnTo>
                    <a:pt x="1397933" y="501310"/>
                  </a:lnTo>
                  <a:lnTo>
                    <a:pt x="1399513" y="498773"/>
                  </a:lnTo>
                  <a:lnTo>
                    <a:pt x="1401409" y="496237"/>
                  </a:lnTo>
                  <a:lnTo>
                    <a:pt x="1403622" y="493700"/>
                  </a:lnTo>
                  <a:lnTo>
                    <a:pt x="1405834" y="491798"/>
                  </a:lnTo>
                  <a:lnTo>
                    <a:pt x="1408362" y="489895"/>
                  </a:lnTo>
                  <a:lnTo>
                    <a:pt x="1411206" y="488310"/>
                  </a:lnTo>
                  <a:lnTo>
                    <a:pt x="1413734" y="486725"/>
                  </a:lnTo>
                  <a:lnTo>
                    <a:pt x="1416894" y="485773"/>
                  </a:lnTo>
                  <a:lnTo>
                    <a:pt x="1420054" y="484822"/>
                  </a:lnTo>
                  <a:lnTo>
                    <a:pt x="1423214" y="484505"/>
                  </a:lnTo>
                  <a:lnTo>
                    <a:pt x="1426690" y="484188"/>
                  </a:lnTo>
                  <a:close/>
                  <a:moveTo>
                    <a:pt x="183794" y="0"/>
                  </a:moveTo>
                  <a:lnTo>
                    <a:pt x="193952" y="0"/>
                  </a:lnTo>
                  <a:lnTo>
                    <a:pt x="2827060" y="0"/>
                  </a:lnTo>
                  <a:lnTo>
                    <a:pt x="2837218" y="0"/>
                  </a:lnTo>
                  <a:lnTo>
                    <a:pt x="2847059" y="952"/>
                  </a:lnTo>
                  <a:lnTo>
                    <a:pt x="2856582" y="2539"/>
                  </a:lnTo>
                  <a:lnTo>
                    <a:pt x="2866105" y="4443"/>
                  </a:lnTo>
                  <a:lnTo>
                    <a:pt x="2875628" y="6982"/>
                  </a:lnTo>
                  <a:lnTo>
                    <a:pt x="2884516" y="10156"/>
                  </a:lnTo>
                  <a:lnTo>
                    <a:pt x="2893721" y="13964"/>
                  </a:lnTo>
                  <a:lnTo>
                    <a:pt x="2902292" y="17773"/>
                  </a:lnTo>
                  <a:lnTo>
                    <a:pt x="2911180" y="22851"/>
                  </a:lnTo>
                  <a:lnTo>
                    <a:pt x="2919433" y="27611"/>
                  </a:lnTo>
                  <a:lnTo>
                    <a:pt x="2927369" y="33324"/>
                  </a:lnTo>
                  <a:lnTo>
                    <a:pt x="2935623" y="39036"/>
                  </a:lnTo>
                  <a:lnTo>
                    <a:pt x="2942924" y="45384"/>
                  </a:lnTo>
                  <a:lnTo>
                    <a:pt x="2950225" y="52366"/>
                  </a:lnTo>
                  <a:lnTo>
                    <a:pt x="2957525" y="59665"/>
                  </a:lnTo>
                  <a:lnTo>
                    <a:pt x="2964192" y="67282"/>
                  </a:lnTo>
                  <a:lnTo>
                    <a:pt x="2970540" y="74899"/>
                  </a:lnTo>
                  <a:lnTo>
                    <a:pt x="2976571" y="83468"/>
                  </a:lnTo>
                  <a:lnTo>
                    <a:pt x="2982285" y="92037"/>
                  </a:lnTo>
                  <a:lnTo>
                    <a:pt x="2987682" y="101240"/>
                  </a:lnTo>
                  <a:lnTo>
                    <a:pt x="2992761" y="110444"/>
                  </a:lnTo>
                  <a:lnTo>
                    <a:pt x="2997522" y="119965"/>
                  </a:lnTo>
                  <a:lnTo>
                    <a:pt x="3001649" y="130121"/>
                  </a:lnTo>
                  <a:lnTo>
                    <a:pt x="3005458" y="140276"/>
                  </a:lnTo>
                  <a:lnTo>
                    <a:pt x="3008950" y="150749"/>
                  </a:lnTo>
                  <a:lnTo>
                    <a:pt x="3012124" y="161540"/>
                  </a:lnTo>
                  <a:lnTo>
                    <a:pt x="3014663" y="172330"/>
                  </a:lnTo>
                  <a:lnTo>
                    <a:pt x="3016885" y="183438"/>
                  </a:lnTo>
                  <a:lnTo>
                    <a:pt x="3018473" y="194546"/>
                  </a:lnTo>
                  <a:lnTo>
                    <a:pt x="3019742" y="205971"/>
                  </a:lnTo>
                  <a:lnTo>
                    <a:pt x="3020695" y="218031"/>
                  </a:lnTo>
                  <a:lnTo>
                    <a:pt x="3021012" y="229774"/>
                  </a:lnTo>
                  <a:lnTo>
                    <a:pt x="3021012" y="1276768"/>
                  </a:lnTo>
                  <a:lnTo>
                    <a:pt x="3013711" y="1272642"/>
                  </a:lnTo>
                  <a:lnTo>
                    <a:pt x="3006410" y="1268833"/>
                  </a:lnTo>
                  <a:lnTo>
                    <a:pt x="2999109" y="1265342"/>
                  </a:lnTo>
                  <a:lnTo>
                    <a:pt x="2991808" y="1262169"/>
                  </a:lnTo>
                  <a:lnTo>
                    <a:pt x="2983872" y="1258995"/>
                  </a:lnTo>
                  <a:lnTo>
                    <a:pt x="2976254" y="1256139"/>
                  </a:lnTo>
                  <a:lnTo>
                    <a:pt x="2968318" y="1253282"/>
                  </a:lnTo>
                  <a:lnTo>
                    <a:pt x="2960382" y="1251061"/>
                  </a:lnTo>
                  <a:lnTo>
                    <a:pt x="2952129" y="1248839"/>
                  </a:lnTo>
                  <a:lnTo>
                    <a:pt x="2944193" y="1247252"/>
                  </a:lnTo>
                  <a:lnTo>
                    <a:pt x="2935940" y="1245348"/>
                  </a:lnTo>
                  <a:lnTo>
                    <a:pt x="2927369" y="1244079"/>
                  </a:lnTo>
                  <a:lnTo>
                    <a:pt x="2919116" y="1242809"/>
                  </a:lnTo>
                  <a:lnTo>
                    <a:pt x="2910863" y="1242175"/>
                  </a:lnTo>
                  <a:lnTo>
                    <a:pt x="2901975" y="1241540"/>
                  </a:lnTo>
                  <a:lnTo>
                    <a:pt x="2893404" y="1241540"/>
                  </a:lnTo>
                  <a:lnTo>
                    <a:pt x="2646123" y="1213294"/>
                  </a:lnTo>
                  <a:lnTo>
                    <a:pt x="2646123" y="313876"/>
                  </a:lnTo>
                  <a:lnTo>
                    <a:pt x="374889" y="313876"/>
                  </a:lnTo>
                  <a:lnTo>
                    <a:pt x="374889" y="1959424"/>
                  </a:lnTo>
                  <a:lnTo>
                    <a:pt x="1610021" y="1959424"/>
                  </a:lnTo>
                  <a:lnTo>
                    <a:pt x="1923646" y="2273300"/>
                  </a:lnTo>
                  <a:lnTo>
                    <a:pt x="193952" y="2273300"/>
                  </a:lnTo>
                  <a:lnTo>
                    <a:pt x="183794" y="2273300"/>
                  </a:lnTo>
                  <a:lnTo>
                    <a:pt x="173953" y="2272348"/>
                  </a:lnTo>
                  <a:lnTo>
                    <a:pt x="164113" y="2270761"/>
                  </a:lnTo>
                  <a:lnTo>
                    <a:pt x="154908" y="2268857"/>
                  </a:lnTo>
                  <a:lnTo>
                    <a:pt x="145385" y="2266318"/>
                  </a:lnTo>
                  <a:lnTo>
                    <a:pt x="136496" y="2263144"/>
                  </a:lnTo>
                  <a:lnTo>
                    <a:pt x="127291" y="2259336"/>
                  </a:lnTo>
                  <a:lnTo>
                    <a:pt x="118720" y="2255528"/>
                  </a:lnTo>
                  <a:lnTo>
                    <a:pt x="109832" y="2250450"/>
                  </a:lnTo>
                  <a:lnTo>
                    <a:pt x="101579" y="2245689"/>
                  </a:lnTo>
                  <a:lnTo>
                    <a:pt x="93326" y="2240294"/>
                  </a:lnTo>
                  <a:lnTo>
                    <a:pt x="85390" y="2234264"/>
                  </a:lnTo>
                  <a:lnTo>
                    <a:pt x="77771" y="2227917"/>
                  </a:lnTo>
                  <a:lnTo>
                    <a:pt x="70470" y="2220935"/>
                  </a:lnTo>
                  <a:lnTo>
                    <a:pt x="63487" y="2213635"/>
                  </a:lnTo>
                  <a:lnTo>
                    <a:pt x="56821" y="2206018"/>
                  </a:lnTo>
                  <a:lnTo>
                    <a:pt x="50472" y="2198402"/>
                  </a:lnTo>
                  <a:lnTo>
                    <a:pt x="44441" y="2189833"/>
                  </a:lnTo>
                  <a:lnTo>
                    <a:pt x="38727" y="2181264"/>
                  </a:lnTo>
                  <a:lnTo>
                    <a:pt x="33013" y="2172060"/>
                  </a:lnTo>
                  <a:lnTo>
                    <a:pt x="28252" y="2162856"/>
                  </a:lnTo>
                  <a:lnTo>
                    <a:pt x="23490" y="2153335"/>
                  </a:lnTo>
                  <a:lnTo>
                    <a:pt x="19364" y="2143180"/>
                  </a:lnTo>
                  <a:lnTo>
                    <a:pt x="15237" y="2133024"/>
                  </a:lnTo>
                  <a:lnTo>
                    <a:pt x="11745" y="2122551"/>
                  </a:lnTo>
                  <a:lnTo>
                    <a:pt x="8888" y="2112078"/>
                  </a:lnTo>
                  <a:lnTo>
                    <a:pt x="6349" y="2100970"/>
                  </a:lnTo>
                  <a:lnTo>
                    <a:pt x="3809" y="2089862"/>
                  </a:lnTo>
                  <a:lnTo>
                    <a:pt x="2540" y="2078754"/>
                  </a:lnTo>
                  <a:lnTo>
                    <a:pt x="952" y="2067329"/>
                  </a:lnTo>
                  <a:lnTo>
                    <a:pt x="318" y="2055269"/>
                  </a:lnTo>
                  <a:lnTo>
                    <a:pt x="0" y="2043844"/>
                  </a:lnTo>
                  <a:lnTo>
                    <a:pt x="0" y="229774"/>
                  </a:lnTo>
                  <a:lnTo>
                    <a:pt x="318" y="218031"/>
                  </a:lnTo>
                  <a:lnTo>
                    <a:pt x="952" y="205971"/>
                  </a:lnTo>
                  <a:lnTo>
                    <a:pt x="2540" y="194546"/>
                  </a:lnTo>
                  <a:lnTo>
                    <a:pt x="3809" y="183438"/>
                  </a:lnTo>
                  <a:lnTo>
                    <a:pt x="6349" y="172330"/>
                  </a:lnTo>
                  <a:lnTo>
                    <a:pt x="8888" y="161540"/>
                  </a:lnTo>
                  <a:lnTo>
                    <a:pt x="11745" y="150749"/>
                  </a:lnTo>
                  <a:lnTo>
                    <a:pt x="15237" y="140276"/>
                  </a:lnTo>
                  <a:lnTo>
                    <a:pt x="19364" y="130121"/>
                  </a:lnTo>
                  <a:lnTo>
                    <a:pt x="23490" y="119965"/>
                  </a:lnTo>
                  <a:lnTo>
                    <a:pt x="28252" y="110444"/>
                  </a:lnTo>
                  <a:lnTo>
                    <a:pt x="33013" y="101240"/>
                  </a:lnTo>
                  <a:lnTo>
                    <a:pt x="38727" y="92037"/>
                  </a:lnTo>
                  <a:lnTo>
                    <a:pt x="44441" y="83468"/>
                  </a:lnTo>
                  <a:lnTo>
                    <a:pt x="50472" y="74899"/>
                  </a:lnTo>
                  <a:lnTo>
                    <a:pt x="56821" y="67282"/>
                  </a:lnTo>
                  <a:lnTo>
                    <a:pt x="63487" y="59665"/>
                  </a:lnTo>
                  <a:lnTo>
                    <a:pt x="70470" y="52366"/>
                  </a:lnTo>
                  <a:lnTo>
                    <a:pt x="77771" y="45384"/>
                  </a:lnTo>
                  <a:lnTo>
                    <a:pt x="85390" y="39036"/>
                  </a:lnTo>
                  <a:lnTo>
                    <a:pt x="93326" y="33324"/>
                  </a:lnTo>
                  <a:lnTo>
                    <a:pt x="101579" y="27611"/>
                  </a:lnTo>
                  <a:lnTo>
                    <a:pt x="109832" y="22851"/>
                  </a:lnTo>
                  <a:lnTo>
                    <a:pt x="118720" y="17773"/>
                  </a:lnTo>
                  <a:lnTo>
                    <a:pt x="127291" y="13964"/>
                  </a:lnTo>
                  <a:lnTo>
                    <a:pt x="136496" y="10156"/>
                  </a:lnTo>
                  <a:lnTo>
                    <a:pt x="145385" y="6982"/>
                  </a:lnTo>
                  <a:lnTo>
                    <a:pt x="154908" y="4443"/>
                  </a:lnTo>
                  <a:lnTo>
                    <a:pt x="164113" y="2539"/>
                  </a:lnTo>
                  <a:lnTo>
                    <a:pt x="173953" y="952"/>
                  </a:lnTo>
                  <a:lnTo>
                    <a:pt x="18379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sz="1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7591957" y="3523612"/>
            <a:ext cx="575914" cy="575914"/>
            <a:chOff x="6821550" y="1828640"/>
            <a:chExt cx="576064" cy="576064"/>
          </a:xfrm>
        </p:grpSpPr>
        <p:sp>
          <p:nvSpPr>
            <p:cNvPr id="9" name="椭圆 8"/>
            <p:cNvSpPr/>
            <p:nvPr/>
          </p:nvSpPr>
          <p:spPr>
            <a:xfrm>
              <a:off x="6821550" y="1828640"/>
              <a:ext cx="576064" cy="576064"/>
            </a:xfrm>
            <a:prstGeom prst="ellipse">
              <a:avLst/>
            </a:prstGeom>
            <a:solidFill>
              <a:srgbClr val="2287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10" name="KSO_Shape"/>
            <p:cNvSpPr/>
            <p:nvPr/>
          </p:nvSpPr>
          <p:spPr bwMode="auto">
            <a:xfrm>
              <a:off x="6947440" y="2028536"/>
              <a:ext cx="324284" cy="247321"/>
            </a:xfrm>
            <a:custGeom>
              <a:avLst/>
              <a:gdLst>
                <a:gd name="T0" fmla="*/ 432030 w 2125663"/>
                <a:gd name="T1" fmla="*/ 1344893 h 1811338"/>
                <a:gd name="T2" fmla="*/ 462740 w 2125663"/>
                <a:gd name="T3" fmla="*/ 1477960 h 1811338"/>
                <a:gd name="T4" fmla="*/ 513638 w 2125663"/>
                <a:gd name="T5" fmla="*/ 1557743 h 1811338"/>
                <a:gd name="T6" fmla="*/ 516481 w 2125663"/>
                <a:gd name="T7" fmla="*/ 1336346 h 1811338"/>
                <a:gd name="T8" fmla="*/ 503401 w 2125663"/>
                <a:gd name="T9" fmla="*/ 1310416 h 1811338"/>
                <a:gd name="T10" fmla="*/ 515913 w 2125663"/>
                <a:gd name="T11" fmla="*/ 1250009 h 1811338"/>
                <a:gd name="T12" fmla="*/ 618846 w 2125663"/>
                <a:gd name="T13" fmla="*/ 1242885 h 1811338"/>
                <a:gd name="T14" fmla="*/ 643583 w 2125663"/>
                <a:gd name="T15" fmla="*/ 1263116 h 1811338"/>
                <a:gd name="T16" fmla="*/ 642446 w 2125663"/>
                <a:gd name="T17" fmla="*/ 1324948 h 1811338"/>
                <a:gd name="T18" fmla="*/ 619414 w 2125663"/>
                <a:gd name="T19" fmla="*/ 1342899 h 1811338"/>
                <a:gd name="T20" fmla="*/ 664057 w 2125663"/>
                <a:gd name="T21" fmla="*/ 1524691 h 1811338"/>
                <a:gd name="T22" fmla="*/ 704434 w 2125663"/>
                <a:gd name="T23" fmla="*/ 1417553 h 1811338"/>
                <a:gd name="T24" fmla="*/ 725191 w 2125663"/>
                <a:gd name="T25" fmla="*/ 1259697 h 1811338"/>
                <a:gd name="T26" fmla="*/ 857412 w 2125663"/>
                <a:gd name="T27" fmla="*/ 1192451 h 1811338"/>
                <a:gd name="T28" fmla="*/ 923096 w 2125663"/>
                <a:gd name="T29" fmla="*/ 1212682 h 1811338"/>
                <a:gd name="T30" fmla="*/ 970013 w 2125663"/>
                <a:gd name="T31" fmla="*/ 1259697 h 1811338"/>
                <a:gd name="T32" fmla="*/ 990201 w 2125663"/>
                <a:gd name="T33" fmla="*/ 1325233 h 1811338"/>
                <a:gd name="T34" fmla="*/ 980818 w 2125663"/>
                <a:gd name="T35" fmla="*/ 1537228 h 1811338"/>
                <a:gd name="T36" fmla="*/ 935891 w 2125663"/>
                <a:gd name="T37" fmla="*/ 1570566 h 1811338"/>
                <a:gd name="T38" fmla="*/ 798837 w 2125663"/>
                <a:gd name="T39" fmla="*/ 1607608 h 1811338"/>
                <a:gd name="T40" fmla="*/ 617424 w 2125663"/>
                <a:gd name="T41" fmla="*/ 1622140 h 1811338"/>
                <a:gd name="T42" fmla="*/ 428049 w 2125663"/>
                <a:gd name="T43" fmla="*/ 1615872 h 1811338"/>
                <a:gd name="T44" fmla="*/ 264551 w 2125663"/>
                <a:gd name="T45" fmla="*/ 1588232 h 1811338"/>
                <a:gd name="T46" fmla="*/ 180669 w 2125663"/>
                <a:gd name="T47" fmla="*/ 1549481 h 1811338"/>
                <a:gd name="T48" fmla="*/ 159912 w 2125663"/>
                <a:gd name="T49" fmla="*/ 1517283 h 1811338"/>
                <a:gd name="T50" fmla="*/ 167873 w 2125663"/>
                <a:gd name="T51" fmla="*/ 1284201 h 1811338"/>
                <a:gd name="T52" fmla="*/ 205123 w 2125663"/>
                <a:gd name="T53" fmla="*/ 1228638 h 1811338"/>
                <a:gd name="T54" fmla="*/ 264266 w 2125663"/>
                <a:gd name="T55" fmla="*/ 1196440 h 1811338"/>
                <a:gd name="T56" fmla="*/ 421225 w 2125663"/>
                <a:gd name="T57" fmla="*/ 1183048 h 1811338"/>
                <a:gd name="T58" fmla="*/ 433514 w 2125663"/>
                <a:gd name="T59" fmla="*/ 761303 h 1811338"/>
                <a:gd name="T60" fmla="*/ 391450 w 2125663"/>
                <a:gd name="T61" fmla="*/ 813630 h 1811338"/>
                <a:gd name="T62" fmla="*/ 379229 w 2125663"/>
                <a:gd name="T63" fmla="*/ 902075 h 1811338"/>
                <a:gd name="T64" fmla="*/ 414756 w 2125663"/>
                <a:gd name="T65" fmla="*/ 1016114 h 1811338"/>
                <a:gd name="T66" fmla="*/ 487516 w 2125663"/>
                <a:gd name="T67" fmla="*/ 1099439 h 1811338"/>
                <a:gd name="T68" fmla="*/ 567666 w 2125663"/>
                <a:gd name="T69" fmla="*/ 1135272 h 1811338"/>
                <a:gd name="T70" fmla="*/ 645542 w 2125663"/>
                <a:gd name="T71" fmla="*/ 1111099 h 1811338"/>
                <a:gd name="T72" fmla="*/ 722282 w 2125663"/>
                <a:gd name="T73" fmla="*/ 1035452 h 1811338"/>
                <a:gd name="T74" fmla="*/ 767757 w 2125663"/>
                <a:gd name="T75" fmla="*/ 926248 h 1811338"/>
                <a:gd name="T76" fmla="*/ 666290 w 2125663"/>
                <a:gd name="T77" fmla="*/ 863967 h 1811338"/>
                <a:gd name="T78" fmla="*/ 546918 w 2125663"/>
                <a:gd name="T79" fmla="*/ 832116 h 1811338"/>
                <a:gd name="T80" fmla="*/ 484389 w 2125663"/>
                <a:gd name="T81" fmla="*/ 790595 h 1811338"/>
                <a:gd name="T82" fmla="*/ 452273 w 2125663"/>
                <a:gd name="T83" fmla="*/ 760734 h 1811338"/>
                <a:gd name="T84" fmla="*/ 568234 w 2125663"/>
                <a:gd name="T85" fmla="*/ 587258 h 1811338"/>
                <a:gd name="T86" fmla="*/ 631616 w 2125663"/>
                <a:gd name="T87" fmla="*/ 594937 h 1811338"/>
                <a:gd name="T88" fmla="*/ 705513 w 2125663"/>
                <a:gd name="T89" fmla="*/ 631054 h 1811338"/>
                <a:gd name="T90" fmla="*/ 790210 w 2125663"/>
                <a:gd name="T91" fmla="*/ 732864 h 1811338"/>
                <a:gd name="T92" fmla="*/ 826306 w 2125663"/>
                <a:gd name="T93" fmla="*/ 873920 h 1811338"/>
                <a:gd name="T94" fmla="*/ 818064 w 2125663"/>
                <a:gd name="T95" fmla="*/ 959237 h 1811338"/>
                <a:gd name="T96" fmla="*/ 780831 w 2125663"/>
                <a:gd name="T97" fmla="*/ 1048534 h 1811338"/>
                <a:gd name="T98" fmla="*/ 687607 w 2125663"/>
                <a:gd name="T99" fmla="*/ 1148922 h 1811338"/>
                <a:gd name="T100" fmla="*/ 588983 w 2125663"/>
                <a:gd name="T101" fmla="*/ 1190727 h 1811338"/>
                <a:gd name="T102" fmla="*/ 525033 w 2125663"/>
                <a:gd name="T103" fmla="*/ 1182480 h 1811338"/>
                <a:gd name="T104" fmla="*/ 421293 w 2125663"/>
                <a:gd name="T105" fmla="*/ 1115081 h 1811338"/>
                <a:gd name="T106" fmla="*/ 345406 w 2125663"/>
                <a:gd name="T107" fmla="*/ 1002463 h 1811338"/>
                <a:gd name="T108" fmla="*/ 325511 w 2125663"/>
                <a:gd name="T109" fmla="*/ 929092 h 1811338"/>
                <a:gd name="T110" fmla="*/ 330627 w 2125663"/>
                <a:gd name="T111" fmla="*/ 813915 h 1811338"/>
                <a:gd name="T112" fmla="*/ 388324 w 2125663"/>
                <a:gd name="T113" fmla="*/ 686510 h 1811338"/>
                <a:gd name="T114" fmla="*/ 482400 w 2125663"/>
                <a:gd name="T115" fmla="*/ 608303 h 1811338"/>
                <a:gd name="T116" fmla="*/ 542939 w 2125663"/>
                <a:gd name="T117" fmla="*/ 589534 h 1811338"/>
                <a:gd name="T118" fmla="*/ 0 w 2125663"/>
                <a:gd name="T119" fmla="*/ 0 h 1811338"/>
                <a:gd name="T120" fmla="*/ 174993 w 2125663"/>
                <a:gd name="T121" fmla="*/ 1118883 h 181133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2125663" h="1811338">
                  <a:moveTo>
                    <a:pt x="470017" y="1320800"/>
                  </a:moveTo>
                  <a:lnTo>
                    <a:pt x="470335" y="1343069"/>
                  </a:lnTo>
                  <a:lnTo>
                    <a:pt x="471286" y="1364382"/>
                  </a:lnTo>
                  <a:lnTo>
                    <a:pt x="472238" y="1385696"/>
                  </a:lnTo>
                  <a:lnTo>
                    <a:pt x="473190" y="1406374"/>
                  </a:lnTo>
                  <a:lnTo>
                    <a:pt x="474459" y="1426415"/>
                  </a:lnTo>
                  <a:lnTo>
                    <a:pt x="476363" y="1446139"/>
                  </a:lnTo>
                  <a:lnTo>
                    <a:pt x="478267" y="1464908"/>
                  </a:lnTo>
                  <a:lnTo>
                    <a:pt x="480170" y="1483677"/>
                  </a:lnTo>
                  <a:lnTo>
                    <a:pt x="482074" y="1501491"/>
                  </a:lnTo>
                  <a:lnTo>
                    <a:pt x="484612" y="1518988"/>
                  </a:lnTo>
                  <a:lnTo>
                    <a:pt x="487468" y="1535530"/>
                  </a:lnTo>
                  <a:lnTo>
                    <a:pt x="490323" y="1552072"/>
                  </a:lnTo>
                  <a:lnTo>
                    <a:pt x="493179" y="1567660"/>
                  </a:lnTo>
                  <a:lnTo>
                    <a:pt x="496352" y="1582611"/>
                  </a:lnTo>
                  <a:lnTo>
                    <a:pt x="500159" y="1597563"/>
                  </a:lnTo>
                  <a:lnTo>
                    <a:pt x="503649" y="1611560"/>
                  </a:lnTo>
                  <a:lnTo>
                    <a:pt x="507774" y="1624921"/>
                  </a:lnTo>
                  <a:lnTo>
                    <a:pt x="511899" y="1637646"/>
                  </a:lnTo>
                  <a:lnTo>
                    <a:pt x="516341" y="1650052"/>
                  </a:lnTo>
                  <a:lnTo>
                    <a:pt x="520783" y="1661505"/>
                  </a:lnTo>
                  <a:lnTo>
                    <a:pt x="525859" y="1672639"/>
                  </a:lnTo>
                  <a:lnTo>
                    <a:pt x="530936" y="1683137"/>
                  </a:lnTo>
                  <a:lnTo>
                    <a:pt x="536329" y="1692998"/>
                  </a:lnTo>
                  <a:lnTo>
                    <a:pt x="541723" y="1702224"/>
                  </a:lnTo>
                  <a:lnTo>
                    <a:pt x="547752" y="1710813"/>
                  </a:lnTo>
                  <a:lnTo>
                    <a:pt x="553463" y="1718766"/>
                  </a:lnTo>
                  <a:lnTo>
                    <a:pt x="559808" y="1726083"/>
                  </a:lnTo>
                  <a:lnTo>
                    <a:pt x="566154" y="1732763"/>
                  </a:lnTo>
                  <a:lnTo>
                    <a:pt x="573134" y="1739125"/>
                  </a:lnTo>
                  <a:lnTo>
                    <a:pt x="580114" y="1744215"/>
                  </a:lnTo>
                  <a:lnTo>
                    <a:pt x="587412" y="1749305"/>
                  </a:lnTo>
                  <a:lnTo>
                    <a:pt x="594709" y="1753123"/>
                  </a:lnTo>
                  <a:lnTo>
                    <a:pt x="594709" y="1499901"/>
                  </a:lnTo>
                  <a:lnTo>
                    <a:pt x="591537" y="1499264"/>
                  </a:lnTo>
                  <a:lnTo>
                    <a:pt x="588047" y="1498310"/>
                  </a:lnTo>
                  <a:lnTo>
                    <a:pt x="584874" y="1497038"/>
                  </a:lnTo>
                  <a:lnTo>
                    <a:pt x="582018" y="1495765"/>
                  </a:lnTo>
                  <a:lnTo>
                    <a:pt x="579163" y="1494175"/>
                  </a:lnTo>
                  <a:lnTo>
                    <a:pt x="576307" y="1491948"/>
                  </a:lnTo>
                  <a:lnTo>
                    <a:pt x="573769" y="1489721"/>
                  </a:lnTo>
                  <a:lnTo>
                    <a:pt x="571548" y="1487494"/>
                  </a:lnTo>
                  <a:lnTo>
                    <a:pt x="569327" y="1484949"/>
                  </a:lnTo>
                  <a:lnTo>
                    <a:pt x="567106" y="1482404"/>
                  </a:lnTo>
                  <a:lnTo>
                    <a:pt x="565519" y="1479223"/>
                  </a:lnTo>
                  <a:lnTo>
                    <a:pt x="564250" y="1476360"/>
                  </a:lnTo>
                  <a:lnTo>
                    <a:pt x="563298" y="1473179"/>
                  </a:lnTo>
                  <a:lnTo>
                    <a:pt x="562347" y="1469998"/>
                  </a:lnTo>
                  <a:lnTo>
                    <a:pt x="562029" y="1466180"/>
                  </a:lnTo>
                  <a:lnTo>
                    <a:pt x="561712" y="1462999"/>
                  </a:lnTo>
                  <a:lnTo>
                    <a:pt x="561712" y="1425143"/>
                  </a:lnTo>
                  <a:lnTo>
                    <a:pt x="562029" y="1421007"/>
                  </a:lnTo>
                  <a:lnTo>
                    <a:pt x="562664" y="1417508"/>
                  </a:lnTo>
                  <a:lnTo>
                    <a:pt x="563616" y="1414009"/>
                  </a:lnTo>
                  <a:lnTo>
                    <a:pt x="564885" y="1410191"/>
                  </a:lnTo>
                  <a:lnTo>
                    <a:pt x="566154" y="1407010"/>
                  </a:lnTo>
                  <a:lnTo>
                    <a:pt x="568375" y="1403829"/>
                  </a:lnTo>
                  <a:lnTo>
                    <a:pt x="570596" y="1400966"/>
                  </a:lnTo>
                  <a:lnTo>
                    <a:pt x="572817" y="1398103"/>
                  </a:lnTo>
                  <a:lnTo>
                    <a:pt x="575673" y="1395558"/>
                  </a:lnTo>
                  <a:lnTo>
                    <a:pt x="578528" y="1393649"/>
                  </a:lnTo>
                  <a:lnTo>
                    <a:pt x="581701" y="1391741"/>
                  </a:lnTo>
                  <a:lnTo>
                    <a:pt x="584874" y="1390150"/>
                  </a:lnTo>
                  <a:lnTo>
                    <a:pt x="588364" y="1388878"/>
                  </a:lnTo>
                  <a:lnTo>
                    <a:pt x="592171" y="1387605"/>
                  </a:lnTo>
                  <a:lnTo>
                    <a:pt x="595979" y="1386969"/>
                  </a:lnTo>
                  <a:lnTo>
                    <a:pt x="599786" y="1386969"/>
                  </a:lnTo>
                  <a:lnTo>
                    <a:pt x="682597" y="1386969"/>
                  </a:lnTo>
                  <a:lnTo>
                    <a:pt x="686721" y="1386969"/>
                  </a:lnTo>
                  <a:lnTo>
                    <a:pt x="690529" y="1387605"/>
                  </a:lnTo>
                  <a:lnTo>
                    <a:pt x="694019" y="1388878"/>
                  </a:lnTo>
                  <a:lnTo>
                    <a:pt x="697826" y="1390150"/>
                  </a:lnTo>
                  <a:lnTo>
                    <a:pt x="700999" y="1391741"/>
                  </a:lnTo>
                  <a:lnTo>
                    <a:pt x="704172" y="1393649"/>
                  </a:lnTo>
                  <a:lnTo>
                    <a:pt x="707345" y="1395558"/>
                  </a:lnTo>
                  <a:lnTo>
                    <a:pt x="709883" y="1398103"/>
                  </a:lnTo>
                  <a:lnTo>
                    <a:pt x="712104" y="1400966"/>
                  </a:lnTo>
                  <a:lnTo>
                    <a:pt x="714325" y="1403829"/>
                  </a:lnTo>
                  <a:lnTo>
                    <a:pt x="716229" y="1407010"/>
                  </a:lnTo>
                  <a:lnTo>
                    <a:pt x="718132" y="1410191"/>
                  </a:lnTo>
                  <a:lnTo>
                    <a:pt x="719402" y="1414009"/>
                  </a:lnTo>
                  <a:lnTo>
                    <a:pt x="720353" y="1417508"/>
                  </a:lnTo>
                  <a:lnTo>
                    <a:pt x="720671" y="1421007"/>
                  </a:lnTo>
                  <a:lnTo>
                    <a:pt x="720988" y="1425143"/>
                  </a:lnTo>
                  <a:lnTo>
                    <a:pt x="720988" y="1462999"/>
                  </a:lnTo>
                  <a:lnTo>
                    <a:pt x="720988" y="1466180"/>
                  </a:lnTo>
                  <a:lnTo>
                    <a:pt x="720353" y="1469998"/>
                  </a:lnTo>
                  <a:lnTo>
                    <a:pt x="719719" y="1473179"/>
                  </a:lnTo>
                  <a:lnTo>
                    <a:pt x="718450" y="1476360"/>
                  </a:lnTo>
                  <a:lnTo>
                    <a:pt x="716863" y="1479223"/>
                  </a:lnTo>
                  <a:lnTo>
                    <a:pt x="715277" y="1482404"/>
                  </a:lnTo>
                  <a:lnTo>
                    <a:pt x="713373" y="1484949"/>
                  </a:lnTo>
                  <a:lnTo>
                    <a:pt x="711469" y="1487494"/>
                  </a:lnTo>
                  <a:lnTo>
                    <a:pt x="708931" y="1489721"/>
                  </a:lnTo>
                  <a:lnTo>
                    <a:pt x="706710" y="1491948"/>
                  </a:lnTo>
                  <a:lnTo>
                    <a:pt x="703537" y="1494175"/>
                  </a:lnTo>
                  <a:lnTo>
                    <a:pt x="700682" y="1495765"/>
                  </a:lnTo>
                  <a:lnTo>
                    <a:pt x="697826" y="1497038"/>
                  </a:lnTo>
                  <a:lnTo>
                    <a:pt x="694653" y="1498310"/>
                  </a:lnTo>
                  <a:lnTo>
                    <a:pt x="691163" y="1499264"/>
                  </a:lnTo>
                  <a:lnTo>
                    <a:pt x="687991" y="1499901"/>
                  </a:lnTo>
                  <a:lnTo>
                    <a:pt x="687991" y="1753123"/>
                  </a:lnTo>
                  <a:lnTo>
                    <a:pt x="695605" y="1749305"/>
                  </a:lnTo>
                  <a:lnTo>
                    <a:pt x="702586" y="1744215"/>
                  </a:lnTo>
                  <a:lnTo>
                    <a:pt x="709566" y="1739125"/>
                  </a:lnTo>
                  <a:lnTo>
                    <a:pt x="716229" y="1732763"/>
                  </a:lnTo>
                  <a:lnTo>
                    <a:pt x="722892" y="1726083"/>
                  </a:lnTo>
                  <a:lnTo>
                    <a:pt x="729237" y="1718766"/>
                  </a:lnTo>
                  <a:lnTo>
                    <a:pt x="734948" y="1710813"/>
                  </a:lnTo>
                  <a:lnTo>
                    <a:pt x="740977" y="1702224"/>
                  </a:lnTo>
                  <a:lnTo>
                    <a:pt x="746371" y="1692998"/>
                  </a:lnTo>
                  <a:lnTo>
                    <a:pt x="751447" y="1683137"/>
                  </a:lnTo>
                  <a:lnTo>
                    <a:pt x="756841" y="1672639"/>
                  </a:lnTo>
                  <a:lnTo>
                    <a:pt x="761600" y="1661505"/>
                  </a:lnTo>
                  <a:lnTo>
                    <a:pt x="766359" y="1650052"/>
                  </a:lnTo>
                  <a:lnTo>
                    <a:pt x="770801" y="1637646"/>
                  </a:lnTo>
                  <a:lnTo>
                    <a:pt x="774926" y="1624921"/>
                  </a:lnTo>
                  <a:lnTo>
                    <a:pt x="779051" y="1611560"/>
                  </a:lnTo>
                  <a:lnTo>
                    <a:pt x="782541" y="1597563"/>
                  </a:lnTo>
                  <a:lnTo>
                    <a:pt x="786031" y="1582611"/>
                  </a:lnTo>
                  <a:lnTo>
                    <a:pt x="789521" y="1567660"/>
                  </a:lnTo>
                  <a:lnTo>
                    <a:pt x="792377" y="1552072"/>
                  </a:lnTo>
                  <a:lnTo>
                    <a:pt x="795232" y="1535530"/>
                  </a:lnTo>
                  <a:lnTo>
                    <a:pt x="797770" y="1518988"/>
                  </a:lnTo>
                  <a:lnTo>
                    <a:pt x="800626" y="1501491"/>
                  </a:lnTo>
                  <a:lnTo>
                    <a:pt x="802530" y="1483677"/>
                  </a:lnTo>
                  <a:lnTo>
                    <a:pt x="804751" y="1464908"/>
                  </a:lnTo>
                  <a:lnTo>
                    <a:pt x="806337" y="1446139"/>
                  </a:lnTo>
                  <a:lnTo>
                    <a:pt x="807923" y="1426415"/>
                  </a:lnTo>
                  <a:lnTo>
                    <a:pt x="809193" y="1406374"/>
                  </a:lnTo>
                  <a:lnTo>
                    <a:pt x="810779" y="1385696"/>
                  </a:lnTo>
                  <a:lnTo>
                    <a:pt x="811731" y="1364382"/>
                  </a:lnTo>
                  <a:lnTo>
                    <a:pt x="812365" y="1343069"/>
                  </a:lnTo>
                  <a:lnTo>
                    <a:pt x="813000" y="1320800"/>
                  </a:lnTo>
                  <a:lnTo>
                    <a:pt x="840921" y="1322709"/>
                  </a:lnTo>
                  <a:lnTo>
                    <a:pt x="866621" y="1324300"/>
                  </a:lnTo>
                  <a:lnTo>
                    <a:pt x="909771" y="1327481"/>
                  </a:lnTo>
                  <a:lnTo>
                    <a:pt x="938644" y="1330026"/>
                  </a:lnTo>
                  <a:lnTo>
                    <a:pt x="948797" y="1330980"/>
                  </a:lnTo>
                  <a:lnTo>
                    <a:pt x="956729" y="1331298"/>
                  </a:lnTo>
                  <a:lnTo>
                    <a:pt x="964661" y="1331934"/>
                  </a:lnTo>
                  <a:lnTo>
                    <a:pt x="972593" y="1332889"/>
                  </a:lnTo>
                  <a:lnTo>
                    <a:pt x="980208" y="1334161"/>
                  </a:lnTo>
                  <a:lnTo>
                    <a:pt x="987823" y="1335752"/>
                  </a:lnTo>
                  <a:lnTo>
                    <a:pt x="995437" y="1337979"/>
                  </a:lnTo>
                  <a:lnTo>
                    <a:pt x="1002418" y="1340205"/>
                  </a:lnTo>
                  <a:lnTo>
                    <a:pt x="1009715" y="1343387"/>
                  </a:lnTo>
                  <a:lnTo>
                    <a:pt x="1016378" y="1346250"/>
                  </a:lnTo>
                  <a:lnTo>
                    <a:pt x="1023358" y="1349749"/>
                  </a:lnTo>
                  <a:lnTo>
                    <a:pt x="1030021" y="1353885"/>
                  </a:lnTo>
                  <a:lnTo>
                    <a:pt x="1036050" y="1357702"/>
                  </a:lnTo>
                  <a:lnTo>
                    <a:pt x="1042395" y="1361837"/>
                  </a:lnTo>
                  <a:lnTo>
                    <a:pt x="1048106" y="1366927"/>
                  </a:lnTo>
                  <a:lnTo>
                    <a:pt x="1053817" y="1371699"/>
                  </a:lnTo>
                  <a:lnTo>
                    <a:pt x="1059211" y="1377107"/>
                  </a:lnTo>
                  <a:lnTo>
                    <a:pt x="1064605" y="1382197"/>
                  </a:lnTo>
                  <a:lnTo>
                    <a:pt x="1069364" y="1388241"/>
                  </a:lnTo>
                  <a:lnTo>
                    <a:pt x="1073806" y="1393967"/>
                  </a:lnTo>
                  <a:lnTo>
                    <a:pt x="1078248" y="1400012"/>
                  </a:lnTo>
                  <a:lnTo>
                    <a:pt x="1082373" y="1406374"/>
                  </a:lnTo>
                  <a:lnTo>
                    <a:pt x="1085863" y="1413054"/>
                  </a:lnTo>
                  <a:lnTo>
                    <a:pt x="1089670" y="1419735"/>
                  </a:lnTo>
                  <a:lnTo>
                    <a:pt x="1092843" y="1426734"/>
                  </a:lnTo>
                  <a:lnTo>
                    <a:pt x="1095381" y="1433732"/>
                  </a:lnTo>
                  <a:lnTo>
                    <a:pt x="1097920" y="1441049"/>
                  </a:lnTo>
                  <a:lnTo>
                    <a:pt x="1100141" y="1448684"/>
                  </a:lnTo>
                  <a:lnTo>
                    <a:pt x="1101727" y="1456000"/>
                  </a:lnTo>
                  <a:lnTo>
                    <a:pt x="1103314" y="1463635"/>
                  </a:lnTo>
                  <a:lnTo>
                    <a:pt x="1104265" y="1471588"/>
                  </a:lnTo>
                  <a:lnTo>
                    <a:pt x="1104900" y="1479541"/>
                  </a:lnTo>
                  <a:lnTo>
                    <a:pt x="1104900" y="1487494"/>
                  </a:lnTo>
                  <a:lnTo>
                    <a:pt x="1104900" y="1686000"/>
                  </a:lnTo>
                  <a:lnTo>
                    <a:pt x="1104900" y="1690135"/>
                  </a:lnTo>
                  <a:lnTo>
                    <a:pt x="1104265" y="1693953"/>
                  </a:lnTo>
                  <a:lnTo>
                    <a:pt x="1103631" y="1697770"/>
                  </a:lnTo>
                  <a:lnTo>
                    <a:pt x="1102362" y="1701906"/>
                  </a:lnTo>
                  <a:lnTo>
                    <a:pt x="1101093" y="1705405"/>
                  </a:lnTo>
                  <a:lnTo>
                    <a:pt x="1099189" y="1709222"/>
                  </a:lnTo>
                  <a:lnTo>
                    <a:pt x="1096968" y="1713040"/>
                  </a:lnTo>
                  <a:lnTo>
                    <a:pt x="1094430" y="1716221"/>
                  </a:lnTo>
                  <a:lnTo>
                    <a:pt x="1091891" y="1719720"/>
                  </a:lnTo>
                  <a:lnTo>
                    <a:pt x="1089036" y="1722901"/>
                  </a:lnTo>
                  <a:lnTo>
                    <a:pt x="1085546" y="1726719"/>
                  </a:lnTo>
                  <a:lnTo>
                    <a:pt x="1082056" y="1729900"/>
                  </a:lnTo>
                  <a:lnTo>
                    <a:pt x="1078248" y="1732763"/>
                  </a:lnTo>
                  <a:lnTo>
                    <a:pt x="1074124" y="1736262"/>
                  </a:lnTo>
                  <a:lnTo>
                    <a:pt x="1069682" y="1739125"/>
                  </a:lnTo>
                  <a:lnTo>
                    <a:pt x="1065240" y="1741989"/>
                  </a:lnTo>
                  <a:lnTo>
                    <a:pt x="1055404" y="1748033"/>
                  </a:lnTo>
                  <a:lnTo>
                    <a:pt x="1044299" y="1753441"/>
                  </a:lnTo>
                  <a:lnTo>
                    <a:pt x="1032560" y="1758531"/>
                  </a:lnTo>
                  <a:lnTo>
                    <a:pt x="1019868" y="1763939"/>
                  </a:lnTo>
                  <a:lnTo>
                    <a:pt x="1005908" y="1768392"/>
                  </a:lnTo>
                  <a:lnTo>
                    <a:pt x="991630" y="1773164"/>
                  </a:lnTo>
                  <a:lnTo>
                    <a:pt x="976718" y="1777300"/>
                  </a:lnTo>
                  <a:lnTo>
                    <a:pt x="960854" y="1781117"/>
                  </a:lnTo>
                  <a:lnTo>
                    <a:pt x="944038" y="1784934"/>
                  </a:lnTo>
                  <a:lnTo>
                    <a:pt x="927222" y="1788434"/>
                  </a:lnTo>
                  <a:lnTo>
                    <a:pt x="909454" y="1791615"/>
                  </a:lnTo>
                  <a:lnTo>
                    <a:pt x="891369" y="1794796"/>
                  </a:lnTo>
                  <a:lnTo>
                    <a:pt x="872332" y="1797341"/>
                  </a:lnTo>
                  <a:lnTo>
                    <a:pt x="853295" y="1799886"/>
                  </a:lnTo>
                  <a:lnTo>
                    <a:pt x="833941" y="1801795"/>
                  </a:lnTo>
                  <a:lnTo>
                    <a:pt x="813952" y="1804022"/>
                  </a:lnTo>
                  <a:lnTo>
                    <a:pt x="793328" y="1805930"/>
                  </a:lnTo>
                  <a:lnTo>
                    <a:pt x="773022" y="1807203"/>
                  </a:lnTo>
                  <a:lnTo>
                    <a:pt x="752399" y="1808475"/>
                  </a:lnTo>
                  <a:lnTo>
                    <a:pt x="731458" y="1809748"/>
                  </a:lnTo>
                  <a:lnTo>
                    <a:pt x="710200" y="1810384"/>
                  </a:lnTo>
                  <a:lnTo>
                    <a:pt x="688942" y="1811020"/>
                  </a:lnTo>
                  <a:lnTo>
                    <a:pt x="667684" y="1811338"/>
                  </a:lnTo>
                  <a:lnTo>
                    <a:pt x="646427" y="1811338"/>
                  </a:lnTo>
                  <a:lnTo>
                    <a:pt x="625486" y="1811338"/>
                  </a:lnTo>
                  <a:lnTo>
                    <a:pt x="603911" y="1811020"/>
                  </a:lnTo>
                  <a:lnTo>
                    <a:pt x="582653" y="1810384"/>
                  </a:lnTo>
                  <a:lnTo>
                    <a:pt x="561395" y="1809748"/>
                  </a:lnTo>
                  <a:lnTo>
                    <a:pt x="540137" y="1808475"/>
                  </a:lnTo>
                  <a:lnTo>
                    <a:pt x="518879" y="1807203"/>
                  </a:lnTo>
                  <a:lnTo>
                    <a:pt x="498573" y="1805930"/>
                  </a:lnTo>
                  <a:lnTo>
                    <a:pt x="477632" y="1804022"/>
                  </a:lnTo>
                  <a:lnTo>
                    <a:pt x="457326" y="1801795"/>
                  </a:lnTo>
                  <a:lnTo>
                    <a:pt x="437337" y="1799886"/>
                  </a:lnTo>
                  <a:lnTo>
                    <a:pt x="417983" y="1797341"/>
                  </a:lnTo>
                  <a:lnTo>
                    <a:pt x="398629" y="1794796"/>
                  </a:lnTo>
                  <a:lnTo>
                    <a:pt x="379909" y="1791615"/>
                  </a:lnTo>
                  <a:lnTo>
                    <a:pt x="361824" y="1788434"/>
                  </a:lnTo>
                  <a:lnTo>
                    <a:pt x="344056" y="1784934"/>
                  </a:lnTo>
                  <a:lnTo>
                    <a:pt x="327240" y="1781117"/>
                  </a:lnTo>
                  <a:lnTo>
                    <a:pt x="310741" y="1777300"/>
                  </a:lnTo>
                  <a:lnTo>
                    <a:pt x="295195" y="1773164"/>
                  </a:lnTo>
                  <a:lnTo>
                    <a:pt x="280600" y="1768392"/>
                  </a:lnTo>
                  <a:lnTo>
                    <a:pt x="266322" y="1763939"/>
                  </a:lnTo>
                  <a:lnTo>
                    <a:pt x="252996" y="1758531"/>
                  </a:lnTo>
                  <a:lnTo>
                    <a:pt x="240622" y="1753441"/>
                  </a:lnTo>
                  <a:lnTo>
                    <a:pt x="229517" y="1748033"/>
                  </a:lnTo>
                  <a:lnTo>
                    <a:pt x="219047" y="1741989"/>
                  </a:lnTo>
                  <a:lnTo>
                    <a:pt x="214288" y="1739125"/>
                  </a:lnTo>
                  <a:lnTo>
                    <a:pt x="209846" y="1736262"/>
                  </a:lnTo>
                  <a:lnTo>
                    <a:pt x="205404" y="1732763"/>
                  </a:lnTo>
                  <a:lnTo>
                    <a:pt x="201596" y="1729900"/>
                  </a:lnTo>
                  <a:lnTo>
                    <a:pt x="198106" y="1726719"/>
                  </a:lnTo>
                  <a:lnTo>
                    <a:pt x="194299" y="1722901"/>
                  </a:lnTo>
                  <a:lnTo>
                    <a:pt x="191443" y="1719720"/>
                  </a:lnTo>
                  <a:lnTo>
                    <a:pt x="188588" y="1716221"/>
                  </a:lnTo>
                  <a:lnTo>
                    <a:pt x="186367" y="1713040"/>
                  </a:lnTo>
                  <a:lnTo>
                    <a:pt x="183828" y="1709222"/>
                  </a:lnTo>
                  <a:lnTo>
                    <a:pt x="181925" y="1705405"/>
                  </a:lnTo>
                  <a:lnTo>
                    <a:pt x="180338" y="1701906"/>
                  </a:lnTo>
                  <a:lnTo>
                    <a:pt x="179386" y="1697770"/>
                  </a:lnTo>
                  <a:lnTo>
                    <a:pt x="178435" y="1693953"/>
                  </a:lnTo>
                  <a:lnTo>
                    <a:pt x="177800" y="1690135"/>
                  </a:lnTo>
                  <a:lnTo>
                    <a:pt x="177800" y="1686000"/>
                  </a:lnTo>
                  <a:lnTo>
                    <a:pt x="177800" y="1487494"/>
                  </a:lnTo>
                  <a:lnTo>
                    <a:pt x="178117" y="1479541"/>
                  </a:lnTo>
                  <a:lnTo>
                    <a:pt x="178435" y="1471588"/>
                  </a:lnTo>
                  <a:lnTo>
                    <a:pt x="179386" y="1463635"/>
                  </a:lnTo>
                  <a:lnTo>
                    <a:pt x="180973" y="1456000"/>
                  </a:lnTo>
                  <a:lnTo>
                    <a:pt x="182559" y="1448684"/>
                  </a:lnTo>
                  <a:lnTo>
                    <a:pt x="184463" y="1441049"/>
                  </a:lnTo>
                  <a:lnTo>
                    <a:pt x="187318" y="1433732"/>
                  </a:lnTo>
                  <a:lnTo>
                    <a:pt x="190174" y="1426734"/>
                  </a:lnTo>
                  <a:lnTo>
                    <a:pt x="193030" y="1419735"/>
                  </a:lnTo>
                  <a:lnTo>
                    <a:pt x="196520" y="1413054"/>
                  </a:lnTo>
                  <a:lnTo>
                    <a:pt x="200327" y="1406374"/>
                  </a:lnTo>
                  <a:lnTo>
                    <a:pt x="204452" y="1400012"/>
                  </a:lnTo>
                  <a:lnTo>
                    <a:pt x="208576" y="1393967"/>
                  </a:lnTo>
                  <a:lnTo>
                    <a:pt x="213336" y="1388241"/>
                  </a:lnTo>
                  <a:lnTo>
                    <a:pt x="218095" y="1382197"/>
                  </a:lnTo>
                  <a:lnTo>
                    <a:pt x="223489" y="1377107"/>
                  </a:lnTo>
                  <a:lnTo>
                    <a:pt x="228883" y="1371699"/>
                  </a:lnTo>
                  <a:lnTo>
                    <a:pt x="234594" y="1366927"/>
                  </a:lnTo>
                  <a:lnTo>
                    <a:pt x="240305" y="1361837"/>
                  </a:lnTo>
                  <a:lnTo>
                    <a:pt x="246650" y="1357702"/>
                  </a:lnTo>
                  <a:lnTo>
                    <a:pt x="252679" y="1353885"/>
                  </a:lnTo>
                  <a:lnTo>
                    <a:pt x="259659" y="1349749"/>
                  </a:lnTo>
                  <a:lnTo>
                    <a:pt x="266005" y="1346250"/>
                  </a:lnTo>
                  <a:lnTo>
                    <a:pt x="272985" y="1343387"/>
                  </a:lnTo>
                  <a:lnTo>
                    <a:pt x="280282" y="1340205"/>
                  </a:lnTo>
                  <a:lnTo>
                    <a:pt x="287263" y="1337979"/>
                  </a:lnTo>
                  <a:lnTo>
                    <a:pt x="294877" y="1335752"/>
                  </a:lnTo>
                  <a:lnTo>
                    <a:pt x="302492" y="1334161"/>
                  </a:lnTo>
                  <a:lnTo>
                    <a:pt x="310107" y="1332889"/>
                  </a:lnTo>
                  <a:lnTo>
                    <a:pt x="318039" y="1331934"/>
                  </a:lnTo>
                  <a:lnTo>
                    <a:pt x="325971" y="1331298"/>
                  </a:lnTo>
                  <a:lnTo>
                    <a:pt x="333903" y="1330980"/>
                  </a:lnTo>
                  <a:lnTo>
                    <a:pt x="344056" y="1330026"/>
                  </a:lnTo>
                  <a:lnTo>
                    <a:pt x="372929" y="1327481"/>
                  </a:lnTo>
                  <a:lnTo>
                    <a:pt x="415762" y="1324300"/>
                  </a:lnTo>
                  <a:lnTo>
                    <a:pt x="441779" y="1322709"/>
                  </a:lnTo>
                  <a:lnTo>
                    <a:pt x="470017" y="1320800"/>
                  </a:lnTo>
                  <a:close/>
                  <a:moveTo>
                    <a:pt x="1004887" y="995363"/>
                  </a:moveTo>
                  <a:lnTo>
                    <a:pt x="1176337" y="995363"/>
                  </a:lnTo>
                  <a:lnTo>
                    <a:pt x="1176337" y="1265238"/>
                  </a:lnTo>
                  <a:lnTo>
                    <a:pt x="1004887" y="1265238"/>
                  </a:lnTo>
                  <a:lnTo>
                    <a:pt x="1004887" y="995363"/>
                  </a:lnTo>
                  <a:close/>
                  <a:moveTo>
                    <a:pt x="493561" y="847408"/>
                  </a:moveTo>
                  <a:lnTo>
                    <a:pt x="491024" y="847726"/>
                  </a:lnTo>
                  <a:lnTo>
                    <a:pt x="488804" y="848043"/>
                  </a:lnTo>
                  <a:lnTo>
                    <a:pt x="485950" y="848996"/>
                  </a:lnTo>
                  <a:lnTo>
                    <a:pt x="483730" y="849948"/>
                  </a:lnTo>
                  <a:lnTo>
                    <a:pt x="481510" y="851218"/>
                  </a:lnTo>
                  <a:lnTo>
                    <a:pt x="479290" y="852806"/>
                  </a:lnTo>
                  <a:lnTo>
                    <a:pt x="475167" y="856933"/>
                  </a:lnTo>
                  <a:lnTo>
                    <a:pt x="470727" y="861061"/>
                  </a:lnTo>
                  <a:lnTo>
                    <a:pt x="466604" y="865823"/>
                  </a:lnTo>
                  <a:lnTo>
                    <a:pt x="462482" y="871221"/>
                  </a:lnTo>
                  <a:lnTo>
                    <a:pt x="454553" y="882651"/>
                  </a:lnTo>
                  <a:lnTo>
                    <a:pt x="448527" y="890906"/>
                  </a:lnTo>
                  <a:lnTo>
                    <a:pt x="442819" y="899478"/>
                  </a:lnTo>
                  <a:lnTo>
                    <a:pt x="436793" y="908368"/>
                  </a:lnTo>
                  <a:lnTo>
                    <a:pt x="431402" y="917893"/>
                  </a:lnTo>
                  <a:lnTo>
                    <a:pt x="429499" y="926783"/>
                  </a:lnTo>
                  <a:lnTo>
                    <a:pt x="427596" y="935673"/>
                  </a:lnTo>
                  <a:lnTo>
                    <a:pt x="426010" y="945198"/>
                  </a:lnTo>
                  <a:lnTo>
                    <a:pt x="424742" y="954406"/>
                  </a:lnTo>
                  <a:lnTo>
                    <a:pt x="423790" y="963931"/>
                  </a:lnTo>
                  <a:lnTo>
                    <a:pt x="423156" y="973773"/>
                  </a:lnTo>
                  <a:lnTo>
                    <a:pt x="422839" y="982981"/>
                  </a:lnTo>
                  <a:lnTo>
                    <a:pt x="422839" y="992823"/>
                  </a:lnTo>
                  <a:lnTo>
                    <a:pt x="423156" y="1007111"/>
                  </a:lnTo>
                  <a:lnTo>
                    <a:pt x="424107" y="1020764"/>
                  </a:lnTo>
                  <a:lnTo>
                    <a:pt x="426010" y="1034099"/>
                  </a:lnTo>
                  <a:lnTo>
                    <a:pt x="428547" y="1047434"/>
                  </a:lnTo>
                  <a:lnTo>
                    <a:pt x="432036" y="1060769"/>
                  </a:lnTo>
                  <a:lnTo>
                    <a:pt x="435525" y="1073469"/>
                  </a:lnTo>
                  <a:lnTo>
                    <a:pt x="439965" y="1086169"/>
                  </a:lnTo>
                  <a:lnTo>
                    <a:pt x="445039" y="1098551"/>
                  </a:lnTo>
                  <a:lnTo>
                    <a:pt x="450430" y="1110934"/>
                  </a:lnTo>
                  <a:lnTo>
                    <a:pt x="456456" y="1122999"/>
                  </a:lnTo>
                  <a:lnTo>
                    <a:pt x="462799" y="1134429"/>
                  </a:lnTo>
                  <a:lnTo>
                    <a:pt x="469459" y="1145541"/>
                  </a:lnTo>
                  <a:lnTo>
                    <a:pt x="477070" y="1156019"/>
                  </a:lnTo>
                  <a:lnTo>
                    <a:pt x="484364" y="1166496"/>
                  </a:lnTo>
                  <a:lnTo>
                    <a:pt x="492293" y="1176656"/>
                  </a:lnTo>
                  <a:lnTo>
                    <a:pt x="500539" y="1186181"/>
                  </a:lnTo>
                  <a:lnTo>
                    <a:pt x="508784" y="1195389"/>
                  </a:lnTo>
                  <a:lnTo>
                    <a:pt x="517347" y="1204279"/>
                  </a:lnTo>
                  <a:lnTo>
                    <a:pt x="526227" y="1212216"/>
                  </a:lnTo>
                  <a:lnTo>
                    <a:pt x="535107" y="1220154"/>
                  </a:lnTo>
                  <a:lnTo>
                    <a:pt x="543987" y="1227456"/>
                  </a:lnTo>
                  <a:lnTo>
                    <a:pt x="553184" y="1234124"/>
                  </a:lnTo>
                  <a:lnTo>
                    <a:pt x="562381" y="1240474"/>
                  </a:lnTo>
                  <a:lnTo>
                    <a:pt x="571578" y="1245871"/>
                  </a:lnTo>
                  <a:lnTo>
                    <a:pt x="580775" y="1250951"/>
                  </a:lnTo>
                  <a:lnTo>
                    <a:pt x="589655" y="1255079"/>
                  </a:lnTo>
                  <a:lnTo>
                    <a:pt x="598853" y="1258889"/>
                  </a:lnTo>
                  <a:lnTo>
                    <a:pt x="607732" y="1262381"/>
                  </a:lnTo>
                  <a:lnTo>
                    <a:pt x="616612" y="1264604"/>
                  </a:lnTo>
                  <a:lnTo>
                    <a:pt x="624858" y="1266509"/>
                  </a:lnTo>
                  <a:lnTo>
                    <a:pt x="633421" y="1267461"/>
                  </a:lnTo>
                  <a:lnTo>
                    <a:pt x="641349" y="1267779"/>
                  </a:lnTo>
                  <a:lnTo>
                    <a:pt x="649595" y="1267461"/>
                  </a:lnTo>
                  <a:lnTo>
                    <a:pt x="657524" y="1266509"/>
                  </a:lnTo>
                  <a:lnTo>
                    <a:pt x="666404" y="1264604"/>
                  </a:lnTo>
                  <a:lnTo>
                    <a:pt x="674967" y="1262381"/>
                  </a:lnTo>
                  <a:lnTo>
                    <a:pt x="684164" y="1258889"/>
                  </a:lnTo>
                  <a:lnTo>
                    <a:pt x="692726" y="1255079"/>
                  </a:lnTo>
                  <a:lnTo>
                    <a:pt x="701924" y="1250951"/>
                  </a:lnTo>
                  <a:lnTo>
                    <a:pt x="711121" y="1245871"/>
                  </a:lnTo>
                  <a:lnTo>
                    <a:pt x="720318" y="1240474"/>
                  </a:lnTo>
                  <a:lnTo>
                    <a:pt x="729515" y="1234124"/>
                  </a:lnTo>
                  <a:lnTo>
                    <a:pt x="738395" y="1227456"/>
                  </a:lnTo>
                  <a:lnTo>
                    <a:pt x="747592" y="1220154"/>
                  </a:lnTo>
                  <a:lnTo>
                    <a:pt x="756472" y="1212216"/>
                  </a:lnTo>
                  <a:lnTo>
                    <a:pt x="765352" y="1204279"/>
                  </a:lnTo>
                  <a:lnTo>
                    <a:pt x="773915" y="1195389"/>
                  </a:lnTo>
                  <a:lnTo>
                    <a:pt x="782160" y="1186181"/>
                  </a:lnTo>
                  <a:lnTo>
                    <a:pt x="790406" y="1176656"/>
                  </a:lnTo>
                  <a:lnTo>
                    <a:pt x="798652" y="1166496"/>
                  </a:lnTo>
                  <a:lnTo>
                    <a:pt x="805946" y="1156019"/>
                  </a:lnTo>
                  <a:lnTo>
                    <a:pt x="813240" y="1145541"/>
                  </a:lnTo>
                  <a:lnTo>
                    <a:pt x="819900" y="1134429"/>
                  </a:lnTo>
                  <a:lnTo>
                    <a:pt x="826243" y="1122999"/>
                  </a:lnTo>
                  <a:lnTo>
                    <a:pt x="831952" y="1110934"/>
                  </a:lnTo>
                  <a:lnTo>
                    <a:pt x="837660" y="1098551"/>
                  </a:lnTo>
                  <a:lnTo>
                    <a:pt x="842417" y="1086169"/>
                  </a:lnTo>
                  <a:lnTo>
                    <a:pt x="847174" y="1073469"/>
                  </a:lnTo>
                  <a:lnTo>
                    <a:pt x="850980" y="1060769"/>
                  </a:lnTo>
                  <a:lnTo>
                    <a:pt x="853834" y="1047434"/>
                  </a:lnTo>
                  <a:lnTo>
                    <a:pt x="856689" y="1034099"/>
                  </a:lnTo>
                  <a:lnTo>
                    <a:pt x="858592" y="1020764"/>
                  </a:lnTo>
                  <a:lnTo>
                    <a:pt x="859543" y="1007111"/>
                  </a:lnTo>
                  <a:lnTo>
                    <a:pt x="860177" y="992823"/>
                  </a:lnTo>
                  <a:lnTo>
                    <a:pt x="859860" y="984886"/>
                  </a:lnTo>
                  <a:lnTo>
                    <a:pt x="859543" y="976313"/>
                  </a:lnTo>
                  <a:lnTo>
                    <a:pt x="837343" y="975361"/>
                  </a:lnTo>
                  <a:lnTo>
                    <a:pt x="814509" y="973773"/>
                  </a:lnTo>
                  <a:lnTo>
                    <a:pt x="791040" y="970916"/>
                  </a:lnTo>
                  <a:lnTo>
                    <a:pt x="767255" y="968058"/>
                  </a:lnTo>
                  <a:lnTo>
                    <a:pt x="743469" y="964566"/>
                  </a:lnTo>
                  <a:lnTo>
                    <a:pt x="719366" y="960438"/>
                  </a:lnTo>
                  <a:lnTo>
                    <a:pt x="695898" y="955041"/>
                  </a:lnTo>
                  <a:lnTo>
                    <a:pt x="684481" y="952501"/>
                  </a:lnTo>
                  <a:lnTo>
                    <a:pt x="673064" y="949643"/>
                  </a:lnTo>
                  <a:lnTo>
                    <a:pt x="661964" y="946468"/>
                  </a:lnTo>
                  <a:lnTo>
                    <a:pt x="651181" y="943293"/>
                  </a:lnTo>
                  <a:lnTo>
                    <a:pt x="640398" y="940118"/>
                  </a:lnTo>
                  <a:lnTo>
                    <a:pt x="629932" y="936308"/>
                  </a:lnTo>
                  <a:lnTo>
                    <a:pt x="620101" y="932816"/>
                  </a:lnTo>
                  <a:lnTo>
                    <a:pt x="610270" y="929006"/>
                  </a:lnTo>
                  <a:lnTo>
                    <a:pt x="601073" y="924878"/>
                  </a:lnTo>
                  <a:lnTo>
                    <a:pt x="592510" y="921068"/>
                  </a:lnTo>
                  <a:lnTo>
                    <a:pt x="583947" y="916941"/>
                  </a:lnTo>
                  <a:lnTo>
                    <a:pt x="576018" y="912178"/>
                  </a:lnTo>
                  <a:lnTo>
                    <a:pt x="568724" y="907733"/>
                  </a:lnTo>
                  <a:lnTo>
                    <a:pt x="561747" y="903288"/>
                  </a:lnTo>
                  <a:lnTo>
                    <a:pt x="555404" y="898208"/>
                  </a:lnTo>
                  <a:lnTo>
                    <a:pt x="550013" y="893128"/>
                  </a:lnTo>
                  <a:lnTo>
                    <a:pt x="544938" y="887731"/>
                  </a:lnTo>
                  <a:lnTo>
                    <a:pt x="540498" y="882651"/>
                  </a:lnTo>
                  <a:lnTo>
                    <a:pt x="536376" y="876936"/>
                  </a:lnTo>
                  <a:lnTo>
                    <a:pt x="532253" y="872173"/>
                  </a:lnTo>
                  <a:lnTo>
                    <a:pt x="528447" y="867728"/>
                  </a:lnTo>
                  <a:lnTo>
                    <a:pt x="524641" y="863601"/>
                  </a:lnTo>
                  <a:lnTo>
                    <a:pt x="520836" y="860426"/>
                  </a:lnTo>
                  <a:lnTo>
                    <a:pt x="517347" y="857251"/>
                  </a:lnTo>
                  <a:lnTo>
                    <a:pt x="514176" y="854393"/>
                  </a:lnTo>
                  <a:lnTo>
                    <a:pt x="511004" y="852488"/>
                  </a:lnTo>
                  <a:lnTo>
                    <a:pt x="507833" y="850583"/>
                  </a:lnTo>
                  <a:lnTo>
                    <a:pt x="504661" y="849313"/>
                  </a:lnTo>
                  <a:lnTo>
                    <a:pt x="501807" y="848361"/>
                  </a:lnTo>
                  <a:lnTo>
                    <a:pt x="499270" y="847726"/>
                  </a:lnTo>
                  <a:lnTo>
                    <a:pt x="496099" y="847408"/>
                  </a:lnTo>
                  <a:lnTo>
                    <a:pt x="493561" y="847408"/>
                  </a:lnTo>
                  <a:close/>
                  <a:moveTo>
                    <a:pt x="1304925" y="828675"/>
                  </a:moveTo>
                  <a:lnTo>
                    <a:pt x="1476375" y="828675"/>
                  </a:lnTo>
                  <a:lnTo>
                    <a:pt x="1476375" y="1252538"/>
                  </a:lnTo>
                  <a:lnTo>
                    <a:pt x="1304925" y="1252538"/>
                  </a:lnTo>
                  <a:lnTo>
                    <a:pt x="1304925" y="828675"/>
                  </a:lnTo>
                  <a:close/>
                  <a:moveTo>
                    <a:pt x="634055" y="655638"/>
                  </a:moveTo>
                  <a:lnTo>
                    <a:pt x="641349" y="655638"/>
                  </a:lnTo>
                  <a:lnTo>
                    <a:pt x="648644" y="655638"/>
                  </a:lnTo>
                  <a:lnTo>
                    <a:pt x="655938" y="655956"/>
                  </a:lnTo>
                  <a:lnTo>
                    <a:pt x="662915" y="656591"/>
                  </a:lnTo>
                  <a:lnTo>
                    <a:pt x="669892" y="657226"/>
                  </a:lnTo>
                  <a:lnTo>
                    <a:pt x="677187" y="658178"/>
                  </a:lnTo>
                  <a:lnTo>
                    <a:pt x="684164" y="659766"/>
                  </a:lnTo>
                  <a:lnTo>
                    <a:pt x="691141" y="661036"/>
                  </a:lnTo>
                  <a:lnTo>
                    <a:pt x="698118" y="662623"/>
                  </a:lnTo>
                  <a:lnTo>
                    <a:pt x="704778" y="664211"/>
                  </a:lnTo>
                  <a:lnTo>
                    <a:pt x="711438" y="666433"/>
                  </a:lnTo>
                  <a:lnTo>
                    <a:pt x="718415" y="668338"/>
                  </a:lnTo>
                  <a:lnTo>
                    <a:pt x="724758" y="670878"/>
                  </a:lnTo>
                  <a:lnTo>
                    <a:pt x="731418" y="673418"/>
                  </a:lnTo>
                  <a:lnTo>
                    <a:pt x="737761" y="676276"/>
                  </a:lnTo>
                  <a:lnTo>
                    <a:pt x="744421" y="679133"/>
                  </a:lnTo>
                  <a:lnTo>
                    <a:pt x="750446" y="682308"/>
                  </a:lnTo>
                  <a:lnTo>
                    <a:pt x="763132" y="688976"/>
                  </a:lnTo>
                  <a:lnTo>
                    <a:pt x="775500" y="696596"/>
                  </a:lnTo>
                  <a:lnTo>
                    <a:pt x="787235" y="704533"/>
                  </a:lnTo>
                  <a:lnTo>
                    <a:pt x="798652" y="713423"/>
                  </a:lnTo>
                  <a:lnTo>
                    <a:pt x="809435" y="722631"/>
                  </a:lnTo>
                  <a:lnTo>
                    <a:pt x="819900" y="732791"/>
                  </a:lnTo>
                  <a:lnTo>
                    <a:pt x="830049" y="743586"/>
                  </a:lnTo>
                  <a:lnTo>
                    <a:pt x="839880" y="754698"/>
                  </a:lnTo>
                  <a:lnTo>
                    <a:pt x="849394" y="766446"/>
                  </a:lnTo>
                  <a:lnTo>
                    <a:pt x="858274" y="778511"/>
                  </a:lnTo>
                  <a:lnTo>
                    <a:pt x="866520" y="791211"/>
                  </a:lnTo>
                  <a:lnTo>
                    <a:pt x="874449" y="804546"/>
                  </a:lnTo>
                  <a:lnTo>
                    <a:pt x="881743" y="818198"/>
                  </a:lnTo>
                  <a:lnTo>
                    <a:pt x="888403" y="832168"/>
                  </a:lnTo>
                  <a:lnTo>
                    <a:pt x="894746" y="847091"/>
                  </a:lnTo>
                  <a:lnTo>
                    <a:pt x="900137" y="861696"/>
                  </a:lnTo>
                  <a:lnTo>
                    <a:pt x="905529" y="876936"/>
                  </a:lnTo>
                  <a:lnTo>
                    <a:pt x="909651" y="892811"/>
                  </a:lnTo>
                  <a:lnTo>
                    <a:pt x="913457" y="908686"/>
                  </a:lnTo>
                  <a:lnTo>
                    <a:pt x="916946" y="924878"/>
                  </a:lnTo>
                  <a:lnTo>
                    <a:pt x="919166" y="941706"/>
                  </a:lnTo>
                  <a:lnTo>
                    <a:pt x="921068" y="958533"/>
                  </a:lnTo>
                  <a:lnTo>
                    <a:pt x="922020" y="975678"/>
                  </a:lnTo>
                  <a:lnTo>
                    <a:pt x="922337" y="992823"/>
                  </a:lnTo>
                  <a:lnTo>
                    <a:pt x="922337" y="1002031"/>
                  </a:lnTo>
                  <a:lnTo>
                    <a:pt x="922020" y="1010921"/>
                  </a:lnTo>
                  <a:lnTo>
                    <a:pt x="921386" y="1019811"/>
                  </a:lnTo>
                  <a:lnTo>
                    <a:pt x="920434" y="1028384"/>
                  </a:lnTo>
                  <a:lnTo>
                    <a:pt x="919483" y="1037274"/>
                  </a:lnTo>
                  <a:lnTo>
                    <a:pt x="918214" y="1045846"/>
                  </a:lnTo>
                  <a:lnTo>
                    <a:pt x="916628" y="1054419"/>
                  </a:lnTo>
                  <a:lnTo>
                    <a:pt x="915043" y="1062674"/>
                  </a:lnTo>
                  <a:lnTo>
                    <a:pt x="912823" y="1070929"/>
                  </a:lnTo>
                  <a:lnTo>
                    <a:pt x="910603" y="1079501"/>
                  </a:lnTo>
                  <a:lnTo>
                    <a:pt x="908383" y="1087756"/>
                  </a:lnTo>
                  <a:lnTo>
                    <a:pt x="906163" y="1095694"/>
                  </a:lnTo>
                  <a:lnTo>
                    <a:pt x="903309" y="1103631"/>
                  </a:lnTo>
                  <a:lnTo>
                    <a:pt x="900137" y="1111569"/>
                  </a:lnTo>
                  <a:lnTo>
                    <a:pt x="897283" y="1119189"/>
                  </a:lnTo>
                  <a:lnTo>
                    <a:pt x="894111" y="1126809"/>
                  </a:lnTo>
                  <a:lnTo>
                    <a:pt x="887134" y="1141731"/>
                  </a:lnTo>
                  <a:lnTo>
                    <a:pt x="879523" y="1156336"/>
                  </a:lnTo>
                  <a:lnTo>
                    <a:pt x="871277" y="1170624"/>
                  </a:lnTo>
                  <a:lnTo>
                    <a:pt x="862714" y="1184276"/>
                  </a:lnTo>
                  <a:lnTo>
                    <a:pt x="853517" y="1197611"/>
                  </a:lnTo>
                  <a:lnTo>
                    <a:pt x="843686" y="1209994"/>
                  </a:lnTo>
                  <a:lnTo>
                    <a:pt x="833854" y="1222376"/>
                  </a:lnTo>
                  <a:lnTo>
                    <a:pt x="823389" y="1233806"/>
                  </a:lnTo>
                  <a:lnTo>
                    <a:pt x="812606" y="1244919"/>
                  </a:lnTo>
                  <a:lnTo>
                    <a:pt x="801823" y="1255396"/>
                  </a:lnTo>
                  <a:lnTo>
                    <a:pt x="790406" y="1265239"/>
                  </a:lnTo>
                  <a:lnTo>
                    <a:pt x="778989" y="1274446"/>
                  </a:lnTo>
                  <a:lnTo>
                    <a:pt x="767255" y="1282701"/>
                  </a:lnTo>
                  <a:lnTo>
                    <a:pt x="755521" y="1290956"/>
                  </a:lnTo>
                  <a:lnTo>
                    <a:pt x="743786" y="1298259"/>
                  </a:lnTo>
                  <a:lnTo>
                    <a:pt x="732052" y="1304609"/>
                  </a:lnTo>
                  <a:lnTo>
                    <a:pt x="720318" y="1310641"/>
                  </a:lnTo>
                  <a:lnTo>
                    <a:pt x="708584" y="1315721"/>
                  </a:lnTo>
                  <a:lnTo>
                    <a:pt x="696849" y="1320166"/>
                  </a:lnTo>
                  <a:lnTo>
                    <a:pt x="685432" y="1323659"/>
                  </a:lnTo>
                  <a:lnTo>
                    <a:pt x="674015" y="1326516"/>
                  </a:lnTo>
                  <a:lnTo>
                    <a:pt x="662915" y="1328421"/>
                  </a:lnTo>
                  <a:lnTo>
                    <a:pt x="657207" y="1329374"/>
                  </a:lnTo>
                  <a:lnTo>
                    <a:pt x="652132" y="1329691"/>
                  </a:lnTo>
                  <a:lnTo>
                    <a:pt x="646424" y="1330009"/>
                  </a:lnTo>
                  <a:lnTo>
                    <a:pt x="641349" y="1330326"/>
                  </a:lnTo>
                  <a:lnTo>
                    <a:pt x="635958" y="1330009"/>
                  </a:lnTo>
                  <a:lnTo>
                    <a:pt x="630884" y="1329691"/>
                  </a:lnTo>
                  <a:lnTo>
                    <a:pt x="625492" y="1329374"/>
                  </a:lnTo>
                  <a:lnTo>
                    <a:pt x="620101" y="1328421"/>
                  </a:lnTo>
                  <a:lnTo>
                    <a:pt x="609001" y="1326516"/>
                  </a:lnTo>
                  <a:lnTo>
                    <a:pt x="597584" y="1323659"/>
                  </a:lnTo>
                  <a:lnTo>
                    <a:pt x="585850" y="1320166"/>
                  </a:lnTo>
                  <a:lnTo>
                    <a:pt x="574433" y="1315721"/>
                  </a:lnTo>
                  <a:lnTo>
                    <a:pt x="562698" y="1310641"/>
                  </a:lnTo>
                  <a:lnTo>
                    <a:pt x="550647" y="1304609"/>
                  </a:lnTo>
                  <a:lnTo>
                    <a:pt x="538913" y="1298259"/>
                  </a:lnTo>
                  <a:lnTo>
                    <a:pt x="527179" y="1290956"/>
                  </a:lnTo>
                  <a:lnTo>
                    <a:pt x="515444" y="1282701"/>
                  </a:lnTo>
                  <a:lnTo>
                    <a:pt x="503710" y="1274446"/>
                  </a:lnTo>
                  <a:lnTo>
                    <a:pt x="492293" y="1265239"/>
                  </a:lnTo>
                  <a:lnTo>
                    <a:pt x="481193" y="1255396"/>
                  </a:lnTo>
                  <a:lnTo>
                    <a:pt x="470093" y="1244919"/>
                  </a:lnTo>
                  <a:lnTo>
                    <a:pt x="459310" y="1233806"/>
                  </a:lnTo>
                  <a:lnTo>
                    <a:pt x="448845" y="1222376"/>
                  </a:lnTo>
                  <a:lnTo>
                    <a:pt x="438696" y="1209994"/>
                  </a:lnTo>
                  <a:lnTo>
                    <a:pt x="429499" y="1197611"/>
                  </a:lnTo>
                  <a:lnTo>
                    <a:pt x="419985" y="1184276"/>
                  </a:lnTo>
                  <a:lnTo>
                    <a:pt x="411422" y="1170624"/>
                  </a:lnTo>
                  <a:lnTo>
                    <a:pt x="403176" y="1156336"/>
                  </a:lnTo>
                  <a:lnTo>
                    <a:pt x="395565" y="1141731"/>
                  </a:lnTo>
                  <a:lnTo>
                    <a:pt x="388588" y="1126809"/>
                  </a:lnTo>
                  <a:lnTo>
                    <a:pt x="385416" y="1119189"/>
                  </a:lnTo>
                  <a:lnTo>
                    <a:pt x="382245" y="1111569"/>
                  </a:lnTo>
                  <a:lnTo>
                    <a:pt x="379390" y="1103631"/>
                  </a:lnTo>
                  <a:lnTo>
                    <a:pt x="376853" y="1095694"/>
                  </a:lnTo>
                  <a:lnTo>
                    <a:pt x="374316" y="1087756"/>
                  </a:lnTo>
                  <a:lnTo>
                    <a:pt x="372096" y="1079501"/>
                  </a:lnTo>
                  <a:lnTo>
                    <a:pt x="369559" y="1070929"/>
                  </a:lnTo>
                  <a:lnTo>
                    <a:pt x="367656" y="1062674"/>
                  </a:lnTo>
                  <a:lnTo>
                    <a:pt x="366071" y="1054419"/>
                  </a:lnTo>
                  <a:lnTo>
                    <a:pt x="364485" y="1045846"/>
                  </a:lnTo>
                  <a:lnTo>
                    <a:pt x="363216" y="1037274"/>
                  </a:lnTo>
                  <a:lnTo>
                    <a:pt x="362265" y="1028384"/>
                  </a:lnTo>
                  <a:lnTo>
                    <a:pt x="361313" y="1019811"/>
                  </a:lnTo>
                  <a:lnTo>
                    <a:pt x="360996" y="1010921"/>
                  </a:lnTo>
                  <a:lnTo>
                    <a:pt x="360362" y="1002031"/>
                  </a:lnTo>
                  <a:lnTo>
                    <a:pt x="360362" y="992823"/>
                  </a:lnTo>
                  <a:lnTo>
                    <a:pt x="360679" y="975678"/>
                  </a:lnTo>
                  <a:lnTo>
                    <a:pt x="361948" y="958533"/>
                  </a:lnTo>
                  <a:lnTo>
                    <a:pt x="363533" y="941706"/>
                  </a:lnTo>
                  <a:lnTo>
                    <a:pt x="366071" y="924878"/>
                  </a:lnTo>
                  <a:lnTo>
                    <a:pt x="368925" y="908686"/>
                  </a:lnTo>
                  <a:lnTo>
                    <a:pt x="373048" y="892811"/>
                  </a:lnTo>
                  <a:lnTo>
                    <a:pt x="377171" y="876936"/>
                  </a:lnTo>
                  <a:lnTo>
                    <a:pt x="382245" y="861696"/>
                  </a:lnTo>
                  <a:lnTo>
                    <a:pt x="387953" y="847091"/>
                  </a:lnTo>
                  <a:lnTo>
                    <a:pt x="393979" y="832168"/>
                  </a:lnTo>
                  <a:lnTo>
                    <a:pt x="400956" y="818198"/>
                  </a:lnTo>
                  <a:lnTo>
                    <a:pt x="408568" y="804546"/>
                  </a:lnTo>
                  <a:lnTo>
                    <a:pt x="416179" y="791211"/>
                  </a:lnTo>
                  <a:lnTo>
                    <a:pt x="424425" y="778511"/>
                  </a:lnTo>
                  <a:lnTo>
                    <a:pt x="433305" y="766446"/>
                  </a:lnTo>
                  <a:lnTo>
                    <a:pt x="442819" y="754698"/>
                  </a:lnTo>
                  <a:lnTo>
                    <a:pt x="452650" y="743586"/>
                  </a:lnTo>
                  <a:lnTo>
                    <a:pt x="462482" y="732791"/>
                  </a:lnTo>
                  <a:lnTo>
                    <a:pt x="473264" y="722631"/>
                  </a:lnTo>
                  <a:lnTo>
                    <a:pt x="484047" y="713423"/>
                  </a:lnTo>
                  <a:lnTo>
                    <a:pt x="495464" y="704533"/>
                  </a:lnTo>
                  <a:lnTo>
                    <a:pt x="507516" y="696596"/>
                  </a:lnTo>
                  <a:lnTo>
                    <a:pt x="519567" y="688976"/>
                  </a:lnTo>
                  <a:lnTo>
                    <a:pt x="531936" y="682308"/>
                  </a:lnTo>
                  <a:lnTo>
                    <a:pt x="538278" y="679133"/>
                  </a:lnTo>
                  <a:lnTo>
                    <a:pt x="544938" y="676276"/>
                  </a:lnTo>
                  <a:lnTo>
                    <a:pt x="551281" y="673418"/>
                  </a:lnTo>
                  <a:lnTo>
                    <a:pt x="557941" y="670878"/>
                  </a:lnTo>
                  <a:lnTo>
                    <a:pt x="564284" y="668338"/>
                  </a:lnTo>
                  <a:lnTo>
                    <a:pt x="571261" y="666433"/>
                  </a:lnTo>
                  <a:lnTo>
                    <a:pt x="577921" y="664211"/>
                  </a:lnTo>
                  <a:lnTo>
                    <a:pt x="584898" y="662623"/>
                  </a:lnTo>
                  <a:lnTo>
                    <a:pt x="591875" y="661036"/>
                  </a:lnTo>
                  <a:lnTo>
                    <a:pt x="598535" y="659766"/>
                  </a:lnTo>
                  <a:lnTo>
                    <a:pt x="605830" y="658178"/>
                  </a:lnTo>
                  <a:lnTo>
                    <a:pt x="612490" y="657226"/>
                  </a:lnTo>
                  <a:lnTo>
                    <a:pt x="619784" y="656591"/>
                  </a:lnTo>
                  <a:lnTo>
                    <a:pt x="627078" y="655956"/>
                  </a:lnTo>
                  <a:lnTo>
                    <a:pt x="634055" y="655638"/>
                  </a:lnTo>
                  <a:close/>
                  <a:moveTo>
                    <a:pt x="1604962" y="463550"/>
                  </a:moveTo>
                  <a:lnTo>
                    <a:pt x="1776412" y="463550"/>
                  </a:lnTo>
                  <a:lnTo>
                    <a:pt x="1776412" y="1252538"/>
                  </a:lnTo>
                  <a:lnTo>
                    <a:pt x="1604962" y="1252538"/>
                  </a:lnTo>
                  <a:lnTo>
                    <a:pt x="1604962" y="463550"/>
                  </a:lnTo>
                  <a:close/>
                  <a:moveTo>
                    <a:pt x="0" y="0"/>
                  </a:moveTo>
                  <a:lnTo>
                    <a:pt x="2125663" y="0"/>
                  </a:lnTo>
                  <a:lnTo>
                    <a:pt x="2125663" y="171553"/>
                  </a:lnTo>
                  <a:lnTo>
                    <a:pt x="2039621" y="171553"/>
                  </a:lnTo>
                  <a:lnTo>
                    <a:pt x="2039621" y="1577975"/>
                  </a:lnTo>
                  <a:lnTo>
                    <a:pt x="1252220" y="1577975"/>
                  </a:lnTo>
                  <a:lnTo>
                    <a:pt x="1252220" y="1449310"/>
                  </a:lnTo>
                  <a:lnTo>
                    <a:pt x="1911033" y="1449310"/>
                  </a:lnTo>
                  <a:lnTo>
                    <a:pt x="1911033" y="171553"/>
                  </a:lnTo>
                  <a:lnTo>
                    <a:pt x="195263" y="171553"/>
                  </a:lnTo>
                  <a:lnTo>
                    <a:pt x="195263" y="1249164"/>
                  </a:lnTo>
                  <a:lnTo>
                    <a:pt x="66675" y="1249164"/>
                  </a:lnTo>
                  <a:lnTo>
                    <a:pt x="66675" y="171553"/>
                  </a:lnTo>
                  <a:lnTo>
                    <a:pt x="0" y="1715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sz="1800">
                <a:solidFill>
                  <a:srgbClr val="1C666E"/>
                </a:solidFill>
                <a:ea typeface="宋体" panose="02010600030101010101" pitchFamily="2" charset="-122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8307968" y="3523612"/>
            <a:ext cx="575914" cy="575914"/>
            <a:chOff x="7537747" y="1828640"/>
            <a:chExt cx="576064" cy="576064"/>
          </a:xfrm>
        </p:grpSpPr>
        <p:sp>
          <p:nvSpPr>
            <p:cNvPr id="12" name="椭圆 11"/>
            <p:cNvSpPr/>
            <p:nvPr/>
          </p:nvSpPr>
          <p:spPr>
            <a:xfrm>
              <a:off x="7537747" y="1828640"/>
              <a:ext cx="576064" cy="576064"/>
            </a:xfrm>
            <a:prstGeom prst="ellipse">
              <a:avLst/>
            </a:prstGeom>
            <a:solidFill>
              <a:srgbClr val="2287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13" name="KSO_Shape"/>
            <p:cNvSpPr/>
            <p:nvPr/>
          </p:nvSpPr>
          <p:spPr bwMode="auto">
            <a:xfrm>
              <a:off x="7677487" y="1973096"/>
              <a:ext cx="296583" cy="293618"/>
            </a:xfrm>
            <a:custGeom>
              <a:avLst/>
              <a:gdLst>
                <a:gd name="T0" fmla="*/ 615878 w 2390775"/>
                <a:gd name="T1" fmla="*/ 1467970 h 2365376"/>
                <a:gd name="T2" fmla="*/ 587250 w 2390775"/>
                <a:gd name="T3" fmla="*/ 1401697 h 2365376"/>
                <a:gd name="T4" fmla="*/ 1282649 w 2390775"/>
                <a:gd name="T5" fmla="*/ 1393474 h 2365376"/>
                <a:gd name="T6" fmla="*/ 1180915 w 2390775"/>
                <a:gd name="T7" fmla="*/ 1446870 h 2365376"/>
                <a:gd name="T8" fmla="*/ 1210073 w 2390775"/>
                <a:gd name="T9" fmla="*/ 1382167 h 2365376"/>
                <a:gd name="T10" fmla="*/ 653657 w 2390775"/>
                <a:gd name="T11" fmla="*/ 1314699 h 2365376"/>
                <a:gd name="T12" fmla="*/ 646041 w 2390775"/>
                <a:gd name="T13" fmla="*/ 1180275 h 2365376"/>
                <a:gd name="T14" fmla="*/ 589870 w 2390775"/>
                <a:gd name="T15" fmla="*/ 1105327 h 2365376"/>
                <a:gd name="T16" fmla="*/ 599516 w 2390775"/>
                <a:gd name="T17" fmla="*/ 1141280 h 2365376"/>
                <a:gd name="T18" fmla="*/ 579914 w 2390775"/>
                <a:gd name="T19" fmla="*/ 1158779 h 2365376"/>
                <a:gd name="T20" fmla="*/ 541333 w 2390775"/>
                <a:gd name="T21" fmla="*/ 1105965 h 2365376"/>
                <a:gd name="T22" fmla="*/ 1137260 w 2390775"/>
                <a:gd name="T23" fmla="*/ 1009231 h 2365376"/>
                <a:gd name="T24" fmla="*/ 1143562 w 2390775"/>
                <a:gd name="T25" fmla="*/ 1026145 h 2365376"/>
                <a:gd name="T26" fmla="*/ 1096615 w 2390775"/>
                <a:gd name="T27" fmla="*/ 1069549 h 2365376"/>
                <a:gd name="T28" fmla="*/ 1102602 w 2390775"/>
                <a:gd name="T29" fmla="*/ 1001572 h 2365376"/>
                <a:gd name="T30" fmla="*/ 972739 w 2390775"/>
                <a:gd name="T31" fmla="*/ 835988 h 2365376"/>
                <a:gd name="T32" fmla="*/ 989500 w 2390775"/>
                <a:gd name="T33" fmla="*/ 1138672 h 2365376"/>
                <a:gd name="T34" fmla="*/ 639427 w 2390775"/>
                <a:gd name="T35" fmla="*/ 1423644 h 2365376"/>
                <a:gd name="T36" fmla="*/ 599898 w 2390775"/>
                <a:gd name="T37" fmla="*/ 1003302 h 2365376"/>
                <a:gd name="T38" fmla="*/ 529694 w 2390775"/>
                <a:gd name="T39" fmla="*/ 1090596 h 2365376"/>
                <a:gd name="T40" fmla="*/ 602428 w 2390775"/>
                <a:gd name="T41" fmla="*/ 868249 h 2365376"/>
                <a:gd name="T42" fmla="*/ 861740 w 2390775"/>
                <a:gd name="T43" fmla="*/ 924231 h 2365376"/>
                <a:gd name="T44" fmla="*/ 755609 w 2390775"/>
                <a:gd name="T45" fmla="*/ 542052 h 2365376"/>
                <a:gd name="T46" fmla="*/ 929665 w 2390775"/>
                <a:gd name="T47" fmla="*/ 525915 h 2365376"/>
                <a:gd name="T48" fmla="*/ 909019 w 2390775"/>
                <a:gd name="T49" fmla="*/ 571798 h 2365376"/>
                <a:gd name="T50" fmla="*/ 936652 w 2390775"/>
                <a:gd name="T51" fmla="*/ 586353 h 2365376"/>
                <a:gd name="T52" fmla="*/ 928394 w 2390775"/>
                <a:gd name="T53" fmla="*/ 688879 h 2365376"/>
                <a:gd name="T54" fmla="*/ 840414 w 2390775"/>
                <a:gd name="T55" fmla="*/ 772101 h 2365376"/>
                <a:gd name="T56" fmla="*/ 742269 w 2390775"/>
                <a:gd name="T57" fmla="*/ 675588 h 2365376"/>
                <a:gd name="T58" fmla="*/ 738139 w 2390775"/>
                <a:gd name="T59" fmla="*/ 608504 h 2365376"/>
                <a:gd name="T60" fmla="*/ 761643 w 2390775"/>
                <a:gd name="T61" fmla="*/ 510093 h 2365376"/>
                <a:gd name="T62" fmla="*/ 617010 w 2390775"/>
                <a:gd name="T63" fmla="*/ 449064 h 2365376"/>
                <a:gd name="T64" fmla="*/ 350272 w 2390775"/>
                <a:gd name="T65" fmla="*/ 638327 h 2365376"/>
                <a:gd name="T66" fmla="*/ 215163 w 2390775"/>
                <a:gd name="T67" fmla="*/ 939947 h 2365376"/>
                <a:gd name="T68" fmla="*/ 256613 w 2390775"/>
                <a:gd name="T69" fmla="*/ 1277331 h 2365376"/>
                <a:gd name="T70" fmla="*/ 458486 w 2390775"/>
                <a:gd name="T71" fmla="*/ 1534008 h 2365376"/>
                <a:gd name="T72" fmla="*/ 767308 w 2390775"/>
                <a:gd name="T73" fmla="*/ 1655225 h 2365376"/>
                <a:gd name="T74" fmla="*/ 1101127 w 2390775"/>
                <a:gd name="T75" fmla="*/ 1596674 h 2365376"/>
                <a:gd name="T76" fmla="*/ 1347614 w 2390775"/>
                <a:gd name="T77" fmla="*/ 1383040 h 2365376"/>
                <a:gd name="T78" fmla="*/ 1453614 w 2390775"/>
                <a:gd name="T79" fmla="*/ 1066861 h 2365376"/>
                <a:gd name="T80" fmla="*/ 1378939 w 2390775"/>
                <a:gd name="T81" fmla="*/ 738024 h 2365376"/>
                <a:gd name="T82" fmla="*/ 1153652 w 2390775"/>
                <a:gd name="T83" fmla="*/ 501602 h 2365376"/>
                <a:gd name="T84" fmla="*/ 831224 w 2390775"/>
                <a:gd name="T85" fmla="*/ 411085 h 2365376"/>
                <a:gd name="T86" fmla="*/ 989432 w 2390775"/>
                <a:gd name="T87" fmla="*/ 315187 h 2365376"/>
                <a:gd name="T88" fmla="*/ 1471649 w 2390775"/>
                <a:gd name="T89" fmla="*/ 671876 h 2365376"/>
                <a:gd name="T90" fmla="*/ 1554866 w 2390775"/>
                <a:gd name="T91" fmla="*/ 1171938 h 2365376"/>
                <a:gd name="T92" fmla="*/ 1239716 w 2390775"/>
                <a:gd name="T93" fmla="*/ 1647313 h 2365376"/>
                <a:gd name="T94" fmla="*/ 646121 w 2390775"/>
                <a:gd name="T95" fmla="*/ 1748275 h 2365376"/>
                <a:gd name="T96" fmla="*/ 110112 w 2390775"/>
                <a:gd name="T97" fmla="*/ 1186813 h 2365376"/>
                <a:gd name="T98" fmla="*/ 251551 w 2390775"/>
                <a:gd name="T99" fmla="*/ 580725 h 2365376"/>
                <a:gd name="T100" fmla="*/ 1549044 w 2390775"/>
                <a:gd name="T101" fmla="*/ 160116 h 2365376"/>
                <a:gd name="T102" fmla="*/ 1461002 w 2390775"/>
                <a:gd name="T103" fmla="*/ 284475 h 2365376"/>
                <a:gd name="T104" fmla="*/ 1550307 w 2390775"/>
                <a:gd name="T105" fmla="*/ 426554 h 2365376"/>
                <a:gd name="T106" fmla="*/ 1719764 w 2390775"/>
                <a:gd name="T107" fmla="*/ 380038 h 2365376"/>
                <a:gd name="T108" fmla="*/ 1735543 w 2390775"/>
                <a:gd name="T109" fmla="*/ 232579 h 2365376"/>
                <a:gd name="T110" fmla="*/ 1705909 w 2390775"/>
                <a:gd name="T111" fmla="*/ 94508 h 2365376"/>
                <a:gd name="T112" fmla="*/ 1774050 w 2390775"/>
                <a:gd name="T113" fmla="*/ 148403 h 2365376"/>
                <a:gd name="T114" fmla="*/ 1781614 w 2390775"/>
                <a:gd name="T115" fmla="*/ 428769 h 2365376"/>
                <a:gd name="T116" fmla="*/ 1600166 w 2390775"/>
                <a:gd name="T117" fmla="*/ 516104 h 2365376"/>
                <a:gd name="T118" fmla="*/ 1452167 w 2390775"/>
                <a:gd name="T119" fmla="*/ 455349 h 2365376"/>
                <a:gd name="T120" fmla="*/ 1310478 w 2390775"/>
                <a:gd name="T121" fmla="*/ 259477 h 2365376"/>
                <a:gd name="T122" fmla="*/ 1562614 w 2390775"/>
                <a:gd name="T123" fmla="*/ 74046 h 236537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390775" h="2365376">
                  <a:moveTo>
                    <a:pt x="761351" y="1739900"/>
                  </a:moveTo>
                  <a:lnTo>
                    <a:pt x="791690" y="1805294"/>
                  </a:lnTo>
                  <a:lnTo>
                    <a:pt x="794883" y="1808051"/>
                  </a:lnTo>
                  <a:lnTo>
                    <a:pt x="797278" y="1811991"/>
                  </a:lnTo>
                  <a:lnTo>
                    <a:pt x="800871" y="1817112"/>
                  </a:lnTo>
                  <a:lnTo>
                    <a:pt x="803266" y="1822233"/>
                  </a:lnTo>
                  <a:lnTo>
                    <a:pt x="804065" y="1825384"/>
                  </a:lnTo>
                  <a:lnTo>
                    <a:pt x="804863" y="1828536"/>
                  </a:lnTo>
                  <a:lnTo>
                    <a:pt x="804863" y="1831687"/>
                  </a:lnTo>
                  <a:lnTo>
                    <a:pt x="804863" y="1834839"/>
                  </a:lnTo>
                  <a:lnTo>
                    <a:pt x="804065" y="1837990"/>
                  </a:lnTo>
                  <a:lnTo>
                    <a:pt x="802867" y="1841142"/>
                  </a:lnTo>
                  <a:lnTo>
                    <a:pt x="801670" y="1842718"/>
                  </a:lnTo>
                  <a:lnTo>
                    <a:pt x="799674" y="1844687"/>
                  </a:lnTo>
                  <a:lnTo>
                    <a:pt x="797278" y="1845475"/>
                  </a:lnTo>
                  <a:lnTo>
                    <a:pt x="794484" y="1845869"/>
                  </a:lnTo>
                  <a:lnTo>
                    <a:pt x="790891" y="1846263"/>
                  </a:lnTo>
                  <a:lnTo>
                    <a:pt x="787698" y="1845869"/>
                  </a:lnTo>
                  <a:lnTo>
                    <a:pt x="784105" y="1845475"/>
                  </a:lnTo>
                  <a:lnTo>
                    <a:pt x="780512" y="1844293"/>
                  </a:lnTo>
                  <a:lnTo>
                    <a:pt x="776520" y="1842718"/>
                  </a:lnTo>
                  <a:lnTo>
                    <a:pt x="772927" y="1841142"/>
                  </a:lnTo>
                  <a:lnTo>
                    <a:pt x="768935" y="1839172"/>
                  </a:lnTo>
                  <a:lnTo>
                    <a:pt x="765343" y="1836809"/>
                  </a:lnTo>
                  <a:lnTo>
                    <a:pt x="761750" y="1834051"/>
                  </a:lnTo>
                  <a:lnTo>
                    <a:pt x="758955" y="1831294"/>
                  </a:lnTo>
                  <a:lnTo>
                    <a:pt x="756161" y="1827748"/>
                  </a:lnTo>
                  <a:lnTo>
                    <a:pt x="754165" y="1824597"/>
                  </a:lnTo>
                  <a:lnTo>
                    <a:pt x="748975" y="1815536"/>
                  </a:lnTo>
                  <a:lnTo>
                    <a:pt x="745782" y="1808839"/>
                  </a:lnTo>
                  <a:lnTo>
                    <a:pt x="743387" y="1803718"/>
                  </a:lnTo>
                  <a:lnTo>
                    <a:pt x="742588" y="1799385"/>
                  </a:lnTo>
                  <a:lnTo>
                    <a:pt x="742588" y="1795051"/>
                  </a:lnTo>
                  <a:lnTo>
                    <a:pt x="743387" y="1790718"/>
                  </a:lnTo>
                  <a:lnTo>
                    <a:pt x="746181" y="1778112"/>
                  </a:lnTo>
                  <a:lnTo>
                    <a:pt x="746979" y="1774173"/>
                  </a:lnTo>
                  <a:lnTo>
                    <a:pt x="746979" y="1772203"/>
                  </a:lnTo>
                  <a:lnTo>
                    <a:pt x="746181" y="1771021"/>
                  </a:lnTo>
                  <a:lnTo>
                    <a:pt x="745383" y="1770627"/>
                  </a:lnTo>
                  <a:lnTo>
                    <a:pt x="742987" y="1770627"/>
                  </a:lnTo>
                  <a:lnTo>
                    <a:pt x="742189" y="1770233"/>
                  </a:lnTo>
                  <a:lnTo>
                    <a:pt x="741790" y="1769839"/>
                  </a:lnTo>
                  <a:lnTo>
                    <a:pt x="738596" y="1761961"/>
                  </a:lnTo>
                  <a:lnTo>
                    <a:pt x="736999" y="1758021"/>
                  </a:lnTo>
                  <a:lnTo>
                    <a:pt x="736600" y="1756052"/>
                  </a:lnTo>
                  <a:lnTo>
                    <a:pt x="736600" y="1754476"/>
                  </a:lnTo>
                  <a:lnTo>
                    <a:pt x="742189" y="1750536"/>
                  </a:lnTo>
                  <a:lnTo>
                    <a:pt x="747379" y="1747385"/>
                  </a:lnTo>
                  <a:lnTo>
                    <a:pt x="750971" y="1745021"/>
                  </a:lnTo>
                  <a:lnTo>
                    <a:pt x="754165" y="1743839"/>
                  </a:lnTo>
                  <a:lnTo>
                    <a:pt x="758556" y="1741870"/>
                  </a:lnTo>
                  <a:lnTo>
                    <a:pt x="759754" y="1741870"/>
                  </a:lnTo>
                  <a:lnTo>
                    <a:pt x="761351" y="1739900"/>
                  </a:lnTo>
                  <a:close/>
                  <a:moveTo>
                    <a:pt x="1554438" y="1730375"/>
                  </a:moveTo>
                  <a:lnTo>
                    <a:pt x="1565575" y="1730375"/>
                  </a:lnTo>
                  <a:lnTo>
                    <a:pt x="1575916" y="1730375"/>
                  </a:lnTo>
                  <a:lnTo>
                    <a:pt x="1586258" y="1731163"/>
                  </a:lnTo>
                  <a:lnTo>
                    <a:pt x="1591031" y="1731951"/>
                  </a:lnTo>
                  <a:lnTo>
                    <a:pt x="1595008" y="1733133"/>
                  </a:lnTo>
                  <a:lnTo>
                    <a:pt x="1598986" y="1734314"/>
                  </a:lnTo>
                  <a:lnTo>
                    <a:pt x="1602168" y="1735890"/>
                  </a:lnTo>
                  <a:lnTo>
                    <a:pt x="1605350" y="1737860"/>
                  </a:lnTo>
                  <a:lnTo>
                    <a:pt x="1607339" y="1739830"/>
                  </a:lnTo>
                  <a:lnTo>
                    <a:pt x="1608929" y="1741799"/>
                  </a:lnTo>
                  <a:lnTo>
                    <a:pt x="1609725" y="1744951"/>
                  </a:lnTo>
                  <a:lnTo>
                    <a:pt x="1609725" y="1747708"/>
                  </a:lnTo>
                  <a:lnTo>
                    <a:pt x="1608929" y="1751648"/>
                  </a:lnTo>
                  <a:lnTo>
                    <a:pt x="1607339" y="1755193"/>
                  </a:lnTo>
                  <a:lnTo>
                    <a:pt x="1604554" y="1759920"/>
                  </a:lnTo>
                  <a:lnTo>
                    <a:pt x="1600577" y="1764648"/>
                  </a:lnTo>
                  <a:lnTo>
                    <a:pt x="1595804" y="1769769"/>
                  </a:lnTo>
                  <a:lnTo>
                    <a:pt x="1589042" y="1776072"/>
                  </a:lnTo>
                  <a:lnTo>
                    <a:pt x="1582678" y="1781193"/>
                  </a:lnTo>
                  <a:lnTo>
                    <a:pt x="1576314" y="1786314"/>
                  </a:lnTo>
                  <a:lnTo>
                    <a:pt x="1570348" y="1790647"/>
                  </a:lnTo>
                  <a:lnTo>
                    <a:pt x="1563586" y="1794193"/>
                  </a:lnTo>
                  <a:lnTo>
                    <a:pt x="1557222" y="1797738"/>
                  </a:lnTo>
                  <a:lnTo>
                    <a:pt x="1550461" y="1800496"/>
                  </a:lnTo>
                  <a:lnTo>
                    <a:pt x="1544097" y="1802466"/>
                  </a:lnTo>
                  <a:lnTo>
                    <a:pt x="1537733" y="1804829"/>
                  </a:lnTo>
                  <a:lnTo>
                    <a:pt x="1530971" y="1806799"/>
                  </a:lnTo>
                  <a:lnTo>
                    <a:pt x="1524607" y="1807981"/>
                  </a:lnTo>
                  <a:lnTo>
                    <a:pt x="1518243" y="1809163"/>
                  </a:lnTo>
                  <a:lnTo>
                    <a:pt x="1505117" y="1811132"/>
                  </a:lnTo>
                  <a:lnTo>
                    <a:pt x="1491992" y="1812314"/>
                  </a:lnTo>
                  <a:lnTo>
                    <a:pt x="1486026" y="1813102"/>
                  </a:lnTo>
                  <a:lnTo>
                    <a:pt x="1483241" y="1813890"/>
                  </a:lnTo>
                  <a:lnTo>
                    <a:pt x="1482048" y="1814678"/>
                  </a:lnTo>
                  <a:lnTo>
                    <a:pt x="1481253" y="1815072"/>
                  </a:lnTo>
                  <a:lnTo>
                    <a:pt x="1480855" y="1815859"/>
                  </a:lnTo>
                  <a:lnTo>
                    <a:pt x="1480855" y="1817041"/>
                  </a:lnTo>
                  <a:lnTo>
                    <a:pt x="1481253" y="1818617"/>
                  </a:lnTo>
                  <a:lnTo>
                    <a:pt x="1482048" y="1819799"/>
                  </a:lnTo>
                  <a:lnTo>
                    <a:pt x="1482048" y="1821375"/>
                  </a:lnTo>
                  <a:lnTo>
                    <a:pt x="1482048" y="1821769"/>
                  </a:lnTo>
                  <a:lnTo>
                    <a:pt x="1480855" y="1822556"/>
                  </a:lnTo>
                  <a:lnTo>
                    <a:pt x="1471309" y="1830829"/>
                  </a:lnTo>
                  <a:lnTo>
                    <a:pt x="1465343" y="1834375"/>
                  </a:lnTo>
                  <a:lnTo>
                    <a:pt x="1463354" y="1835556"/>
                  </a:lnTo>
                  <a:lnTo>
                    <a:pt x="1461365" y="1836738"/>
                  </a:lnTo>
                  <a:lnTo>
                    <a:pt x="1452615" y="1830041"/>
                  </a:lnTo>
                  <a:lnTo>
                    <a:pt x="1445853" y="1824132"/>
                  </a:lnTo>
                  <a:lnTo>
                    <a:pt x="1440285" y="1819405"/>
                  </a:lnTo>
                  <a:lnTo>
                    <a:pt x="1437103" y="1815072"/>
                  </a:lnTo>
                  <a:lnTo>
                    <a:pt x="1434716" y="1812314"/>
                  </a:lnTo>
                  <a:lnTo>
                    <a:pt x="1433125" y="1810344"/>
                  </a:lnTo>
                  <a:lnTo>
                    <a:pt x="1432330" y="1808375"/>
                  </a:lnTo>
                  <a:lnTo>
                    <a:pt x="1428750" y="1806799"/>
                  </a:lnTo>
                  <a:lnTo>
                    <a:pt x="1512675" y="1734314"/>
                  </a:lnTo>
                  <a:lnTo>
                    <a:pt x="1518641" y="1733527"/>
                  </a:lnTo>
                  <a:lnTo>
                    <a:pt x="1533755" y="1731951"/>
                  </a:lnTo>
                  <a:lnTo>
                    <a:pt x="1543699" y="1731163"/>
                  </a:lnTo>
                  <a:lnTo>
                    <a:pt x="1554438" y="1730375"/>
                  </a:lnTo>
                  <a:close/>
                  <a:moveTo>
                    <a:pt x="588962" y="1535113"/>
                  </a:moveTo>
                  <a:lnTo>
                    <a:pt x="694496" y="1535113"/>
                  </a:lnTo>
                  <a:lnTo>
                    <a:pt x="694496" y="1557872"/>
                  </a:lnTo>
                  <a:lnTo>
                    <a:pt x="694894" y="1558271"/>
                  </a:lnTo>
                  <a:lnTo>
                    <a:pt x="696885" y="1560268"/>
                  </a:lnTo>
                  <a:lnTo>
                    <a:pt x="698478" y="1560667"/>
                  </a:lnTo>
                  <a:lnTo>
                    <a:pt x="700469" y="1561466"/>
                  </a:lnTo>
                  <a:lnTo>
                    <a:pt x="704053" y="1561865"/>
                  </a:lnTo>
                  <a:lnTo>
                    <a:pt x="707239" y="1561865"/>
                  </a:lnTo>
                  <a:lnTo>
                    <a:pt x="711222" y="1561865"/>
                  </a:lnTo>
                  <a:lnTo>
                    <a:pt x="714407" y="1561466"/>
                  </a:lnTo>
                  <a:lnTo>
                    <a:pt x="716797" y="1560667"/>
                  </a:lnTo>
                  <a:lnTo>
                    <a:pt x="718390" y="1560268"/>
                  </a:lnTo>
                  <a:lnTo>
                    <a:pt x="720381" y="1558271"/>
                  </a:lnTo>
                  <a:lnTo>
                    <a:pt x="720779" y="1557872"/>
                  </a:lnTo>
                  <a:lnTo>
                    <a:pt x="720779" y="1535113"/>
                  </a:lnTo>
                  <a:lnTo>
                    <a:pt x="820737" y="1535113"/>
                  </a:lnTo>
                  <a:lnTo>
                    <a:pt x="820737" y="1644117"/>
                  </a:lnTo>
                  <a:lnTo>
                    <a:pt x="820339" y="1648908"/>
                  </a:lnTo>
                  <a:lnTo>
                    <a:pt x="819144" y="1652901"/>
                  </a:lnTo>
                  <a:lnTo>
                    <a:pt x="816755" y="1656894"/>
                  </a:lnTo>
                  <a:lnTo>
                    <a:pt x="814365" y="1660088"/>
                  </a:lnTo>
                  <a:lnTo>
                    <a:pt x="810781" y="1663283"/>
                  </a:lnTo>
                  <a:lnTo>
                    <a:pt x="806799" y="1665279"/>
                  </a:lnTo>
                  <a:lnTo>
                    <a:pt x="802418" y="1666477"/>
                  </a:lnTo>
                  <a:lnTo>
                    <a:pt x="797639" y="1666876"/>
                  </a:lnTo>
                  <a:lnTo>
                    <a:pt x="612060" y="1666876"/>
                  </a:lnTo>
                  <a:lnTo>
                    <a:pt x="607281" y="1666477"/>
                  </a:lnTo>
                  <a:lnTo>
                    <a:pt x="602901" y="1665279"/>
                  </a:lnTo>
                  <a:lnTo>
                    <a:pt x="598918" y="1663283"/>
                  </a:lnTo>
                  <a:lnTo>
                    <a:pt x="595732" y="1660088"/>
                  </a:lnTo>
                  <a:lnTo>
                    <a:pt x="592546" y="1656894"/>
                  </a:lnTo>
                  <a:lnTo>
                    <a:pt x="590555" y="1652901"/>
                  </a:lnTo>
                  <a:lnTo>
                    <a:pt x="589360" y="1648908"/>
                  </a:lnTo>
                  <a:lnTo>
                    <a:pt x="588962" y="1644117"/>
                  </a:lnTo>
                  <a:lnTo>
                    <a:pt x="588962" y="1535113"/>
                  </a:lnTo>
                  <a:close/>
                  <a:moveTo>
                    <a:pt x="612060" y="1476375"/>
                  </a:moveTo>
                  <a:lnTo>
                    <a:pt x="797639" y="1476375"/>
                  </a:lnTo>
                  <a:lnTo>
                    <a:pt x="802418" y="1476769"/>
                  </a:lnTo>
                  <a:lnTo>
                    <a:pt x="806799" y="1477950"/>
                  </a:lnTo>
                  <a:lnTo>
                    <a:pt x="810781" y="1480312"/>
                  </a:lnTo>
                  <a:lnTo>
                    <a:pt x="814365" y="1483068"/>
                  </a:lnTo>
                  <a:lnTo>
                    <a:pt x="816755" y="1486611"/>
                  </a:lnTo>
                  <a:lnTo>
                    <a:pt x="819144" y="1490155"/>
                  </a:lnTo>
                  <a:lnTo>
                    <a:pt x="820339" y="1494485"/>
                  </a:lnTo>
                  <a:lnTo>
                    <a:pt x="820737" y="1498816"/>
                  </a:lnTo>
                  <a:lnTo>
                    <a:pt x="820737" y="1525588"/>
                  </a:lnTo>
                  <a:lnTo>
                    <a:pt x="588962" y="1525588"/>
                  </a:lnTo>
                  <a:lnTo>
                    <a:pt x="588962" y="1498816"/>
                  </a:lnTo>
                  <a:lnTo>
                    <a:pt x="589360" y="1494485"/>
                  </a:lnTo>
                  <a:lnTo>
                    <a:pt x="590555" y="1490155"/>
                  </a:lnTo>
                  <a:lnTo>
                    <a:pt x="592546" y="1486611"/>
                  </a:lnTo>
                  <a:lnTo>
                    <a:pt x="595732" y="1483068"/>
                  </a:lnTo>
                  <a:lnTo>
                    <a:pt x="598918" y="1480312"/>
                  </a:lnTo>
                  <a:lnTo>
                    <a:pt x="602901" y="1477950"/>
                  </a:lnTo>
                  <a:lnTo>
                    <a:pt x="607281" y="1476769"/>
                  </a:lnTo>
                  <a:lnTo>
                    <a:pt x="612060" y="1476375"/>
                  </a:lnTo>
                  <a:close/>
                  <a:moveTo>
                    <a:pt x="725449" y="1381125"/>
                  </a:moveTo>
                  <a:lnTo>
                    <a:pt x="730525" y="1381524"/>
                  </a:lnTo>
                  <a:lnTo>
                    <a:pt x="732087" y="1381524"/>
                  </a:lnTo>
                  <a:lnTo>
                    <a:pt x="734430" y="1382322"/>
                  </a:lnTo>
                  <a:lnTo>
                    <a:pt x="737554" y="1384317"/>
                  </a:lnTo>
                  <a:lnTo>
                    <a:pt x="740287" y="1386312"/>
                  </a:lnTo>
                  <a:lnTo>
                    <a:pt x="743411" y="1389505"/>
                  </a:lnTo>
                  <a:lnTo>
                    <a:pt x="746535" y="1393096"/>
                  </a:lnTo>
                  <a:lnTo>
                    <a:pt x="749659" y="1397486"/>
                  </a:lnTo>
                  <a:lnTo>
                    <a:pt x="755906" y="1407063"/>
                  </a:lnTo>
                  <a:lnTo>
                    <a:pt x="761373" y="1417837"/>
                  </a:lnTo>
                  <a:lnTo>
                    <a:pt x="766059" y="1427813"/>
                  </a:lnTo>
                  <a:lnTo>
                    <a:pt x="769182" y="1437390"/>
                  </a:lnTo>
                  <a:lnTo>
                    <a:pt x="770744" y="1441780"/>
                  </a:lnTo>
                  <a:lnTo>
                    <a:pt x="771525" y="1445770"/>
                  </a:lnTo>
                  <a:lnTo>
                    <a:pt x="771525" y="1448164"/>
                  </a:lnTo>
                  <a:lnTo>
                    <a:pt x="771525" y="1450159"/>
                  </a:lnTo>
                  <a:lnTo>
                    <a:pt x="770744" y="1451357"/>
                  </a:lnTo>
                  <a:lnTo>
                    <a:pt x="769182" y="1452155"/>
                  </a:lnTo>
                  <a:lnTo>
                    <a:pt x="768011" y="1452155"/>
                  </a:lnTo>
                  <a:lnTo>
                    <a:pt x="766449" y="1450958"/>
                  </a:lnTo>
                  <a:lnTo>
                    <a:pt x="764887" y="1449760"/>
                  </a:lnTo>
                  <a:lnTo>
                    <a:pt x="762544" y="1448563"/>
                  </a:lnTo>
                  <a:lnTo>
                    <a:pt x="759030" y="1444174"/>
                  </a:lnTo>
                  <a:lnTo>
                    <a:pt x="755516" y="1439784"/>
                  </a:lnTo>
                  <a:lnTo>
                    <a:pt x="753173" y="1434996"/>
                  </a:lnTo>
                  <a:lnTo>
                    <a:pt x="752392" y="1433400"/>
                  </a:lnTo>
                  <a:lnTo>
                    <a:pt x="752392" y="1431404"/>
                  </a:lnTo>
                  <a:lnTo>
                    <a:pt x="752001" y="1428611"/>
                  </a:lnTo>
                  <a:lnTo>
                    <a:pt x="750830" y="1426616"/>
                  </a:lnTo>
                  <a:lnTo>
                    <a:pt x="748878" y="1425419"/>
                  </a:lnTo>
                  <a:lnTo>
                    <a:pt x="746925" y="1425020"/>
                  </a:lnTo>
                  <a:lnTo>
                    <a:pt x="746144" y="1425419"/>
                  </a:lnTo>
                  <a:lnTo>
                    <a:pt x="745363" y="1425818"/>
                  </a:lnTo>
                  <a:lnTo>
                    <a:pt x="744582" y="1426616"/>
                  </a:lnTo>
                  <a:lnTo>
                    <a:pt x="743411" y="1427414"/>
                  </a:lnTo>
                  <a:lnTo>
                    <a:pt x="742630" y="1428611"/>
                  </a:lnTo>
                  <a:lnTo>
                    <a:pt x="742240" y="1430207"/>
                  </a:lnTo>
                  <a:lnTo>
                    <a:pt x="741849" y="1432602"/>
                  </a:lnTo>
                  <a:lnTo>
                    <a:pt x="741849" y="1434597"/>
                  </a:lnTo>
                  <a:lnTo>
                    <a:pt x="741459" y="1439385"/>
                  </a:lnTo>
                  <a:lnTo>
                    <a:pt x="740678" y="1443376"/>
                  </a:lnTo>
                  <a:lnTo>
                    <a:pt x="739897" y="1445371"/>
                  </a:lnTo>
                  <a:lnTo>
                    <a:pt x="739116" y="1446967"/>
                  </a:lnTo>
                  <a:lnTo>
                    <a:pt x="737944" y="1448164"/>
                  </a:lnTo>
                  <a:lnTo>
                    <a:pt x="735992" y="1449361"/>
                  </a:lnTo>
                  <a:lnTo>
                    <a:pt x="734430" y="1450558"/>
                  </a:lnTo>
                  <a:lnTo>
                    <a:pt x="732868" y="1452155"/>
                  </a:lnTo>
                  <a:lnTo>
                    <a:pt x="730525" y="1452953"/>
                  </a:lnTo>
                  <a:lnTo>
                    <a:pt x="727792" y="1453352"/>
                  </a:lnTo>
                  <a:lnTo>
                    <a:pt x="721935" y="1454150"/>
                  </a:lnTo>
                  <a:lnTo>
                    <a:pt x="715297" y="1454150"/>
                  </a:lnTo>
                  <a:lnTo>
                    <a:pt x="712173" y="1453751"/>
                  </a:lnTo>
                  <a:lnTo>
                    <a:pt x="709049" y="1452953"/>
                  </a:lnTo>
                  <a:lnTo>
                    <a:pt x="706706" y="1452155"/>
                  </a:lnTo>
                  <a:lnTo>
                    <a:pt x="703973" y="1450558"/>
                  </a:lnTo>
                  <a:lnTo>
                    <a:pt x="701240" y="1448962"/>
                  </a:lnTo>
                  <a:lnTo>
                    <a:pt x="699287" y="1447366"/>
                  </a:lnTo>
                  <a:lnTo>
                    <a:pt x="694992" y="1442977"/>
                  </a:lnTo>
                  <a:lnTo>
                    <a:pt x="691478" y="1438188"/>
                  </a:lnTo>
                  <a:lnTo>
                    <a:pt x="687963" y="1432602"/>
                  </a:lnTo>
                  <a:lnTo>
                    <a:pt x="685230" y="1427015"/>
                  </a:lnTo>
                  <a:lnTo>
                    <a:pt x="682497" y="1421029"/>
                  </a:lnTo>
                  <a:lnTo>
                    <a:pt x="680544" y="1415044"/>
                  </a:lnTo>
                  <a:lnTo>
                    <a:pt x="678982" y="1409058"/>
                  </a:lnTo>
                  <a:lnTo>
                    <a:pt x="676249" y="1399082"/>
                  </a:lnTo>
                  <a:lnTo>
                    <a:pt x="675078" y="1392298"/>
                  </a:lnTo>
                  <a:lnTo>
                    <a:pt x="674687" y="1389106"/>
                  </a:lnTo>
                  <a:lnTo>
                    <a:pt x="674687" y="1388707"/>
                  </a:lnTo>
                  <a:lnTo>
                    <a:pt x="675078" y="1388308"/>
                  </a:lnTo>
                  <a:lnTo>
                    <a:pt x="676249" y="1387909"/>
                  </a:lnTo>
                  <a:lnTo>
                    <a:pt x="679373" y="1387111"/>
                  </a:lnTo>
                  <a:lnTo>
                    <a:pt x="683278" y="1385913"/>
                  </a:lnTo>
                  <a:lnTo>
                    <a:pt x="689525" y="1384716"/>
                  </a:lnTo>
                  <a:lnTo>
                    <a:pt x="698897" y="1383120"/>
                  </a:lnTo>
                  <a:lnTo>
                    <a:pt x="715297" y="1381524"/>
                  </a:lnTo>
                  <a:lnTo>
                    <a:pt x="725449" y="1381125"/>
                  </a:lnTo>
                  <a:close/>
                  <a:moveTo>
                    <a:pt x="1433588" y="1247775"/>
                  </a:moveTo>
                  <a:lnTo>
                    <a:pt x="1439124" y="1247775"/>
                  </a:lnTo>
                  <a:lnTo>
                    <a:pt x="1444264" y="1248175"/>
                  </a:lnTo>
                  <a:lnTo>
                    <a:pt x="1448614" y="1248976"/>
                  </a:lnTo>
                  <a:lnTo>
                    <a:pt x="1451382" y="1249776"/>
                  </a:lnTo>
                  <a:lnTo>
                    <a:pt x="1453359" y="1250977"/>
                  </a:lnTo>
                  <a:lnTo>
                    <a:pt x="1454150" y="1252178"/>
                  </a:lnTo>
                  <a:lnTo>
                    <a:pt x="1454150" y="1253779"/>
                  </a:lnTo>
                  <a:lnTo>
                    <a:pt x="1453359" y="1255380"/>
                  </a:lnTo>
                  <a:lnTo>
                    <a:pt x="1452173" y="1256981"/>
                  </a:lnTo>
                  <a:lnTo>
                    <a:pt x="1450196" y="1258582"/>
                  </a:lnTo>
                  <a:lnTo>
                    <a:pt x="1447428" y="1260183"/>
                  </a:lnTo>
                  <a:lnTo>
                    <a:pt x="1441892" y="1262985"/>
                  </a:lnTo>
                  <a:lnTo>
                    <a:pt x="1435565" y="1264986"/>
                  </a:lnTo>
                  <a:lnTo>
                    <a:pt x="1432402" y="1265387"/>
                  </a:lnTo>
                  <a:lnTo>
                    <a:pt x="1429634" y="1265787"/>
                  </a:lnTo>
                  <a:lnTo>
                    <a:pt x="1427261" y="1265787"/>
                  </a:lnTo>
                  <a:lnTo>
                    <a:pt x="1425284" y="1265387"/>
                  </a:lnTo>
                  <a:lnTo>
                    <a:pt x="1423703" y="1264986"/>
                  </a:lnTo>
                  <a:lnTo>
                    <a:pt x="1422516" y="1264586"/>
                  </a:lnTo>
                  <a:lnTo>
                    <a:pt x="1420539" y="1264586"/>
                  </a:lnTo>
                  <a:lnTo>
                    <a:pt x="1419353" y="1264986"/>
                  </a:lnTo>
                  <a:lnTo>
                    <a:pt x="1418562" y="1265787"/>
                  </a:lnTo>
                  <a:lnTo>
                    <a:pt x="1417376" y="1266588"/>
                  </a:lnTo>
                  <a:lnTo>
                    <a:pt x="1416980" y="1267388"/>
                  </a:lnTo>
                  <a:lnTo>
                    <a:pt x="1416585" y="1268589"/>
                  </a:lnTo>
                  <a:lnTo>
                    <a:pt x="1416190" y="1269790"/>
                  </a:lnTo>
                  <a:lnTo>
                    <a:pt x="1416585" y="1270990"/>
                  </a:lnTo>
                  <a:lnTo>
                    <a:pt x="1416585" y="1272191"/>
                  </a:lnTo>
                  <a:lnTo>
                    <a:pt x="1417376" y="1273392"/>
                  </a:lnTo>
                  <a:lnTo>
                    <a:pt x="1418562" y="1274993"/>
                  </a:lnTo>
                  <a:lnTo>
                    <a:pt x="1419748" y="1276194"/>
                  </a:lnTo>
                  <a:lnTo>
                    <a:pt x="1422121" y="1277395"/>
                  </a:lnTo>
                  <a:lnTo>
                    <a:pt x="1424098" y="1278596"/>
                  </a:lnTo>
                  <a:lnTo>
                    <a:pt x="1428843" y="1280597"/>
                  </a:lnTo>
                  <a:lnTo>
                    <a:pt x="1430820" y="1282198"/>
                  </a:lnTo>
                  <a:lnTo>
                    <a:pt x="1432402" y="1283799"/>
                  </a:lnTo>
                  <a:lnTo>
                    <a:pt x="1433588" y="1285000"/>
                  </a:lnTo>
                  <a:lnTo>
                    <a:pt x="1435170" y="1287001"/>
                  </a:lnTo>
                  <a:lnTo>
                    <a:pt x="1436356" y="1289003"/>
                  </a:lnTo>
                  <a:lnTo>
                    <a:pt x="1436751" y="1291404"/>
                  </a:lnTo>
                  <a:lnTo>
                    <a:pt x="1437542" y="1293406"/>
                  </a:lnTo>
                  <a:lnTo>
                    <a:pt x="1437542" y="1296608"/>
                  </a:lnTo>
                  <a:lnTo>
                    <a:pt x="1437542" y="1299009"/>
                  </a:lnTo>
                  <a:lnTo>
                    <a:pt x="1437147" y="1302612"/>
                  </a:lnTo>
                  <a:lnTo>
                    <a:pt x="1436356" y="1305414"/>
                  </a:lnTo>
                  <a:lnTo>
                    <a:pt x="1435170" y="1309416"/>
                  </a:lnTo>
                  <a:lnTo>
                    <a:pt x="1431611" y="1317422"/>
                  </a:lnTo>
                  <a:lnTo>
                    <a:pt x="1430029" y="1320624"/>
                  </a:lnTo>
                  <a:lnTo>
                    <a:pt x="1428052" y="1323826"/>
                  </a:lnTo>
                  <a:lnTo>
                    <a:pt x="1425680" y="1326628"/>
                  </a:lnTo>
                  <a:lnTo>
                    <a:pt x="1423307" y="1328629"/>
                  </a:lnTo>
                  <a:lnTo>
                    <a:pt x="1420539" y="1331431"/>
                  </a:lnTo>
                  <a:lnTo>
                    <a:pt x="1417771" y="1333032"/>
                  </a:lnTo>
                  <a:lnTo>
                    <a:pt x="1414608" y="1334633"/>
                  </a:lnTo>
                  <a:lnTo>
                    <a:pt x="1411445" y="1336635"/>
                  </a:lnTo>
                  <a:lnTo>
                    <a:pt x="1404722" y="1338636"/>
                  </a:lnTo>
                  <a:lnTo>
                    <a:pt x="1397605" y="1340237"/>
                  </a:lnTo>
                  <a:lnTo>
                    <a:pt x="1390487" y="1341038"/>
                  </a:lnTo>
                  <a:lnTo>
                    <a:pt x="1383370" y="1341438"/>
                  </a:lnTo>
                  <a:lnTo>
                    <a:pt x="1376252" y="1341438"/>
                  </a:lnTo>
                  <a:lnTo>
                    <a:pt x="1369530" y="1341038"/>
                  </a:lnTo>
                  <a:lnTo>
                    <a:pt x="1358063" y="1339437"/>
                  </a:lnTo>
                  <a:lnTo>
                    <a:pt x="1350154" y="1338236"/>
                  </a:lnTo>
                  <a:lnTo>
                    <a:pt x="1347386" y="1337435"/>
                  </a:lnTo>
                  <a:lnTo>
                    <a:pt x="1347386" y="1337835"/>
                  </a:lnTo>
                  <a:lnTo>
                    <a:pt x="1346991" y="1337435"/>
                  </a:lnTo>
                  <a:lnTo>
                    <a:pt x="1346200" y="1337035"/>
                  </a:lnTo>
                  <a:lnTo>
                    <a:pt x="1346200" y="1334633"/>
                  </a:lnTo>
                  <a:lnTo>
                    <a:pt x="1346991" y="1331831"/>
                  </a:lnTo>
                  <a:lnTo>
                    <a:pt x="1347782" y="1326228"/>
                  </a:lnTo>
                  <a:lnTo>
                    <a:pt x="1349363" y="1318623"/>
                  </a:lnTo>
                  <a:lnTo>
                    <a:pt x="1351736" y="1307415"/>
                  </a:lnTo>
                  <a:lnTo>
                    <a:pt x="1355295" y="1296608"/>
                  </a:lnTo>
                  <a:lnTo>
                    <a:pt x="1357667" y="1287402"/>
                  </a:lnTo>
                  <a:lnTo>
                    <a:pt x="1361621" y="1275794"/>
                  </a:lnTo>
                  <a:lnTo>
                    <a:pt x="1363994" y="1270190"/>
                  </a:lnTo>
                  <a:lnTo>
                    <a:pt x="1364785" y="1268589"/>
                  </a:lnTo>
                  <a:lnTo>
                    <a:pt x="1366762" y="1265787"/>
                  </a:lnTo>
                  <a:lnTo>
                    <a:pt x="1369925" y="1262985"/>
                  </a:lnTo>
                  <a:lnTo>
                    <a:pt x="1373484" y="1260183"/>
                  </a:lnTo>
                  <a:lnTo>
                    <a:pt x="1378229" y="1258182"/>
                  </a:lnTo>
                  <a:lnTo>
                    <a:pt x="1383765" y="1256181"/>
                  </a:lnTo>
                  <a:lnTo>
                    <a:pt x="1389301" y="1253779"/>
                  </a:lnTo>
                  <a:lnTo>
                    <a:pt x="1395628" y="1252578"/>
                  </a:lnTo>
                  <a:lnTo>
                    <a:pt x="1401954" y="1250977"/>
                  </a:lnTo>
                  <a:lnTo>
                    <a:pt x="1415399" y="1248976"/>
                  </a:lnTo>
                  <a:lnTo>
                    <a:pt x="1428052" y="1248175"/>
                  </a:lnTo>
                  <a:lnTo>
                    <a:pt x="1433588" y="1247775"/>
                  </a:lnTo>
                  <a:close/>
                  <a:moveTo>
                    <a:pt x="1155700" y="965200"/>
                  </a:moveTo>
                  <a:lnTo>
                    <a:pt x="1161653" y="965597"/>
                  </a:lnTo>
                  <a:lnTo>
                    <a:pt x="1167209" y="966787"/>
                  </a:lnTo>
                  <a:lnTo>
                    <a:pt x="1172766" y="968770"/>
                  </a:lnTo>
                  <a:lnTo>
                    <a:pt x="1177925" y="971944"/>
                  </a:lnTo>
                  <a:lnTo>
                    <a:pt x="1182687" y="975514"/>
                  </a:lnTo>
                  <a:lnTo>
                    <a:pt x="1187450" y="980274"/>
                  </a:lnTo>
                  <a:lnTo>
                    <a:pt x="1192213" y="985431"/>
                  </a:lnTo>
                  <a:lnTo>
                    <a:pt x="1196181" y="991381"/>
                  </a:lnTo>
                  <a:lnTo>
                    <a:pt x="1200150" y="998125"/>
                  </a:lnTo>
                  <a:lnTo>
                    <a:pt x="1204119" y="1005265"/>
                  </a:lnTo>
                  <a:lnTo>
                    <a:pt x="1207691" y="1012802"/>
                  </a:lnTo>
                  <a:lnTo>
                    <a:pt x="1211659" y="1021133"/>
                  </a:lnTo>
                  <a:lnTo>
                    <a:pt x="1214437" y="1029860"/>
                  </a:lnTo>
                  <a:lnTo>
                    <a:pt x="1217613" y="1038984"/>
                  </a:lnTo>
                  <a:lnTo>
                    <a:pt x="1220787" y="1048504"/>
                  </a:lnTo>
                  <a:lnTo>
                    <a:pt x="1225947" y="1068338"/>
                  </a:lnTo>
                  <a:lnTo>
                    <a:pt x="1230313" y="1089363"/>
                  </a:lnTo>
                  <a:lnTo>
                    <a:pt x="1234678" y="1111180"/>
                  </a:lnTo>
                  <a:lnTo>
                    <a:pt x="1237853" y="1133792"/>
                  </a:lnTo>
                  <a:lnTo>
                    <a:pt x="1241028" y="1155609"/>
                  </a:lnTo>
                  <a:lnTo>
                    <a:pt x="1243013" y="1177824"/>
                  </a:lnTo>
                  <a:lnTo>
                    <a:pt x="1245394" y="1198848"/>
                  </a:lnTo>
                  <a:lnTo>
                    <a:pt x="1246981" y="1219476"/>
                  </a:lnTo>
                  <a:lnTo>
                    <a:pt x="1246187" y="1186551"/>
                  </a:lnTo>
                  <a:lnTo>
                    <a:pt x="1342231" y="1244467"/>
                  </a:lnTo>
                  <a:lnTo>
                    <a:pt x="1323181" y="1340465"/>
                  </a:lnTo>
                  <a:lnTo>
                    <a:pt x="1248966" y="1309524"/>
                  </a:lnTo>
                  <a:lnTo>
                    <a:pt x="1245394" y="1284929"/>
                  </a:lnTo>
                  <a:lnTo>
                    <a:pt x="1239441" y="1242087"/>
                  </a:lnTo>
                  <a:lnTo>
                    <a:pt x="1231106" y="1373787"/>
                  </a:lnTo>
                  <a:lnTo>
                    <a:pt x="1230709" y="1379737"/>
                  </a:lnTo>
                  <a:lnTo>
                    <a:pt x="1230313" y="1386084"/>
                  </a:lnTo>
                  <a:lnTo>
                    <a:pt x="1230709" y="1392431"/>
                  </a:lnTo>
                  <a:lnTo>
                    <a:pt x="1232297" y="1399968"/>
                  </a:lnTo>
                  <a:lnTo>
                    <a:pt x="1234281" y="1407902"/>
                  </a:lnTo>
                  <a:lnTo>
                    <a:pt x="1237059" y="1417422"/>
                  </a:lnTo>
                  <a:lnTo>
                    <a:pt x="1241822" y="1428133"/>
                  </a:lnTo>
                  <a:lnTo>
                    <a:pt x="1247775" y="1440430"/>
                  </a:lnTo>
                  <a:lnTo>
                    <a:pt x="1231106" y="1440430"/>
                  </a:lnTo>
                  <a:lnTo>
                    <a:pt x="1242219" y="1446380"/>
                  </a:lnTo>
                  <a:lnTo>
                    <a:pt x="1256109" y="1453124"/>
                  </a:lnTo>
                  <a:lnTo>
                    <a:pt x="1287066" y="1467405"/>
                  </a:lnTo>
                  <a:lnTo>
                    <a:pt x="1313259" y="1479305"/>
                  </a:lnTo>
                  <a:lnTo>
                    <a:pt x="1323975" y="1483669"/>
                  </a:lnTo>
                  <a:lnTo>
                    <a:pt x="1501775" y="1720491"/>
                  </a:lnTo>
                  <a:lnTo>
                    <a:pt x="1401763" y="1798638"/>
                  </a:lnTo>
                  <a:lnTo>
                    <a:pt x="1210469" y="1576494"/>
                  </a:lnTo>
                  <a:lnTo>
                    <a:pt x="1080294" y="1561816"/>
                  </a:lnTo>
                  <a:lnTo>
                    <a:pt x="1080294" y="1563800"/>
                  </a:lnTo>
                  <a:lnTo>
                    <a:pt x="1080294" y="1567370"/>
                  </a:lnTo>
                  <a:lnTo>
                    <a:pt x="1079500" y="1575700"/>
                  </a:lnTo>
                  <a:lnTo>
                    <a:pt x="1077516" y="1587601"/>
                  </a:lnTo>
                  <a:lnTo>
                    <a:pt x="1074341" y="1601088"/>
                  </a:lnTo>
                  <a:lnTo>
                    <a:pt x="1066403" y="1633220"/>
                  </a:lnTo>
                  <a:lnTo>
                    <a:pt x="1056878" y="1669318"/>
                  </a:lnTo>
                  <a:lnTo>
                    <a:pt x="1046956" y="1703830"/>
                  </a:lnTo>
                  <a:lnTo>
                    <a:pt x="1038622" y="1733582"/>
                  </a:lnTo>
                  <a:lnTo>
                    <a:pt x="1030288" y="1762540"/>
                  </a:lnTo>
                  <a:lnTo>
                    <a:pt x="802481" y="1785548"/>
                  </a:lnTo>
                  <a:lnTo>
                    <a:pt x="770731" y="1731201"/>
                  </a:lnTo>
                  <a:lnTo>
                    <a:pt x="904081" y="1706210"/>
                  </a:lnTo>
                  <a:lnTo>
                    <a:pt x="903685" y="1489619"/>
                  </a:lnTo>
                  <a:lnTo>
                    <a:pt x="871935" y="1482479"/>
                  </a:lnTo>
                  <a:lnTo>
                    <a:pt x="869950" y="1471768"/>
                  </a:lnTo>
                  <a:lnTo>
                    <a:pt x="867966" y="1461851"/>
                  </a:lnTo>
                  <a:lnTo>
                    <a:pt x="866378" y="1453124"/>
                  </a:lnTo>
                  <a:lnTo>
                    <a:pt x="864791" y="1445190"/>
                  </a:lnTo>
                  <a:lnTo>
                    <a:pt x="863600" y="1428926"/>
                  </a:lnTo>
                  <a:lnTo>
                    <a:pt x="862806" y="1413455"/>
                  </a:lnTo>
                  <a:lnTo>
                    <a:pt x="862013" y="1373787"/>
                  </a:lnTo>
                  <a:lnTo>
                    <a:pt x="860822" y="1346812"/>
                  </a:lnTo>
                  <a:lnTo>
                    <a:pt x="858044" y="1312697"/>
                  </a:lnTo>
                  <a:lnTo>
                    <a:pt x="854472" y="1175444"/>
                  </a:lnTo>
                  <a:lnTo>
                    <a:pt x="843756" y="1181791"/>
                  </a:lnTo>
                  <a:lnTo>
                    <a:pt x="818753" y="1197658"/>
                  </a:lnTo>
                  <a:lnTo>
                    <a:pt x="802878" y="1208369"/>
                  </a:lnTo>
                  <a:lnTo>
                    <a:pt x="786606" y="1219476"/>
                  </a:lnTo>
                  <a:lnTo>
                    <a:pt x="770731" y="1230980"/>
                  </a:lnTo>
                  <a:lnTo>
                    <a:pt x="756841" y="1242087"/>
                  </a:lnTo>
                  <a:lnTo>
                    <a:pt x="754460" y="1250021"/>
                  </a:lnTo>
                  <a:lnTo>
                    <a:pt x="752872" y="1258351"/>
                  </a:lnTo>
                  <a:lnTo>
                    <a:pt x="752078" y="1266681"/>
                  </a:lnTo>
                  <a:lnTo>
                    <a:pt x="751285" y="1275805"/>
                  </a:lnTo>
                  <a:lnTo>
                    <a:pt x="751285" y="1284532"/>
                  </a:lnTo>
                  <a:lnTo>
                    <a:pt x="751681" y="1292863"/>
                  </a:lnTo>
                  <a:lnTo>
                    <a:pt x="752078" y="1301590"/>
                  </a:lnTo>
                  <a:lnTo>
                    <a:pt x="752872" y="1310317"/>
                  </a:lnTo>
                  <a:lnTo>
                    <a:pt x="754856" y="1325788"/>
                  </a:lnTo>
                  <a:lnTo>
                    <a:pt x="756444" y="1339275"/>
                  </a:lnTo>
                  <a:lnTo>
                    <a:pt x="758031" y="1350382"/>
                  </a:lnTo>
                  <a:lnTo>
                    <a:pt x="758031" y="1354349"/>
                  </a:lnTo>
                  <a:lnTo>
                    <a:pt x="756841" y="1357523"/>
                  </a:lnTo>
                  <a:lnTo>
                    <a:pt x="727869" y="1355539"/>
                  </a:lnTo>
                  <a:lnTo>
                    <a:pt x="715566" y="1354746"/>
                  </a:lnTo>
                  <a:lnTo>
                    <a:pt x="709613" y="1354746"/>
                  </a:lnTo>
                  <a:lnTo>
                    <a:pt x="704453" y="1355143"/>
                  </a:lnTo>
                  <a:lnTo>
                    <a:pt x="698897" y="1355539"/>
                  </a:lnTo>
                  <a:lnTo>
                    <a:pt x="693341" y="1356729"/>
                  </a:lnTo>
                  <a:lnTo>
                    <a:pt x="687785" y="1357919"/>
                  </a:lnTo>
                  <a:lnTo>
                    <a:pt x="682228" y="1359903"/>
                  </a:lnTo>
                  <a:lnTo>
                    <a:pt x="677069" y="1361886"/>
                  </a:lnTo>
                  <a:lnTo>
                    <a:pt x="671116" y="1364663"/>
                  </a:lnTo>
                  <a:lnTo>
                    <a:pt x="664766" y="1367836"/>
                  </a:lnTo>
                  <a:lnTo>
                    <a:pt x="658416" y="1372200"/>
                  </a:lnTo>
                  <a:lnTo>
                    <a:pt x="657225" y="1367043"/>
                  </a:lnTo>
                  <a:lnTo>
                    <a:pt x="655241" y="1361093"/>
                  </a:lnTo>
                  <a:lnTo>
                    <a:pt x="654050" y="1355143"/>
                  </a:lnTo>
                  <a:lnTo>
                    <a:pt x="653256" y="1348399"/>
                  </a:lnTo>
                  <a:lnTo>
                    <a:pt x="651669" y="1333325"/>
                  </a:lnTo>
                  <a:lnTo>
                    <a:pt x="650875" y="1316267"/>
                  </a:lnTo>
                  <a:lnTo>
                    <a:pt x="650875" y="1296830"/>
                  </a:lnTo>
                  <a:lnTo>
                    <a:pt x="651272" y="1274615"/>
                  </a:lnTo>
                  <a:lnTo>
                    <a:pt x="652066" y="1251211"/>
                  </a:lnTo>
                  <a:lnTo>
                    <a:pt x="653653" y="1225029"/>
                  </a:lnTo>
                  <a:lnTo>
                    <a:pt x="660797" y="1208369"/>
                  </a:lnTo>
                  <a:lnTo>
                    <a:pt x="667147" y="1194881"/>
                  </a:lnTo>
                  <a:lnTo>
                    <a:pt x="670322" y="1188931"/>
                  </a:lnTo>
                  <a:lnTo>
                    <a:pt x="673497" y="1183774"/>
                  </a:lnTo>
                  <a:lnTo>
                    <a:pt x="680244" y="1174254"/>
                  </a:lnTo>
                  <a:lnTo>
                    <a:pt x="687388" y="1164733"/>
                  </a:lnTo>
                  <a:lnTo>
                    <a:pt x="696119" y="1155213"/>
                  </a:lnTo>
                  <a:lnTo>
                    <a:pt x="706438" y="1143312"/>
                  </a:lnTo>
                  <a:lnTo>
                    <a:pt x="718741" y="1129031"/>
                  </a:lnTo>
                  <a:lnTo>
                    <a:pt x="738585" y="1108007"/>
                  </a:lnTo>
                  <a:lnTo>
                    <a:pt x="756047" y="1088966"/>
                  </a:lnTo>
                  <a:lnTo>
                    <a:pt x="785416" y="1057231"/>
                  </a:lnTo>
                  <a:lnTo>
                    <a:pt x="797719" y="1043744"/>
                  </a:lnTo>
                  <a:lnTo>
                    <a:pt x="809228" y="1032240"/>
                  </a:lnTo>
                  <a:lnTo>
                    <a:pt x="820738" y="1021926"/>
                  </a:lnTo>
                  <a:lnTo>
                    <a:pt x="831056" y="1012802"/>
                  </a:lnTo>
                  <a:lnTo>
                    <a:pt x="836613" y="1008439"/>
                  </a:lnTo>
                  <a:lnTo>
                    <a:pt x="842169" y="1004869"/>
                  </a:lnTo>
                  <a:lnTo>
                    <a:pt x="848122" y="1000902"/>
                  </a:lnTo>
                  <a:lnTo>
                    <a:pt x="854075" y="997331"/>
                  </a:lnTo>
                  <a:lnTo>
                    <a:pt x="860028" y="994555"/>
                  </a:lnTo>
                  <a:lnTo>
                    <a:pt x="866378" y="991381"/>
                  </a:lnTo>
                  <a:lnTo>
                    <a:pt x="873125" y="988208"/>
                  </a:lnTo>
                  <a:lnTo>
                    <a:pt x="880269" y="985828"/>
                  </a:lnTo>
                  <a:lnTo>
                    <a:pt x="895350" y="980274"/>
                  </a:lnTo>
                  <a:lnTo>
                    <a:pt x="912416" y="975117"/>
                  </a:lnTo>
                  <a:lnTo>
                    <a:pt x="932260" y="970753"/>
                  </a:lnTo>
                  <a:lnTo>
                    <a:pt x="954881" y="965597"/>
                  </a:lnTo>
                  <a:lnTo>
                    <a:pt x="963613" y="965993"/>
                  </a:lnTo>
                  <a:lnTo>
                    <a:pt x="979488" y="966787"/>
                  </a:lnTo>
                  <a:lnTo>
                    <a:pt x="1004491" y="968373"/>
                  </a:lnTo>
                  <a:lnTo>
                    <a:pt x="1089819" y="1240103"/>
                  </a:lnTo>
                  <a:lnTo>
                    <a:pt x="1081484" y="1159179"/>
                  </a:lnTo>
                  <a:lnTo>
                    <a:pt x="1077516" y="1013199"/>
                  </a:lnTo>
                  <a:lnTo>
                    <a:pt x="1071959" y="999315"/>
                  </a:lnTo>
                  <a:lnTo>
                    <a:pt x="1083072" y="980671"/>
                  </a:lnTo>
                  <a:lnTo>
                    <a:pt x="1107281" y="980671"/>
                  </a:lnTo>
                  <a:lnTo>
                    <a:pt x="1117600" y="999315"/>
                  </a:lnTo>
                  <a:lnTo>
                    <a:pt x="1112837" y="1015579"/>
                  </a:lnTo>
                  <a:lnTo>
                    <a:pt x="1142206" y="1228203"/>
                  </a:lnTo>
                  <a:lnTo>
                    <a:pt x="1137841" y="971944"/>
                  </a:lnTo>
                  <a:lnTo>
                    <a:pt x="1146572" y="967580"/>
                  </a:lnTo>
                  <a:lnTo>
                    <a:pt x="1148953" y="966390"/>
                  </a:lnTo>
                  <a:lnTo>
                    <a:pt x="1149350" y="965597"/>
                  </a:lnTo>
                  <a:lnTo>
                    <a:pt x="1155700" y="965200"/>
                  </a:lnTo>
                  <a:close/>
                  <a:moveTo>
                    <a:pt x="931148" y="736601"/>
                  </a:moveTo>
                  <a:lnTo>
                    <a:pt x="929554" y="751285"/>
                  </a:lnTo>
                  <a:lnTo>
                    <a:pt x="928757" y="762794"/>
                  </a:lnTo>
                  <a:lnTo>
                    <a:pt x="929155" y="762794"/>
                  </a:lnTo>
                  <a:lnTo>
                    <a:pt x="929554" y="751285"/>
                  </a:lnTo>
                  <a:lnTo>
                    <a:pt x="930351" y="746126"/>
                  </a:lnTo>
                  <a:lnTo>
                    <a:pt x="931148" y="741363"/>
                  </a:lnTo>
                  <a:lnTo>
                    <a:pt x="931148" y="736601"/>
                  </a:lnTo>
                  <a:close/>
                  <a:moveTo>
                    <a:pt x="949086" y="679054"/>
                  </a:moveTo>
                  <a:lnTo>
                    <a:pt x="948289" y="679847"/>
                  </a:lnTo>
                  <a:lnTo>
                    <a:pt x="945499" y="681435"/>
                  </a:lnTo>
                  <a:lnTo>
                    <a:pt x="943904" y="683419"/>
                  </a:lnTo>
                  <a:lnTo>
                    <a:pt x="941911" y="686991"/>
                  </a:lnTo>
                  <a:lnTo>
                    <a:pt x="945897" y="682625"/>
                  </a:lnTo>
                  <a:lnTo>
                    <a:pt x="948289" y="681038"/>
                  </a:lnTo>
                  <a:lnTo>
                    <a:pt x="950282" y="679054"/>
                  </a:lnTo>
                  <a:lnTo>
                    <a:pt x="949086" y="679054"/>
                  </a:lnTo>
                  <a:close/>
                  <a:moveTo>
                    <a:pt x="1038375" y="620713"/>
                  </a:moveTo>
                  <a:lnTo>
                    <a:pt x="1049138" y="620713"/>
                  </a:lnTo>
                  <a:lnTo>
                    <a:pt x="1059502" y="621110"/>
                  </a:lnTo>
                  <a:lnTo>
                    <a:pt x="1069866" y="622300"/>
                  </a:lnTo>
                  <a:lnTo>
                    <a:pt x="1079432" y="623491"/>
                  </a:lnTo>
                  <a:lnTo>
                    <a:pt x="1088999" y="625872"/>
                  </a:lnTo>
                  <a:lnTo>
                    <a:pt x="1098167" y="627857"/>
                  </a:lnTo>
                  <a:lnTo>
                    <a:pt x="1106937" y="630238"/>
                  </a:lnTo>
                  <a:lnTo>
                    <a:pt x="1115307" y="633413"/>
                  </a:lnTo>
                  <a:lnTo>
                    <a:pt x="1123678" y="636191"/>
                  </a:lnTo>
                  <a:lnTo>
                    <a:pt x="1130853" y="639763"/>
                  </a:lnTo>
                  <a:lnTo>
                    <a:pt x="1138028" y="642938"/>
                  </a:lnTo>
                  <a:lnTo>
                    <a:pt x="1144805" y="646510"/>
                  </a:lnTo>
                  <a:lnTo>
                    <a:pt x="1156365" y="652860"/>
                  </a:lnTo>
                  <a:lnTo>
                    <a:pt x="1166729" y="659607"/>
                  </a:lnTo>
                  <a:lnTo>
                    <a:pt x="1174701" y="664766"/>
                  </a:lnTo>
                  <a:lnTo>
                    <a:pt x="1180680" y="669529"/>
                  </a:lnTo>
                  <a:lnTo>
                    <a:pt x="1185862" y="673497"/>
                  </a:lnTo>
                  <a:lnTo>
                    <a:pt x="1185862" y="676275"/>
                  </a:lnTo>
                  <a:lnTo>
                    <a:pt x="1185862" y="684213"/>
                  </a:lnTo>
                  <a:lnTo>
                    <a:pt x="1185065" y="688975"/>
                  </a:lnTo>
                  <a:lnTo>
                    <a:pt x="1183869" y="694532"/>
                  </a:lnTo>
                  <a:lnTo>
                    <a:pt x="1182274" y="700088"/>
                  </a:lnTo>
                  <a:lnTo>
                    <a:pt x="1180281" y="704850"/>
                  </a:lnTo>
                  <a:lnTo>
                    <a:pt x="1179086" y="707629"/>
                  </a:lnTo>
                  <a:lnTo>
                    <a:pt x="1177093" y="710010"/>
                  </a:lnTo>
                  <a:lnTo>
                    <a:pt x="1175498" y="711994"/>
                  </a:lnTo>
                  <a:lnTo>
                    <a:pt x="1173505" y="713979"/>
                  </a:lnTo>
                  <a:lnTo>
                    <a:pt x="1170715" y="715963"/>
                  </a:lnTo>
                  <a:lnTo>
                    <a:pt x="1168323" y="717154"/>
                  </a:lnTo>
                  <a:lnTo>
                    <a:pt x="1165533" y="718344"/>
                  </a:lnTo>
                  <a:lnTo>
                    <a:pt x="1161945" y="719138"/>
                  </a:lnTo>
                  <a:lnTo>
                    <a:pt x="1158756" y="719535"/>
                  </a:lnTo>
                  <a:lnTo>
                    <a:pt x="1154770" y="719535"/>
                  </a:lnTo>
                  <a:lnTo>
                    <a:pt x="1150784" y="719138"/>
                  </a:lnTo>
                  <a:lnTo>
                    <a:pt x="1146001" y="718344"/>
                  </a:lnTo>
                  <a:lnTo>
                    <a:pt x="1140819" y="717154"/>
                  </a:lnTo>
                  <a:lnTo>
                    <a:pt x="1135238" y="715566"/>
                  </a:lnTo>
                  <a:lnTo>
                    <a:pt x="1129259" y="712788"/>
                  </a:lnTo>
                  <a:lnTo>
                    <a:pt x="1123678" y="710010"/>
                  </a:lnTo>
                  <a:lnTo>
                    <a:pt x="1120091" y="708819"/>
                  </a:lnTo>
                  <a:lnTo>
                    <a:pt x="1114112" y="707629"/>
                  </a:lnTo>
                  <a:lnTo>
                    <a:pt x="1098964" y="704850"/>
                  </a:lnTo>
                  <a:lnTo>
                    <a:pt x="1083418" y="702072"/>
                  </a:lnTo>
                  <a:lnTo>
                    <a:pt x="1077439" y="700882"/>
                  </a:lnTo>
                  <a:lnTo>
                    <a:pt x="1073852" y="700088"/>
                  </a:lnTo>
                  <a:lnTo>
                    <a:pt x="1104545" y="714772"/>
                  </a:lnTo>
                  <a:lnTo>
                    <a:pt x="1118895" y="721122"/>
                  </a:lnTo>
                  <a:lnTo>
                    <a:pt x="1125671" y="723504"/>
                  </a:lnTo>
                  <a:lnTo>
                    <a:pt x="1132448" y="725885"/>
                  </a:lnTo>
                  <a:lnTo>
                    <a:pt x="1138826" y="728266"/>
                  </a:lnTo>
                  <a:lnTo>
                    <a:pt x="1144805" y="729457"/>
                  </a:lnTo>
                  <a:lnTo>
                    <a:pt x="1150784" y="730647"/>
                  </a:lnTo>
                  <a:lnTo>
                    <a:pt x="1155966" y="731044"/>
                  </a:lnTo>
                  <a:lnTo>
                    <a:pt x="1161148" y="730647"/>
                  </a:lnTo>
                  <a:lnTo>
                    <a:pt x="1165931" y="729457"/>
                  </a:lnTo>
                  <a:lnTo>
                    <a:pt x="1170316" y="727869"/>
                  </a:lnTo>
                  <a:lnTo>
                    <a:pt x="1174302" y="725091"/>
                  </a:lnTo>
                  <a:lnTo>
                    <a:pt x="1175498" y="735410"/>
                  </a:lnTo>
                  <a:lnTo>
                    <a:pt x="1175897" y="744935"/>
                  </a:lnTo>
                  <a:lnTo>
                    <a:pt x="1175498" y="753666"/>
                  </a:lnTo>
                  <a:lnTo>
                    <a:pt x="1175099" y="762397"/>
                  </a:lnTo>
                  <a:lnTo>
                    <a:pt x="1176694" y="761207"/>
                  </a:lnTo>
                  <a:lnTo>
                    <a:pt x="1177491" y="760413"/>
                  </a:lnTo>
                  <a:lnTo>
                    <a:pt x="1178687" y="760016"/>
                  </a:lnTo>
                  <a:lnTo>
                    <a:pt x="1179086" y="760413"/>
                  </a:lnTo>
                  <a:lnTo>
                    <a:pt x="1179484" y="761207"/>
                  </a:lnTo>
                  <a:lnTo>
                    <a:pt x="1179883" y="763985"/>
                  </a:lnTo>
                  <a:lnTo>
                    <a:pt x="1180281" y="767954"/>
                  </a:lnTo>
                  <a:lnTo>
                    <a:pt x="1180281" y="773113"/>
                  </a:lnTo>
                  <a:lnTo>
                    <a:pt x="1179086" y="785813"/>
                  </a:lnTo>
                  <a:lnTo>
                    <a:pt x="1177491" y="800498"/>
                  </a:lnTo>
                  <a:lnTo>
                    <a:pt x="1175498" y="814388"/>
                  </a:lnTo>
                  <a:lnTo>
                    <a:pt x="1173505" y="826294"/>
                  </a:lnTo>
                  <a:lnTo>
                    <a:pt x="1171911" y="833438"/>
                  </a:lnTo>
                  <a:lnTo>
                    <a:pt x="1170715" y="834629"/>
                  </a:lnTo>
                  <a:lnTo>
                    <a:pt x="1170316" y="834232"/>
                  </a:lnTo>
                  <a:lnTo>
                    <a:pt x="1169519" y="842169"/>
                  </a:lnTo>
                  <a:lnTo>
                    <a:pt x="1168323" y="849710"/>
                  </a:lnTo>
                  <a:lnTo>
                    <a:pt x="1166729" y="856854"/>
                  </a:lnTo>
                  <a:lnTo>
                    <a:pt x="1165134" y="863998"/>
                  </a:lnTo>
                  <a:lnTo>
                    <a:pt x="1162742" y="870744"/>
                  </a:lnTo>
                  <a:lnTo>
                    <a:pt x="1160351" y="877491"/>
                  </a:lnTo>
                  <a:lnTo>
                    <a:pt x="1157959" y="883841"/>
                  </a:lnTo>
                  <a:lnTo>
                    <a:pt x="1154770" y="890191"/>
                  </a:lnTo>
                  <a:lnTo>
                    <a:pt x="1151980" y="896541"/>
                  </a:lnTo>
                  <a:lnTo>
                    <a:pt x="1148791" y="902098"/>
                  </a:lnTo>
                  <a:lnTo>
                    <a:pt x="1145602" y="907654"/>
                  </a:lnTo>
                  <a:lnTo>
                    <a:pt x="1141616" y="913210"/>
                  </a:lnTo>
                  <a:lnTo>
                    <a:pt x="1138028" y="918370"/>
                  </a:lnTo>
                  <a:lnTo>
                    <a:pt x="1134042" y="923529"/>
                  </a:lnTo>
                  <a:lnTo>
                    <a:pt x="1126070" y="932260"/>
                  </a:lnTo>
                  <a:lnTo>
                    <a:pt x="1117699" y="940595"/>
                  </a:lnTo>
                  <a:lnTo>
                    <a:pt x="1108531" y="947738"/>
                  </a:lnTo>
                  <a:lnTo>
                    <a:pt x="1099762" y="954088"/>
                  </a:lnTo>
                  <a:lnTo>
                    <a:pt x="1090593" y="959248"/>
                  </a:lnTo>
                  <a:lnTo>
                    <a:pt x="1081027" y="963216"/>
                  </a:lnTo>
                  <a:lnTo>
                    <a:pt x="1077041" y="964804"/>
                  </a:lnTo>
                  <a:lnTo>
                    <a:pt x="1072257" y="966391"/>
                  </a:lnTo>
                  <a:lnTo>
                    <a:pt x="1067474" y="967185"/>
                  </a:lnTo>
                  <a:lnTo>
                    <a:pt x="1063488" y="967979"/>
                  </a:lnTo>
                  <a:lnTo>
                    <a:pt x="1059103" y="968376"/>
                  </a:lnTo>
                  <a:lnTo>
                    <a:pt x="1054719" y="968376"/>
                  </a:lnTo>
                  <a:lnTo>
                    <a:pt x="1051530" y="968376"/>
                  </a:lnTo>
                  <a:lnTo>
                    <a:pt x="1047543" y="967979"/>
                  </a:lnTo>
                  <a:lnTo>
                    <a:pt x="1043956" y="967185"/>
                  </a:lnTo>
                  <a:lnTo>
                    <a:pt x="1039970" y="965995"/>
                  </a:lnTo>
                  <a:lnTo>
                    <a:pt x="1031998" y="962820"/>
                  </a:lnTo>
                  <a:lnTo>
                    <a:pt x="1023627" y="958851"/>
                  </a:lnTo>
                  <a:lnTo>
                    <a:pt x="1014857" y="953295"/>
                  </a:lnTo>
                  <a:lnTo>
                    <a:pt x="1006088" y="947341"/>
                  </a:lnTo>
                  <a:lnTo>
                    <a:pt x="997318" y="939801"/>
                  </a:lnTo>
                  <a:lnTo>
                    <a:pt x="988549" y="931863"/>
                  </a:lnTo>
                  <a:lnTo>
                    <a:pt x="979779" y="922338"/>
                  </a:lnTo>
                  <a:lnTo>
                    <a:pt x="971807" y="912813"/>
                  </a:lnTo>
                  <a:lnTo>
                    <a:pt x="963835" y="902098"/>
                  </a:lnTo>
                  <a:lnTo>
                    <a:pt x="956660" y="890985"/>
                  </a:lnTo>
                  <a:lnTo>
                    <a:pt x="949883" y="878682"/>
                  </a:lnTo>
                  <a:lnTo>
                    <a:pt x="943904" y="865982"/>
                  </a:lnTo>
                  <a:lnTo>
                    <a:pt x="941512" y="859632"/>
                  </a:lnTo>
                  <a:lnTo>
                    <a:pt x="938722" y="852885"/>
                  </a:lnTo>
                  <a:lnTo>
                    <a:pt x="936729" y="846138"/>
                  </a:lnTo>
                  <a:lnTo>
                    <a:pt x="934736" y="839391"/>
                  </a:lnTo>
                  <a:lnTo>
                    <a:pt x="933540" y="843757"/>
                  </a:lnTo>
                  <a:lnTo>
                    <a:pt x="931547" y="847329"/>
                  </a:lnTo>
                  <a:lnTo>
                    <a:pt x="929554" y="849710"/>
                  </a:lnTo>
                  <a:lnTo>
                    <a:pt x="928757" y="850107"/>
                  </a:lnTo>
                  <a:lnTo>
                    <a:pt x="927960" y="850504"/>
                  </a:lnTo>
                  <a:lnTo>
                    <a:pt x="926764" y="850107"/>
                  </a:lnTo>
                  <a:lnTo>
                    <a:pt x="925568" y="849710"/>
                  </a:lnTo>
                  <a:lnTo>
                    <a:pt x="924372" y="848123"/>
                  </a:lnTo>
                  <a:lnTo>
                    <a:pt x="923575" y="846535"/>
                  </a:lnTo>
                  <a:lnTo>
                    <a:pt x="921582" y="842963"/>
                  </a:lnTo>
                  <a:lnTo>
                    <a:pt x="920386" y="837407"/>
                  </a:lnTo>
                  <a:lnTo>
                    <a:pt x="918791" y="831057"/>
                  </a:lnTo>
                  <a:lnTo>
                    <a:pt x="917596" y="823516"/>
                  </a:lnTo>
                  <a:lnTo>
                    <a:pt x="917197" y="815182"/>
                  </a:lnTo>
                  <a:lnTo>
                    <a:pt x="916798" y="806054"/>
                  </a:lnTo>
                  <a:lnTo>
                    <a:pt x="917197" y="798116"/>
                  </a:lnTo>
                  <a:lnTo>
                    <a:pt x="917596" y="790576"/>
                  </a:lnTo>
                  <a:lnTo>
                    <a:pt x="918393" y="783829"/>
                  </a:lnTo>
                  <a:lnTo>
                    <a:pt x="919987" y="777479"/>
                  </a:lnTo>
                  <a:lnTo>
                    <a:pt x="921183" y="772319"/>
                  </a:lnTo>
                  <a:lnTo>
                    <a:pt x="922379" y="767954"/>
                  </a:lnTo>
                  <a:lnTo>
                    <a:pt x="924372" y="764779"/>
                  </a:lnTo>
                  <a:lnTo>
                    <a:pt x="925169" y="763588"/>
                  </a:lnTo>
                  <a:lnTo>
                    <a:pt x="926365" y="763191"/>
                  </a:lnTo>
                  <a:lnTo>
                    <a:pt x="923176" y="759619"/>
                  </a:lnTo>
                  <a:lnTo>
                    <a:pt x="920785" y="756444"/>
                  </a:lnTo>
                  <a:lnTo>
                    <a:pt x="918393" y="752476"/>
                  </a:lnTo>
                  <a:lnTo>
                    <a:pt x="916798" y="748507"/>
                  </a:lnTo>
                  <a:lnTo>
                    <a:pt x="915204" y="744538"/>
                  </a:lnTo>
                  <a:lnTo>
                    <a:pt x="914407" y="739776"/>
                  </a:lnTo>
                  <a:lnTo>
                    <a:pt x="913609" y="735807"/>
                  </a:lnTo>
                  <a:lnTo>
                    <a:pt x="913211" y="731044"/>
                  </a:lnTo>
                  <a:lnTo>
                    <a:pt x="912812" y="727076"/>
                  </a:lnTo>
                  <a:lnTo>
                    <a:pt x="912812" y="721916"/>
                  </a:lnTo>
                  <a:lnTo>
                    <a:pt x="913609" y="712391"/>
                  </a:lnTo>
                  <a:lnTo>
                    <a:pt x="915204" y="703263"/>
                  </a:lnTo>
                  <a:lnTo>
                    <a:pt x="917197" y="694135"/>
                  </a:lnTo>
                  <a:lnTo>
                    <a:pt x="920386" y="685007"/>
                  </a:lnTo>
                  <a:lnTo>
                    <a:pt x="923575" y="676672"/>
                  </a:lnTo>
                  <a:lnTo>
                    <a:pt x="927162" y="668735"/>
                  </a:lnTo>
                  <a:lnTo>
                    <a:pt x="930750" y="661988"/>
                  </a:lnTo>
                  <a:lnTo>
                    <a:pt x="934337" y="656035"/>
                  </a:lnTo>
                  <a:lnTo>
                    <a:pt x="937526" y="651272"/>
                  </a:lnTo>
                  <a:lnTo>
                    <a:pt x="940715" y="647700"/>
                  </a:lnTo>
                  <a:lnTo>
                    <a:pt x="943107" y="646113"/>
                  </a:lnTo>
                  <a:lnTo>
                    <a:pt x="955862" y="639763"/>
                  </a:lnTo>
                  <a:lnTo>
                    <a:pt x="968219" y="634604"/>
                  </a:lnTo>
                  <a:lnTo>
                    <a:pt x="980178" y="630238"/>
                  </a:lnTo>
                  <a:lnTo>
                    <a:pt x="992535" y="627063"/>
                  </a:lnTo>
                  <a:lnTo>
                    <a:pt x="1004493" y="624285"/>
                  </a:lnTo>
                  <a:lnTo>
                    <a:pt x="1016053" y="622300"/>
                  </a:lnTo>
                  <a:lnTo>
                    <a:pt x="1027214" y="621110"/>
                  </a:lnTo>
                  <a:lnTo>
                    <a:pt x="1038375" y="620713"/>
                  </a:lnTo>
                  <a:close/>
                  <a:moveTo>
                    <a:pt x="1043186" y="515586"/>
                  </a:moveTo>
                  <a:lnTo>
                    <a:pt x="1022934" y="515983"/>
                  </a:lnTo>
                  <a:lnTo>
                    <a:pt x="1002682" y="516777"/>
                  </a:lnTo>
                  <a:lnTo>
                    <a:pt x="982827" y="518364"/>
                  </a:lnTo>
                  <a:lnTo>
                    <a:pt x="962972" y="519952"/>
                  </a:lnTo>
                  <a:lnTo>
                    <a:pt x="943514" y="521937"/>
                  </a:lnTo>
                  <a:lnTo>
                    <a:pt x="924056" y="525113"/>
                  </a:lnTo>
                  <a:lnTo>
                    <a:pt x="904598" y="527891"/>
                  </a:lnTo>
                  <a:lnTo>
                    <a:pt x="885140" y="531861"/>
                  </a:lnTo>
                  <a:lnTo>
                    <a:pt x="866476" y="535830"/>
                  </a:lnTo>
                  <a:lnTo>
                    <a:pt x="847812" y="540594"/>
                  </a:lnTo>
                  <a:lnTo>
                    <a:pt x="829148" y="545754"/>
                  </a:lnTo>
                  <a:lnTo>
                    <a:pt x="810485" y="550914"/>
                  </a:lnTo>
                  <a:lnTo>
                    <a:pt x="792218" y="556869"/>
                  </a:lnTo>
                  <a:lnTo>
                    <a:pt x="774348" y="563220"/>
                  </a:lnTo>
                  <a:lnTo>
                    <a:pt x="756082" y="569968"/>
                  </a:lnTo>
                  <a:lnTo>
                    <a:pt x="738609" y="577113"/>
                  </a:lnTo>
                  <a:lnTo>
                    <a:pt x="721137" y="585449"/>
                  </a:lnTo>
                  <a:lnTo>
                    <a:pt x="704061" y="593388"/>
                  </a:lnTo>
                  <a:lnTo>
                    <a:pt x="686986" y="601724"/>
                  </a:lnTo>
                  <a:lnTo>
                    <a:pt x="670308" y="610457"/>
                  </a:lnTo>
                  <a:lnTo>
                    <a:pt x="653630" y="619587"/>
                  </a:lnTo>
                  <a:lnTo>
                    <a:pt x="637745" y="629114"/>
                  </a:lnTo>
                  <a:lnTo>
                    <a:pt x="621861" y="639037"/>
                  </a:lnTo>
                  <a:lnTo>
                    <a:pt x="605977" y="649755"/>
                  </a:lnTo>
                  <a:lnTo>
                    <a:pt x="590490" y="660473"/>
                  </a:lnTo>
                  <a:lnTo>
                    <a:pt x="575400" y="671190"/>
                  </a:lnTo>
                  <a:lnTo>
                    <a:pt x="559913" y="682702"/>
                  </a:lnTo>
                  <a:lnTo>
                    <a:pt x="545617" y="694610"/>
                  </a:lnTo>
                  <a:lnTo>
                    <a:pt x="531322" y="706519"/>
                  </a:lnTo>
                  <a:lnTo>
                    <a:pt x="517026" y="719221"/>
                  </a:lnTo>
                  <a:lnTo>
                    <a:pt x="503525" y="731924"/>
                  </a:lnTo>
                  <a:lnTo>
                    <a:pt x="490023" y="745023"/>
                  </a:lnTo>
                  <a:lnTo>
                    <a:pt x="476919" y="758520"/>
                  </a:lnTo>
                  <a:lnTo>
                    <a:pt x="464212" y="772413"/>
                  </a:lnTo>
                  <a:lnTo>
                    <a:pt x="451504" y="786306"/>
                  </a:lnTo>
                  <a:lnTo>
                    <a:pt x="439591" y="800596"/>
                  </a:lnTo>
                  <a:lnTo>
                    <a:pt x="427678" y="815680"/>
                  </a:lnTo>
                  <a:lnTo>
                    <a:pt x="416162" y="830368"/>
                  </a:lnTo>
                  <a:lnTo>
                    <a:pt x="405441" y="845452"/>
                  </a:lnTo>
                  <a:lnTo>
                    <a:pt x="394322" y="860933"/>
                  </a:lnTo>
                  <a:lnTo>
                    <a:pt x="383997" y="876811"/>
                  </a:lnTo>
                  <a:lnTo>
                    <a:pt x="374070" y="892689"/>
                  </a:lnTo>
                  <a:lnTo>
                    <a:pt x="364539" y="908964"/>
                  </a:lnTo>
                  <a:lnTo>
                    <a:pt x="355009" y="925636"/>
                  </a:lnTo>
                  <a:lnTo>
                    <a:pt x="346272" y="941911"/>
                  </a:lnTo>
                  <a:lnTo>
                    <a:pt x="337933" y="959377"/>
                  </a:lnTo>
                  <a:lnTo>
                    <a:pt x="329594" y="976048"/>
                  </a:lnTo>
                  <a:lnTo>
                    <a:pt x="322049" y="993911"/>
                  </a:lnTo>
                  <a:lnTo>
                    <a:pt x="314901" y="1011377"/>
                  </a:lnTo>
                  <a:lnTo>
                    <a:pt x="308151" y="1029240"/>
                  </a:lnTo>
                  <a:lnTo>
                    <a:pt x="301797" y="1047500"/>
                  </a:lnTo>
                  <a:lnTo>
                    <a:pt x="295840" y="1065362"/>
                  </a:lnTo>
                  <a:lnTo>
                    <a:pt x="290678" y="1084019"/>
                  </a:lnTo>
                  <a:lnTo>
                    <a:pt x="285516" y="1102676"/>
                  </a:lnTo>
                  <a:lnTo>
                    <a:pt x="280751" y="1121729"/>
                  </a:lnTo>
                  <a:lnTo>
                    <a:pt x="276780" y="1140783"/>
                  </a:lnTo>
                  <a:lnTo>
                    <a:pt x="272809" y="1159440"/>
                  </a:lnTo>
                  <a:lnTo>
                    <a:pt x="270029" y="1178890"/>
                  </a:lnTo>
                  <a:lnTo>
                    <a:pt x="266852" y="1198341"/>
                  </a:lnTo>
                  <a:lnTo>
                    <a:pt x="264867" y="1218188"/>
                  </a:lnTo>
                  <a:lnTo>
                    <a:pt x="263278" y="1237639"/>
                  </a:lnTo>
                  <a:lnTo>
                    <a:pt x="261690" y="1257883"/>
                  </a:lnTo>
                  <a:lnTo>
                    <a:pt x="260896" y="1277731"/>
                  </a:lnTo>
                  <a:lnTo>
                    <a:pt x="260498" y="1297975"/>
                  </a:lnTo>
                  <a:lnTo>
                    <a:pt x="260896" y="1318220"/>
                  </a:lnTo>
                  <a:lnTo>
                    <a:pt x="261690" y="1338067"/>
                  </a:lnTo>
                  <a:lnTo>
                    <a:pt x="263278" y="1357915"/>
                  </a:lnTo>
                  <a:lnTo>
                    <a:pt x="264867" y="1377763"/>
                  </a:lnTo>
                  <a:lnTo>
                    <a:pt x="266852" y="1397213"/>
                  </a:lnTo>
                  <a:lnTo>
                    <a:pt x="270029" y="1416664"/>
                  </a:lnTo>
                  <a:lnTo>
                    <a:pt x="272809" y="1436114"/>
                  </a:lnTo>
                  <a:lnTo>
                    <a:pt x="276780" y="1455168"/>
                  </a:lnTo>
                  <a:lnTo>
                    <a:pt x="280751" y="1474222"/>
                  </a:lnTo>
                  <a:lnTo>
                    <a:pt x="285516" y="1493275"/>
                  </a:lnTo>
                  <a:lnTo>
                    <a:pt x="290678" y="1511535"/>
                  </a:lnTo>
                  <a:lnTo>
                    <a:pt x="295840" y="1530192"/>
                  </a:lnTo>
                  <a:lnTo>
                    <a:pt x="301797" y="1548452"/>
                  </a:lnTo>
                  <a:lnTo>
                    <a:pt x="308151" y="1566314"/>
                  </a:lnTo>
                  <a:lnTo>
                    <a:pt x="314901" y="1584177"/>
                  </a:lnTo>
                  <a:lnTo>
                    <a:pt x="322049" y="1602040"/>
                  </a:lnTo>
                  <a:lnTo>
                    <a:pt x="329594" y="1619109"/>
                  </a:lnTo>
                  <a:lnTo>
                    <a:pt x="337933" y="1636575"/>
                  </a:lnTo>
                  <a:lnTo>
                    <a:pt x="346272" y="1653247"/>
                  </a:lnTo>
                  <a:lnTo>
                    <a:pt x="355009" y="1670316"/>
                  </a:lnTo>
                  <a:lnTo>
                    <a:pt x="364539" y="1686591"/>
                  </a:lnTo>
                  <a:lnTo>
                    <a:pt x="374070" y="1703262"/>
                  </a:lnTo>
                  <a:lnTo>
                    <a:pt x="383997" y="1719140"/>
                  </a:lnTo>
                  <a:lnTo>
                    <a:pt x="394322" y="1734622"/>
                  </a:lnTo>
                  <a:lnTo>
                    <a:pt x="405441" y="1750500"/>
                  </a:lnTo>
                  <a:lnTo>
                    <a:pt x="416162" y="1765584"/>
                  </a:lnTo>
                  <a:lnTo>
                    <a:pt x="427678" y="1780271"/>
                  </a:lnTo>
                  <a:lnTo>
                    <a:pt x="439591" y="1794958"/>
                  </a:lnTo>
                  <a:lnTo>
                    <a:pt x="451504" y="1809248"/>
                  </a:lnTo>
                  <a:lnTo>
                    <a:pt x="464212" y="1823142"/>
                  </a:lnTo>
                  <a:lnTo>
                    <a:pt x="476919" y="1837035"/>
                  </a:lnTo>
                  <a:lnTo>
                    <a:pt x="490023" y="1850531"/>
                  </a:lnTo>
                  <a:lnTo>
                    <a:pt x="503525" y="1863631"/>
                  </a:lnTo>
                  <a:lnTo>
                    <a:pt x="517026" y="1876333"/>
                  </a:lnTo>
                  <a:lnTo>
                    <a:pt x="531322" y="1889035"/>
                  </a:lnTo>
                  <a:lnTo>
                    <a:pt x="545617" y="1900944"/>
                  </a:lnTo>
                  <a:lnTo>
                    <a:pt x="559913" y="1912852"/>
                  </a:lnTo>
                  <a:lnTo>
                    <a:pt x="575400" y="1923967"/>
                  </a:lnTo>
                  <a:lnTo>
                    <a:pt x="590490" y="1935479"/>
                  </a:lnTo>
                  <a:lnTo>
                    <a:pt x="605977" y="1945799"/>
                  </a:lnTo>
                  <a:lnTo>
                    <a:pt x="621861" y="1956517"/>
                  </a:lnTo>
                  <a:lnTo>
                    <a:pt x="637745" y="1966044"/>
                  </a:lnTo>
                  <a:lnTo>
                    <a:pt x="653630" y="1975968"/>
                  </a:lnTo>
                  <a:lnTo>
                    <a:pt x="670308" y="1985097"/>
                  </a:lnTo>
                  <a:lnTo>
                    <a:pt x="686986" y="1994227"/>
                  </a:lnTo>
                  <a:lnTo>
                    <a:pt x="704061" y="2002563"/>
                  </a:lnTo>
                  <a:lnTo>
                    <a:pt x="721137" y="2010502"/>
                  </a:lnTo>
                  <a:lnTo>
                    <a:pt x="738609" y="2018044"/>
                  </a:lnTo>
                  <a:lnTo>
                    <a:pt x="756082" y="2025189"/>
                  </a:lnTo>
                  <a:lnTo>
                    <a:pt x="774348" y="2032335"/>
                  </a:lnTo>
                  <a:lnTo>
                    <a:pt x="792218" y="2038686"/>
                  </a:lnTo>
                  <a:lnTo>
                    <a:pt x="810485" y="2044640"/>
                  </a:lnTo>
                  <a:lnTo>
                    <a:pt x="829148" y="2050197"/>
                  </a:lnTo>
                  <a:lnTo>
                    <a:pt x="847812" y="2055358"/>
                  </a:lnTo>
                  <a:lnTo>
                    <a:pt x="866476" y="2059724"/>
                  </a:lnTo>
                  <a:lnTo>
                    <a:pt x="885140" y="2064091"/>
                  </a:lnTo>
                  <a:lnTo>
                    <a:pt x="904598" y="2067266"/>
                  </a:lnTo>
                  <a:lnTo>
                    <a:pt x="924056" y="2070839"/>
                  </a:lnTo>
                  <a:lnTo>
                    <a:pt x="943514" y="2073220"/>
                  </a:lnTo>
                  <a:lnTo>
                    <a:pt x="962972" y="2075999"/>
                  </a:lnTo>
                  <a:lnTo>
                    <a:pt x="982827" y="2077587"/>
                  </a:lnTo>
                  <a:lnTo>
                    <a:pt x="1002682" y="2078778"/>
                  </a:lnTo>
                  <a:lnTo>
                    <a:pt x="1022934" y="2079572"/>
                  </a:lnTo>
                  <a:lnTo>
                    <a:pt x="1043186" y="2079572"/>
                  </a:lnTo>
                  <a:lnTo>
                    <a:pt x="1063041" y="2079572"/>
                  </a:lnTo>
                  <a:lnTo>
                    <a:pt x="1083293" y="2078778"/>
                  </a:lnTo>
                  <a:lnTo>
                    <a:pt x="1103148" y="2077587"/>
                  </a:lnTo>
                  <a:lnTo>
                    <a:pt x="1122606" y="2075999"/>
                  </a:lnTo>
                  <a:lnTo>
                    <a:pt x="1142064" y="2073220"/>
                  </a:lnTo>
                  <a:lnTo>
                    <a:pt x="1161919" y="2070839"/>
                  </a:lnTo>
                  <a:lnTo>
                    <a:pt x="1180980" y="2067266"/>
                  </a:lnTo>
                  <a:lnTo>
                    <a:pt x="1200438" y="2064091"/>
                  </a:lnTo>
                  <a:lnTo>
                    <a:pt x="1219499" y="2059724"/>
                  </a:lnTo>
                  <a:lnTo>
                    <a:pt x="1237766" y="2055358"/>
                  </a:lnTo>
                  <a:lnTo>
                    <a:pt x="1256827" y="2050197"/>
                  </a:lnTo>
                  <a:lnTo>
                    <a:pt x="1275093" y="2044640"/>
                  </a:lnTo>
                  <a:lnTo>
                    <a:pt x="1293757" y="2038686"/>
                  </a:lnTo>
                  <a:lnTo>
                    <a:pt x="1311627" y="2032335"/>
                  </a:lnTo>
                  <a:lnTo>
                    <a:pt x="1329496" y="2025189"/>
                  </a:lnTo>
                  <a:lnTo>
                    <a:pt x="1347366" y="2018044"/>
                  </a:lnTo>
                  <a:lnTo>
                    <a:pt x="1364441" y="2010502"/>
                  </a:lnTo>
                  <a:lnTo>
                    <a:pt x="1381914" y="2002563"/>
                  </a:lnTo>
                  <a:lnTo>
                    <a:pt x="1398592" y="1994227"/>
                  </a:lnTo>
                  <a:lnTo>
                    <a:pt x="1415667" y="1985097"/>
                  </a:lnTo>
                  <a:lnTo>
                    <a:pt x="1431949" y="1975968"/>
                  </a:lnTo>
                  <a:lnTo>
                    <a:pt x="1447833" y="1966044"/>
                  </a:lnTo>
                  <a:lnTo>
                    <a:pt x="1464114" y="1956517"/>
                  </a:lnTo>
                  <a:lnTo>
                    <a:pt x="1479998" y="1945799"/>
                  </a:lnTo>
                  <a:lnTo>
                    <a:pt x="1495088" y="1935479"/>
                  </a:lnTo>
                  <a:lnTo>
                    <a:pt x="1510575" y="1923967"/>
                  </a:lnTo>
                  <a:lnTo>
                    <a:pt x="1525665" y="1912852"/>
                  </a:lnTo>
                  <a:lnTo>
                    <a:pt x="1539960" y="1900944"/>
                  </a:lnTo>
                  <a:lnTo>
                    <a:pt x="1554256" y="1889035"/>
                  </a:lnTo>
                  <a:lnTo>
                    <a:pt x="1568551" y="1876333"/>
                  </a:lnTo>
                  <a:lnTo>
                    <a:pt x="1582053" y="1863631"/>
                  </a:lnTo>
                  <a:lnTo>
                    <a:pt x="1595555" y="1850531"/>
                  </a:lnTo>
                  <a:lnTo>
                    <a:pt x="1608659" y="1837035"/>
                  </a:lnTo>
                  <a:lnTo>
                    <a:pt x="1621763" y="1823142"/>
                  </a:lnTo>
                  <a:lnTo>
                    <a:pt x="1634073" y="1809248"/>
                  </a:lnTo>
                  <a:lnTo>
                    <a:pt x="1646383" y="1794958"/>
                  </a:lnTo>
                  <a:lnTo>
                    <a:pt x="1657899" y="1780271"/>
                  </a:lnTo>
                  <a:lnTo>
                    <a:pt x="1669415" y="1765584"/>
                  </a:lnTo>
                  <a:lnTo>
                    <a:pt x="1680534" y="1750500"/>
                  </a:lnTo>
                  <a:lnTo>
                    <a:pt x="1691256" y="1734622"/>
                  </a:lnTo>
                  <a:lnTo>
                    <a:pt x="1701581" y="1719140"/>
                  </a:lnTo>
                  <a:lnTo>
                    <a:pt x="1711508" y="1703262"/>
                  </a:lnTo>
                  <a:lnTo>
                    <a:pt x="1721436" y="1686591"/>
                  </a:lnTo>
                  <a:lnTo>
                    <a:pt x="1730569" y="1670316"/>
                  </a:lnTo>
                  <a:lnTo>
                    <a:pt x="1739305" y="1653247"/>
                  </a:lnTo>
                  <a:lnTo>
                    <a:pt x="1748041" y="1636575"/>
                  </a:lnTo>
                  <a:lnTo>
                    <a:pt x="1755983" y="1619109"/>
                  </a:lnTo>
                  <a:lnTo>
                    <a:pt x="1763529" y="1602040"/>
                  </a:lnTo>
                  <a:lnTo>
                    <a:pt x="1770676" y="1584177"/>
                  </a:lnTo>
                  <a:lnTo>
                    <a:pt x="1777427" y="1566314"/>
                  </a:lnTo>
                  <a:lnTo>
                    <a:pt x="1783781" y="1548452"/>
                  </a:lnTo>
                  <a:lnTo>
                    <a:pt x="1789737" y="1530192"/>
                  </a:lnTo>
                  <a:lnTo>
                    <a:pt x="1795694" y="1511535"/>
                  </a:lnTo>
                  <a:lnTo>
                    <a:pt x="1800459" y="1493275"/>
                  </a:lnTo>
                  <a:lnTo>
                    <a:pt x="1804827" y="1474222"/>
                  </a:lnTo>
                  <a:lnTo>
                    <a:pt x="1809195" y="1455168"/>
                  </a:lnTo>
                  <a:lnTo>
                    <a:pt x="1812769" y="1436114"/>
                  </a:lnTo>
                  <a:lnTo>
                    <a:pt x="1816343" y="1416664"/>
                  </a:lnTo>
                  <a:lnTo>
                    <a:pt x="1818726" y="1397213"/>
                  </a:lnTo>
                  <a:lnTo>
                    <a:pt x="1820711" y="1377763"/>
                  </a:lnTo>
                  <a:lnTo>
                    <a:pt x="1823094" y="1357915"/>
                  </a:lnTo>
                  <a:lnTo>
                    <a:pt x="1824285" y="1338067"/>
                  </a:lnTo>
                  <a:lnTo>
                    <a:pt x="1824682" y="1318220"/>
                  </a:lnTo>
                  <a:lnTo>
                    <a:pt x="1825079" y="1297975"/>
                  </a:lnTo>
                  <a:lnTo>
                    <a:pt x="1824682" y="1277731"/>
                  </a:lnTo>
                  <a:lnTo>
                    <a:pt x="1824285" y="1257883"/>
                  </a:lnTo>
                  <a:lnTo>
                    <a:pt x="1823094" y="1237639"/>
                  </a:lnTo>
                  <a:lnTo>
                    <a:pt x="1820711" y="1218188"/>
                  </a:lnTo>
                  <a:lnTo>
                    <a:pt x="1818726" y="1198341"/>
                  </a:lnTo>
                  <a:lnTo>
                    <a:pt x="1816343" y="1178890"/>
                  </a:lnTo>
                  <a:lnTo>
                    <a:pt x="1812769" y="1159440"/>
                  </a:lnTo>
                  <a:lnTo>
                    <a:pt x="1809195" y="1140783"/>
                  </a:lnTo>
                  <a:lnTo>
                    <a:pt x="1804827" y="1121729"/>
                  </a:lnTo>
                  <a:lnTo>
                    <a:pt x="1800459" y="1102676"/>
                  </a:lnTo>
                  <a:lnTo>
                    <a:pt x="1795694" y="1084019"/>
                  </a:lnTo>
                  <a:lnTo>
                    <a:pt x="1789737" y="1065362"/>
                  </a:lnTo>
                  <a:lnTo>
                    <a:pt x="1783781" y="1047500"/>
                  </a:lnTo>
                  <a:lnTo>
                    <a:pt x="1777427" y="1029240"/>
                  </a:lnTo>
                  <a:lnTo>
                    <a:pt x="1770676" y="1011377"/>
                  </a:lnTo>
                  <a:lnTo>
                    <a:pt x="1763529" y="993911"/>
                  </a:lnTo>
                  <a:lnTo>
                    <a:pt x="1755983" y="976048"/>
                  </a:lnTo>
                  <a:lnTo>
                    <a:pt x="1748041" y="959377"/>
                  </a:lnTo>
                  <a:lnTo>
                    <a:pt x="1739305" y="941911"/>
                  </a:lnTo>
                  <a:lnTo>
                    <a:pt x="1730569" y="925636"/>
                  </a:lnTo>
                  <a:lnTo>
                    <a:pt x="1721436" y="908964"/>
                  </a:lnTo>
                  <a:lnTo>
                    <a:pt x="1711508" y="892689"/>
                  </a:lnTo>
                  <a:lnTo>
                    <a:pt x="1701581" y="876811"/>
                  </a:lnTo>
                  <a:lnTo>
                    <a:pt x="1691256" y="860933"/>
                  </a:lnTo>
                  <a:lnTo>
                    <a:pt x="1680534" y="845452"/>
                  </a:lnTo>
                  <a:lnTo>
                    <a:pt x="1669415" y="830368"/>
                  </a:lnTo>
                  <a:lnTo>
                    <a:pt x="1657899" y="815680"/>
                  </a:lnTo>
                  <a:lnTo>
                    <a:pt x="1646383" y="800596"/>
                  </a:lnTo>
                  <a:lnTo>
                    <a:pt x="1634073" y="786306"/>
                  </a:lnTo>
                  <a:lnTo>
                    <a:pt x="1621763" y="772413"/>
                  </a:lnTo>
                  <a:lnTo>
                    <a:pt x="1608659" y="758520"/>
                  </a:lnTo>
                  <a:lnTo>
                    <a:pt x="1595555" y="745023"/>
                  </a:lnTo>
                  <a:lnTo>
                    <a:pt x="1582053" y="731924"/>
                  </a:lnTo>
                  <a:lnTo>
                    <a:pt x="1568551" y="719221"/>
                  </a:lnTo>
                  <a:lnTo>
                    <a:pt x="1554256" y="706519"/>
                  </a:lnTo>
                  <a:lnTo>
                    <a:pt x="1539960" y="694610"/>
                  </a:lnTo>
                  <a:lnTo>
                    <a:pt x="1525665" y="682702"/>
                  </a:lnTo>
                  <a:lnTo>
                    <a:pt x="1510575" y="671190"/>
                  </a:lnTo>
                  <a:lnTo>
                    <a:pt x="1495088" y="660473"/>
                  </a:lnTo>
                  <a:lnTo>
                    <a:pt x="1479998" y="649755"/>
                  </a:lnTo>
                  <a:lnTo>
                    <a:pt x="1464114" y="639037"/>
                  </a:lnTo>
                  <a:lnTo>
                    <a:pt x="1447833" y="629114"/>
                  </a:lnTo>
                  <a:lnTo>
                    <a:pt x="1431949" y="619587"/>
                  </a:lnTo>
                  <a:lnTo>
                    <a:pt x="1415667" y="610457"/>
                  </a:lnTo>
                  <a:lnTo>
                    <a:pt x="1398592" y="601724"/>
                  </a:lnTo>
                  <a:lnTo>
                    <a:pt x="1381914" y="593388"/>
                  </a:lnTo>
                  <a:lnTo>
                    <a:pt x="1364441" y="585449"/>
                  </a:lnTo>
                  <a:lnTo>
                    <a:pt x="1347366" y="577113"/>
                  </a:lnTo>
                  <a:lnTo>
                    <a:pt x="1329496" y="569968"/>
                  </a:lnTo>
                  <a:lnTo>
                    <a:pt x="1311627" y="563220"/>
                  </a:lnTo>
                  <a:lnTo>
                    <a:pt x="1293757" y="556869"/>
                  </a:lnTo>
                  <a:lnTo>
                    <a:pt x="1275093" y="550914"/>
                  </a:lnTo>
                  <a:lnTo>
                    <a:pt x="1256827" y="545754"/>
                  </a:lnTo>
                  <a:lnTo>
                    <a:pt x="1237766" y="540594"/>
                  </a:lnTo>
                  <a:lnTo>
                    <a:pt x="1219499" y="535830"/>
                  </a:lnTo>
                  <a:lnTo>
                    <a:pt x="1200438" y="531861"/>
                  </a:lnTo>
                  <a:lnTo>
                    <a:pt x="1180980" y="527891"/>
                  </a:lnTo>
                  <a:lnTo>
                    <a:pt x="1161919" y="525113"/>
                  </a:lnTo>
                  <a:lnTo>
                    <a:pt x="1142064" y="521937"/>
                  </a:lnTo>
                  <a:lnTo>
                    <a:pt x="1122606" y="519952"/>
                  </a:lnTo>
                  <a:lnTo>
                    <a:pt x="1103148" y="518364"/>
                  </a:lnTo>
                  <a:lnTo>
                    <a:pt x="1083293" y="516777"/>
                  </a:lnTo>
                  <a:lnTo>
                    <a:pt x="1063041" y="515983"/>
                  </a:lnTo>
                  <a:lnTo>
                    <a:pt x="1043186" y="515586"/>
                  </a:lnTo>
                  <a:close/>
                  <a:moveTo>
                    <a:pt x="803734" y="280988"/>
                  </a:moveTo>
                  <a:lnTo>
                    <a:pt x="862902" y="391340"/>
                  </a:lnTo>
                  <a:lnTo>
                    <a:pt x="884743" y="387371"/>
                  </a:lnTo>
                  <a:lnTo>
                    <a:pt x="906980" y="383798"/>
                  </a:lnTo>
                  <a:lnTo>
                    <a:pt x="929218" y="380622"/>
                  </a:lnTo>
                  <a:lnTo>
                    <a:pt x="951456" y="378241"/>
                  </a:lnTo>
                  <a:lnTo>
                    <a:pt x="974488" y="376256"/>
                  </a:lnTo>
                  <a:lnTo>
                    <a:pt x="997122" y="374668"/>
                  </a:lnTo>
                  <a:lnTo>
                    <a:pt x="1019757" y="373874"/>
                  </a:lnTo>
                  <a:lnTo>
                    <a:pt x="1043186" y="373477"/>
                  </a:lnTo>
                  <a:lnTo>
                    <a:pt x="1059865" y="373874"/>
                  </a:lnTo>
                  <a:lnTo>
                    <a:pt x="1076940" y="374271"/>
                  </a:lnTo>
                  <a:lnTo>
                    <a:pt x="1093618" y="375462"/>
                  </a:lnTo>
                  <a:lnTo>
                    <a:pt x="1110693" y="376256"/>
                  </a:lnTo>
                  <a:lnTo>
                    <a:pt x="1127372" y="377844"/>
                  </a:lnTo>
                  <a:lnTo>
                    <a:pt x="1144050" y="379432"/>
                  </a:lnTo>
                  <a:lnTo>
                    <a:pt x="1160331" y="381019"/>
                  </a:lnTo>
                  <a:lnTo>
                    <a:pt x="1176612" y="383798"/>
                  </a:lnTo>
                  <a:lnTo>
                    <a:pt x="1193291" y="386180"/>
                  </a:lnTo>
                  <a:lnTo>
                    <a:pt x="1209572" y="388958"/>
                  </a:lnTo>
                  <a:lnTo>
                    <a:pt x="1225853" y="392134"/>
                  </a:lnTo>
                  <a:lnTo>
                    <a:pt x="1241737" y="395310"/>
                  </a:lnTo>
                  <a:lnTo>
                    <a:pt x="1257621" y="399279"/>
                  </a:lnTo>
                  <a:lnTo>
                    <a:pt x="1273505" y="403249"/>
                  </a:lnTo>
                  <a:lnTo>
                    <a:pt x="1289389" y="407218"/>
                  </a:lnTo>
                  <a:lnTo>
                    <a:pt x="1304876" y="411982"/>
                  </a:lnTo>
                  <a:lnTo>
                    <a:pt x="1370398" y="304805"/>
                  </a:lnTo>
                  <a:lnTo>
                    <a:pt x="1611439" y="417142"/>
                  </a:lnTo>
                  <a:lnTo>
                    <a:pt x="1570140" y="539800"/>
                  </a:lnTo>
                  <a:lnTo>
                    <a:pt x="1592775" y="555678"/>
                  </a:lnTo>
                  <a:lnTo>
                    <a:pt x="1614615" y="572747"/>
                  </a:lnTo>
                  <a:lnTo>
                    <a:pt x="1636059" y="589815"/>
                  </a:lnTo>
                  <a:lnTo>
                    <a:pt x="1656708" y="608075"/>
                  </a:lnTo>
                  <a:lnTo>
                    <a:pt x="1676960" y="626732"/>
                  </a:lnTo>
                  <a:lnTo>
                    <a:pt x="1696815" y="645389"/>
                  </a:lnTo>
                  <a:lnTo>
                    <a:pt x="1715876" y="665236"/>
                  </a:lnTo>
                  <a:lnTo>
                    <a:pt x="1734540" y="685481"/>
                  </a:lnTo>
                  <a:lnTo>
                    <a:pt x="1752410" y="706519"/>
                  </a:lnTo>
                  <a:lnTo>
                    <a:pt x="1769882" y="728351"/>
                  </a:lnTo>
                  <a:lnTo>
                    <a:pt x="1786560" y="750184"/>
                  </a:lnTo>
                  <a:lnTo>
                    <a:pt x="1802841" y="772413"/>
                  </a:lnTo>
                  <a:lnTo>
                    <a:pt x="1818329" y="795436"/>
                  </a:lnTo>
                  <a:lnTo>
                    <a:pt x="1832624" y="818856"/>
                  </a:lnTo>
                  <a:lnTo>
                    <a:pt x="1846920" y="842673"/>
                  </a:lnTo>
                  <a:lnTo>
                    <a:pt x="1860024" y="866887"/>
                  </a:lnTo>
                  <a:lnTo>
                    <a:pt x="1994642" y="834337"/>
                  </a:lnTo>
                  <a:lnTo>
                    <a:pt x="2085975" y="1084019"/>
                  </a:lnTo>
                  <a:lnTo>
                    <a:pt x="1954931" y="1149516"/>
                  </a:lnTo>
                  <a:lnTo>
                    <a:pt x="1958108" y="1167776"/>
                  </a:lnTo>
                  <a:lnTo>
                    <a:pt x="1960491" y="1185638"/>
                  </a:lnTo>
                  <a:lnTo>
                    <a:pt x="1962476" y="1204295"/>
                  </a:lnTo>
                  <a:lnTo>
                    <a:pt x="1964462" y="1222952"/>
                  </a:lnTo>
                  <a:lnTo>
                    <a:pt x="1965653" y="1241212"/>
                  </a:lnTo>
                  <a:lnTo>
                    <a:pt x="1966447" y="1259868"/>
                  </a:lnTo>
                  <a:lnTo>
                    <a:pt x="1967242" y="1278922"/>
                  </a:lnTo>
                  <a:lnTo>
                    <a:pt x="1967242" y="1297975"/>
                  </a:lnTo>
                  <a:lnTo>
                    <a:pt x="1967242" y="1315441"/>
                  </a:lnTo>
                  <a:lnTo>
                    <a:pt x="1966845" y="1332907"/>
                  </a:lnTo>
                  <a:lnTo>
                    <a:pt x="1966050" y="1349976"/>
                  </a:lnTo>
                  <a:lnTo>
                    <a:pt x="1964859" y="1367839"/>
                  </a:lnTo>
                  <a:lnTo>
                    <a:pt x="1962873" y="1385305"/>
                  </a:lnTo>
                  <a:lnTo>
                    <a:pt x="1961285" y="1401977"/>
                  </a:lnTo>
                  <a:lnTo>
                    <a:pt x="1959300" y="1419442"/>
                  </a:lnTo>
                  <a:lnTo>
                    <a:pt x="1957314" y="1436114"/>
                  </a:lnTo>
                  <a:lnTo>
                    <a:pt x="1954137" y="1453183"/>
                  </a:lnTo>
                  <a:lnTo>
                    <a:pt x="1951357" y="1469855"/>
                  </a:lnTo>
                  <a:lnTo>
                    <a:pt x="1947784" y="1486527"/>
                  </a:lnTo>
                  <a:lnTo>
                    <a:pt x="1944210" y="1503199"/>
                  </a:lnTo>
                  <a:lnTo>
                    <a:pt x="1940239" y="1519871"/>
                  </a:lnTo>
                  <a:lnTo>
                    <a:pt x="1935871" y="1535749"/>
                  </a:lnTo>
                  <a:lnTo>
                    <a:pt x="1931899" y="1552024"/>
                  </a:lnTo>
                  <a:lnTo>
                    <a:pt x="1926737" y="1568299"/>
                  </a:lnTo>
                  <a:lnTo>
                    <a:pt x="2061355" y="1650468"/>
                  </a:lnTo>
                  <a:lnTo>
                    <a:pt x="1949372" y="1891020"/>
                  </a:lnTo>
                  <a:lnTo>
                    <a:pt x="1791723" y="1838623"/>
                  </a:lnTo>
                  <a:lnTo>
                    <a:pt x="1776633" y="1859264"/>
                  </a:lnTo>
                  <a:lnTo>
                    <a:pt x="1761146" y="1879112"/>
                  </a:lnTo>
                  <a:lnTo>
                    <a:pt x="1744468" y="1898165"/>
                  </a:lnTo>
                  <a:lnTo>
                    <a:pt x="1728186" y="1917219"/>
                  </a:lnTo>
                  <a:lnTo>
                    <a:pt x="1710714" y="1935876"/>
                  </a:lnTo>
                  <a:lnTo>
                    <a:pt x="1693241" y="1954135"/>
                  </a:lnTo>
                  <a:lnTo>
                    <a:pt x="1674975" y="1971204"/>
                  </a:lnTo>
                  <a:lnTo>
                    <a:pt x="1655914" y="1988670"/>
                  </a:lnTo>
                  <a:lnTo>
                    <a:pt x="1636853" y="2004945"/>
                  </a:lnTo>
                  <a:lnTo>
                    <a:pt x="1616998" y="2021220"/>
                  </a:lnTo>
                  <a:lnTo>
                    <a:pt x="1597143" y="2036701"/>
                  </a:lnTo>
                  <a:lnTo>
                    <a:pt x="1576494" y="2051388"/>
                  </a:lnTo>
                  <a:lnTo>
                    <a:pt x="1555844" y="2066075"/>
                  </a:lnTo>
                  <a:lnTo>
                    <a:pt x="1534401" y="2079572"/>
                  </a:lnTo>
                  <a:lnTo>
                    <a:pt x="1512957" y="2093068"/>
                  </a:lnTo>
                  <a:lnTo>
                    <a:pt x="1491117" y="2105770"/>
                  </a:lnTo>
                  <a:lnTo>
                    <a:pt x="1531621" y="2274474"/>
                  </a:lnTo>
                  <a:lnTo>
                    <a:pt x="1281844" y="2365376"/>
                  </a:lnTo>
                  <a:lnTo>
                    <a:pt x="1202821" y="2207787"/>
                  </a:lnTo>
                  <a:lnTo>
                    <a:pt x="1183363" y="2210962"/>
                  </a:lnTo>
                  <a:lnTo>
                    <a:pt x="1163508" y="2213741"/>
                  </a:lnTo>
                  <a:lnTo>
                    <a:pt x="1144050" y="2216123"/>
                  </a:lnTo>
                  <a:lnTo>
                    <a:pt x="1124195" y="2218504"/>
                  </a:lnTo>
                  <a:lnTo>
                    <a:pt x="1103943" y="2219695"/>
                  </a:lnTo>
                  <a:lnTo>
                    <a:pt x="1083690" y="2220886"/>
                  </a:lnTo>
                  <a:lnTo>
                    <a:pt x="1063438" y="2221680"/>
                  </a:lnTo>
                  <a:lnTo>
                    <a:pt x="1043186" y="2221680"/>
                  </a:lnTo>
                  <a:lnTo>
                    <a:pt x="1013007" y="2221283"/>
                  </a:lnTo>
                  <a:lnTo>
                    <a:pt x="983224" y="2220092"/>
                  </a:lnTo>
                  <a:lnTo>
                    <a:pt x="954235" y="2217711"/>
                  </a:lnTo>
                  <a:lnTo>
                    <a:pt x="924850" y="2214535"/>
                  </a:lnTo>
                  <a:lnTo>
                    <a:pt x="895862" y="2210565"/>
                  </a:lnTo>
                  <a:lnTo>
                    <a:pt x="867270" y="2205405"/>
                  </a:lnTo>
                  <a:lnTo>
                    <a:pt x="839076" y="2199451"/>
                  </a:lnTo>
                  <a:lnTo>
                    <a:pt x="810882" y="2192703"/>
                  </a:lnTo>
                  <a:lnTo>
                    <a:pt x="715180" y="2341162"/>
                  </a:lnTo>
                  <a:lnTo>
                    <a:pt x="474536" y="2229222"/>
                  </a:lnTo>
                  <a:lnTo>
                    <a:pt x="524968" y="2062900"/>
                  </a:lnTo>
                  <a:lnTo>
                    <a:pt x="504716" y="2049006"/>
                  </a:lnTo>
                  <a:lnTo>
                    <a:pt x="484464" y="2033525"/>
                  </a:lnTo>
                  <a:lnTo>
                    <a:pt x="465006" y="2018441"/>
                  </a:lnTo>
                  <a:lnTo>
                    <a:pt x="445945" y="2002960"/>
                  </a:lnTo>
                  <a:lnTo>
                    <a:pt x="427281" y="1986288"/>
                  </a:lnTo>
                  <a:lnTo>
                    <a:pt x="408617" y="1969616"/>
                  </a:lnTo>
                  <a:lnTo>
                    <a:pt x="390748" y="1952151"/>
                  </a:lnTo>
                  <a:lnTo>
                    <a:pt x="373672" y="1934685"/>
                  </a:lnTo>
                  <a:lnTo>
                    <a:pt x="356597" y="1916028"/>
                  </a:lnTo>
                  <a:lnTo>
                    <a:pt x="340316" y="1897371"/>
                  </a:lnTo>
                  <a:lnTo>
                    <a:pt x="324432" y="1878715"/>
                  </a:lnTo>
                  <a:lnTo>
                    <a:pt x="308548" y="1858867"/>
                  </a:lnTo>
                  <a:lnTo>
                    <a:pt x="293855" y="1839020"/>
                  </a:lnTo>
                  <a:lnTo>
                    <a:pt x="279559" y="1818775"/>
                  </a:lnTo>
                  <a:lnTo>
                    <a:pt x="265661" y="1797737"/>
                  </a:lnTo>
                  <a:lnTo>
                    <a:pt x="252556" y="1776301"/>
                  </a:lnTo>
                  <a:lnTo>
                    <a:pt x="91333" y="1811630"/>
                  </a:lnTo>
                  <a:lnTo>
                    <a:pt x="0" y="1562345"/>
                  </a:lnTo>
                  <a:lnTo>
                    <a:pt x="138191" y="1488512"/>
                  </a:lnTo>
                  <a:lnTo>
                    <a:pt x="133426" y="1465092"/>
                  </a:lnTo>
                  <a:lnTo>
                    <a:pt x="129852" y="1441672"/>
                  </a:lnTo>
                  <a:lnTo>
                    <a:pt x="126278" y="1418251"/>
                  </a:lnTo>
                  <a:lnTo>
                    <a:pt x="123498" y="1394434"/>
                  </a:lnTo>
                  <a:lnTo>
                    <a:pt x="121513" y="1370220"/>
                  </a:lnTo>
                  <a:lnTo>
                    <a:pt x="119527" y="1346403"/>
                  </a:lnTo>
                  <a:lnTo>
                    <a:pt x="118733" y="1322189"/>
                  </a:lnTo>
                  <a:lnTo>
                    <a:pt x="118336" y="1297975"/>
                  </a:lnTo>
                  <a:lnTo>
                    <a:pt x="118733" y="1269395"/>
                  </a:lnTo>
                  <a:lnTo>
                    <a:pt x="119924" y="1240418"/>
                  </a:lnTo>
                  <a:lnTo>
                    <a:pt x="122704" y="1211837"/>
                  </a:lnTo>
                  <a:lnTo>
                    <a:pt x="125484" y="1184051"/>
                  </a:lnTo>
                  <a:lnTo>
                    <a:pt x="129455" y="1155867"/>
                  </a:lnTo>
                  <a:lnTo>
                    <a:pt x="134220" y="1128478"/>
                  </a:lnTo>
                  <a:lnTo>
                    <a:pt x="139780" y="1101088"/>
                  </a:lnTo>
                  <a:lnTo>
                    <a:pt x="146133" y="1074095"/>
                  </a:lnTo>
                  <a:lnTo>
                    <a:pt x="24223" y="995896"/>
                  </a:lnTo>
                  <a:lnTo>
                    <a:pt x="136603" y="755344"/>
                  </a:lnTo>
                  <a:lnTo>
                    <a:pt x="268043" y="794642"/>
                  </a:lnTo>
                  <a:lnTo>
                    <a:pt x="283530" y="772016"/>
                  </a:lnTo>
                  <a:lnTo>
                    <a:pt x="299017" y="750184"/>
                  </a:lnTo>
                  <a:lnTo>
                    <a:pt x="315696" y="728351"/>
                  </a:lnTo>
                  <a:lnTo>
                    <a:pt x="332771" y="707313"/>
                  </a:lnTo>
                  <a:lnTo>
                    <a:pt x="350243" y="686274"/>
                  </a:lnTo>
                  <a:lnTo>
                    <a:pt x="368907" y="666824"/>
                  </a:lnTo>
                  <a:lnTo>
                    <a:pt x="387571" y="646976"/>
                  </a:lnTo>
                  <a:lnTo>
                    <a:pt x="407426" y="627923"/>
                  </a:lnTo>
                  <a:lnTo>
                    <a:pt x="427281" y="609266"/>
                  </a:lnTo>
                  <a:lnTo>
                    <a:pt x="447930" y="591403"/>
                  </a:lnTo>
                  <a:lnTo>
                    <a:pt x="468977" y="574334"/>
                  </a:lnTo>
                  <a:lnTo>
                    <a:pt x="490420" y="557662"/>
                  </a:lnTo>
                  <a:lnTo>
                    <a:pt x="512261" y="541784"/>
                  </a:lnTo>
                  <a:lnTo>
                    <a:pt x="535293" y="526303"/>
                  </a:lnTo>
                  <a:lnTo>
                    <a:pt x="557928" y="511616"/>
                  </a:lnTo>
                  <a:lnTo>
                    <a:pt x="581754" y="497723"/>
                  </a:lnTo>
                  <a:lnTo>
                    <a:pt x="554354" y="371890"/>
                  </a:lnTo>
                  <a:lnTo>
                    <a:pt x="803734" y="280988"/>
                  </a:lnTo>
                  <a:close/>
                  <a:moveTo>
                    <a:pt x="2013752" y="186531"/>
                  </a:moveTo>
                  <a:lnTo>
                    <a:pt x="2001871" y="186928"/>
                  </a:lnTo>
                  <a:lnTo>
                    <a:pt x="1989594" y="188119"/>
                  </a:lnTo>
                  <a:lnTo>
                    <a:pt x="1978109" y="190103"/>
                  </a:lnTo>
                  <a:lnTo>
                    <a:pt x="1966624" y="192881"/>
                  </a:lnTo>
                  <a:lnTo>
                    <a:pt x="1955139" y="196453"/>
                  </a:lnTo>
                  <a:lnTo>
                    <a:pt x="1944050" y="200819"/>
                  </a:lnTo>
                  <a:lnTo>
                    <a:pt x="1932962" y="205978"/>
                  </a:lnTo>
                  <a:lnTo>
                    <a:pt x="1922269" y="211534"/>
                  </a:lnTo>
                  <a:lnTo>
                    <a:pt x="1914348" y="216297"/>
                  </a:lnTo>
                  <a:lnTo>
                    <a:pt x="1906823" y="221853"/>
                  </a:lnTo>
                  <a:lnTo>
                    <a:pt x="1899695" y="227409"/>
                  </a:lnTo>
                  <a:lnTo>
                    <a:pt x="1892962" y="233363"/>
                  </a:lnTo>
                  <a:lnTo>
                    <a:pt x="1886230" y="239713"/>
                  </a:lnTo>
                  <a:lnTo>
                    <a:pt x="1880289" y="246063"/>
                  </a:lnTo>
                  <a:lnTo>
                    <a:pt x="1874349" y="252809"/>
                  </a:lnTo>
                  <a:lnTo>
                    <a:pt x="1869200" y="259953"/>
                  </a:lnTo>
                  <a:lnTo>
                    <a:pt x="1864052" y="267097"/>
                  </a:lnTo>
                  <a:lnTo>
                    <a:pt x="1859300" y="274241"/>
                  </a:lnTo>
                  <a:lnTo>
                    <a:pt x="1855339" y="281781"/>
                  </a:lnTo>
                  <a:lnTo>
                    <a:pt x="1850983" y="289719"/>
                  </a:lnTo>
                  <a:lnTo>
                    <a:pt x="1847419" y="297656"/>
                  </a:lnTo>
                  <a:lnTo>
                    <a:pt x="1844646" y="305594"/>
                  </a:lnTo>
                  <a:lnTo>
                    <a:pt x="1841874" y="313928"/>
                  </a:lnTo>
                  <a:lnTo>
                    <a:pt x="1839102" y="322263"/>
                  </a:lnTo>
                  <a:lnTo>
                    <a:pt x="1837518" y="330597"/>
                  </a:lnTo>
                  <a:lnTo>
                    <a:pt x="1835934" y="339328"/>
                  </a:lnTo>
                  <a:lnTo>
                    <a:pt x="1834350" y="348059"/>
                  </a:lnTo>
                  <a:lnTo>
                    <a:pt x="1833557" y="356791"/>
                  </a:lnTo>
                  <a:lnTo>
                    <a:pt x="1833557" y="365125"/>
                  </a:lnTo>
                  <a:lnTo>
                    <a:pt x="1833557" y="373856"/>
                  </a:lnTo>
                  <a:lnTo>
                    <a:pt x="1833953" y="382984"/>
                  </a:lnTo>
                  <a:lnTo>
                    <a:pt x="1835142" y="391716"/>
                  </a:lnTo>
                  <a:lnTo>
                    <a:pt x="1836726" y="400050"/>
                  </a:lnTo>
                  <a:lnTo>
                    <a:pt x="1838310" y="409178"/>
                  </a:lnTo>
                  <a:lnTo>
                    <a:pt x="1840290" y="417513"/>
                  </a:lnTo>
                  <a:lnTo>
                    <a:pt x="1843458" y="426244"/>
                  </a:lnTo>
                  <a:lnTo>
                    <a:pt x="1846230" y="434578"/>
                  </a:lnTo>
                  <a:lnTo>
                    <a:pt x="1850191" y="443310"/>
                  </a:lnTo>
                  <a:lnTo>
                    <a:pt x="1853755" y="451247"/>
                  </a:lnTo>
                  <a:lnTo>
                    <a:pt x="1858507" y="459581"/>
                  </a:lnTo>
                  <a:lnTo>
                    <a:pt x="1864844" y="469503"/>
                  </a:lnTo>
                  <a:lnTo>
                    <a:pt x="1871973" y="479028"/>
                  </a:lnTo>
                  <a:lnTo>
                    <a:pt x="1879497" y="488156"/>
                  </a:lnTo>
                  <a:lnTo>
                    <a:pt x="1887418" y="496888"/>
                  </a:lnTo>
                  <a:lnTo>
                    <a:pt x="1896527" y="504428"/>
                  </a:lnTo>
                  <a:lnTo>
                    <a:pt x="1905239" y="511969"/>
                  </a:lnTo>
                  <a:lnTo>
                    <a:pt x="1914744" y="518716"/>
                  </a:lnTo>
                  <a:lnTo>
                    <a:pt x="1924645" y="524669"/>
                  </a:lnTo>
                  <a:lnTo>
                    <a:pt x="1934942" y="529828"/>
                  </a:lnTo>
                  <a:lnTo>
                    <a:pt x="1945635" y="534988"/>
                  </a:lnTo>
                  <a:lnTo>
                    <a:pt x="1956723" y="538956"/>
                  </a:lnTo>
                  <a:lnTo>
                    <a:pt x="1967812" y="542131"/>
                  </a:lnTo>
                  <a:lnTo>
                    <a:pt x="1979297" y="545306"/>
                  </a:lnTo>
                  <a:lnTo>
                    <a:pt x="1990782" y="546894"/>
                  </a:lnTo>
                  <a:lnTo>
                    <a:pt x="2002267" y="548085"/>
                  </a:lnTo>
                  <a:lnTo>
                    <a:pt x="2014544" y="548481"/>
                  </a:lnTo>
                  <a:lnTo>
                    <a:pt x="2026425" y="548085"/>
                  </a:lnTo>
                  <a:lnTo>
                    <a:pt x="2038306" y="546894"/>
                  </a:lnTo>
                  <a:lnTo>
                    <a:pt x="2049791" y="544910"/>
                  </a:lnTo>
                  <a:lnTo>
                    <a:pt x="2061672" y="542131"/>
                  </a:lnTo>
                  <a:lnTo>
                    <a:pt x="2073157" y="538560"/>
                  </a:lnTo>
                  <a:lnTo>
                    <a:pt x="2084246" y="534194"/>
                  </a:lnTo>
                  <a:lnTo>
                    <a:pt x="2095335" y="529035"/>
                  </a:lnTo>
                  <a:lnTo>
                    <a:pt x="2106028" y="523081"/>
                  </a:lnTo>
                  <a:lnTo>
                    <a:pt x="2113552" y="518716"/>
                  </a:lnTo>
                  <a:lnTo>
                    <a:pt x="2121077" y="513556"/>
                  </a:lnTo>
                  <a:lnTo>
                    <a:pt x="2128206" y="508000"/>
                  </a:lnTo>
                  <a:lnTo>
                    <a:pt x="2134938" y="502047"/>
                  </a:lnTo>
                  <a:lnTo>
                    <a:pt x="2141275" y="496491"/>
                  </a:lnTo>
                  <a:lnTo>
                    <a:pt x="2147215" y="490141"/>
                  </a:lnTo>
                  <a:lnTo>
                    <a:pt x="2153156" y="483394"/>
                  </a:lnTo>
                  <a:lnTo>
                    <a:pt x="2158304" y="476647"/>
                  </a:lnTo>
                  <a:lnTo>
                    <a:pt x="2163452" y="469503"/>
                  </a:lnTo>
                  <a:lnTo>
                    <a:pt x="2168601" y="461566"/>
                  </a:lnTo>
                  <a:lnTo>
                    <a:pt x="2172957" y="454025"/>
                  </a:lnTo>
                  <a:lnTo>
                    <a:pt x="2176917" y="446485"/>
                  </a:lnTo>
                  <a:lnTo>
                    <a:pt x="2180482" y="438150"/>
                  </a:lnTo>
                  <a:lnTo>
                    <a:pt x="2183650" y="430213"/>
                  </a:lnTo>
                  <a:lnTo>
                    <a:pt x="2186818" y="421481"/>
                  </a:lnTo>
                  <a:lnTo>
                    <a:pt x="2189195" y="412750"/>
                  </a:lnTo>
                  <a:lnTo>
                    <a:pt x="2191175" y="404019"/>
                  </a:lnTo>
                  <a:lnTo>
                    <a:pt x="2192363" y="395288"/>
                  </a:lnTo>
                  <a:lnTo>
                    <a:pt x="2193947" y="386159"/>
                  </a:lnTo>
                  <a:lnTo>
                    <a:pt x="2194739" y="377428"/>
                  </a:lnTo>
                  <a:lnTo>
                    <a:pt x="2194739" y="368697"/>
                  </a:lnTo>
                  <a:lnTo>
                    <a:pt x="2194739" y="359569"/>
                  </a:lnTo>
                  <a:lnTo>
                    <a:pt x="2194343" y="351234"/>
                  </a:lnTo>
                  <a:lnTo>
                    <a:pt x="2192759" y="342503"/>
                  </a:lnTo>
                  <a:lnTo>
                    <a:pt x="2191571" y="333375"/>
                  </a:lnTo>
                  <a:lnTo>
                    <a:pt x="2189591" y="325041"/>
                  </a:lnTo>
                  <a:lnTo>
                    <a:pt x="2187610" y="316706"/>
                  </a:lnTo>
                  <a:lnTo>
                    <a:pt x="2184838" y="308372"/>
                  </a:lnTo>
                  <a:lnTo>
                    <a:pt x="2181670" y="299641"/>
                  </a:lnTo>
                  <a:lnTo>
                    <a:pt x="2178106" y="291703"/>
                  </a:lnTo>
                  <a:lnTo>
                    <a:pt x="2174145" y="283766"/>
                  </a:lnTo>
                  <a:lnTo>
                    <a:pt x="2169789" y="275828"/>
                  </a:lnTo>
                  <a:lnTo>
                    <a:pt x="2163452" y="265509"/>
                  </a:lnTo>
                  <a:lnTo>
                    <a:pt x="2156324" y="255984"/>
                  </a:lnTo>
                  <a:lnTo>
                    <a:pt x="2148799" y="247253"/>
                  </a:lnTo>
                  <a:lnTo>
                    <a:pt x="2140879" y="238522"/>
                  </a:lnTo>
                  <a:lnTo>
                    <a:pt x="2131770" y="230584"/>
                  </a:lnTo>
                  <a:lnTo>
                    <a:pt x="2123057" y="223441"/>
                  </a:lnTo>
                  <a:lnTo>
                    <a:pt x="2113552" y="216694"/>
                  </a:lnTo>
                  <a:lnTo>
                    <a:pt x="2103255" y="210344"/>
                  </a:lnTo>
                  <a:lnTo>
                    <a:pt x="2093355" y="204788"/>
                  </a:lnTo>
                  <a:lnTo>
                    <a:pt x="2082662" y="200422"/>
                  </a:lnTo>
                  <a:lnTo>
                    <a:pt x="2071969" y="196056"/>
                  </a:lnTo>
                  <a:lnTo>
                    <a:pt x="2060484" y="192881"/>
                  </a:lnTo>
                  <a:lnTo>
                    <a:pt x="2048999" y="190103"/>
                  </a:lnTo>
                  <a:lnTo>
                    <a:pt x="2037118" y="188119"/>
                  </a:lnTo>
                  <a:lnTo>
                    <a:pt x="2025633" y="186928"/>
                  </a:lnTo>
                  <a:lnTo>
                    <a:pt x="2013752" y="186531"/>
                  </a:lnTo>
                  <a:close/>
                  <a:moveTo>
                    <a:pt x="2066028" y="0"/>
                  </a:moveTo>
                  <a:lnTo>
                    <a:pt x="2156324" y="23812"/>
                  </a:lnTo>
                  <a:lnTo>
                    <a:pt x="2146027" y="100013"/>
                  </a:lnTo>
                  <a:lnTo>
                    <a:pt x="2140916" y="118533"/>
                  </a:lnTo>
                  <a:lnTo>
                    <a:pt x="2134542" y="115094"/>
                  </a:lnTo>
                  <a:lnTo>
                    <a:pt x="2132671" y="114357"/>
                  </a:lnTo>
                  <a:lnTo>
                    <a:pt x="2132562" y="114300"/>
                  </a:lnTo>
                  <a:lnTo>
                    <a:pt x="2123453" y="110728"/>
                  </a:lnTo>
                  <a:lnTo>
                    <a:pt x="2132671" y="114357"/>
                  </a:lnTo>
                  <a:lnTo>
                    <a:pt x="2140879" y="118666"/>
                  </a:lnTo>
                  <a:lnTo>
                    <a:pt x="2140916" y="118533"/>
                  </a:lnTo>
                  <a:lnTo>
                    <a:pt x="2144839" y="120650"/>
                  </a:lnTo>
                  <a:lnTo>
                    <a:pt x="2153552" y="125413"/>
                  </a:lnTo>
                  <a:lnTo>
                    <a:pt x="2167413" y="133747"/>
                  </a:lnTo>
                  <a:lnTo>
                    <a:pt x="2174145" y="138113"/>
                  </a:lnTo>
                  <a:lnTo>
                    <a:pt x="2180878" y="142875"/>
                  </a:lnTo>
                  <a:lnTo>
                    <a:pt x="2181274" y="143272"/>
                  </a:lnTo>
                  <a:lnTo>
                    <a:pt x="2187610" y="148034"/>
                  </a:lnTo>
                  <a:lnTo>
                    <a:pt x="2193947" y="153194"/>
                  </a:lnTo>
                  <a:lnTo>
                    <a:pt x="2205432" y="163909"/>
                  </a:lnTo>
                  <a:lnTo>
                    <a:pt x="2212560" y="170656"/>
                  </a:lnTo>
                  <a:lnTo>
                    <a:pt x="2221273" y="180181"/>
                  </a:lnTo>
                  <a:lnTo>
                    <a:pt x="2226433" y="186128"/>
                  </a:lnTo>
                  <a:lnTo>
                    <a:pt x="2226422" y="186134"/>
                  </a:lnTo>
                  <a:lnTo>
                    <a:pt x="2229194" y="189309"/>
                  </a:lnTo>
                  <a:lnTo>
                    <a:pt x="2226433" y="186128"/>
                  </a:lnTo>
                  <a:lnTo>
                    <a:pt x="2244639" y="175419"/>
                  </a:lnTo>
                  <a:lnTo>
                    <a:pt x="2315925" y="143669"/>
                  </a:lnTo>
                  <a:lnTo>
                    <a:pt x="2363053" y="224234"/>
                  </a:lnTo>
                  <a:lnTo>
                    <a:pt x="2302064" y="270669"/>
                  </a:lnTo>
                  <a:lnTo>
                    <a:pt x="2280282" y="283369"/>
                  </a:lnTo>
                  <a:lnTo>
                    <a:pt x="2284242" y="296466"/>
                  </a:lnTo>
                  <a:lnTo>
                    <a:pt x="2287015" y="309166"/>
                  </a:lnTo>
                  <a:lnTo>
                    <a:pt x="2289787" y="322263"/>
                  </a:lnTo>
                  <a:lnTo>
                    <a:pt x="2291371" y="335359"/>
                  </a:lnTo>
                  <a:lnTo>
                    <a:pt x="2292559" y="348456"/>
                  </a:lnTo>
                  <a:lnTo>
                    <a:pt x="2293351" y="361553"/>
                  </a:lnTo>
                  <a:lnTo>
                    <a:pt x="2293351" y="374650"/>
                  </a:lnTo>
                  <a:lnTo>
                    <a:pt x="2292559" y="387350"/>
                  </a:lnTo>
                  <a:lnTo>
                    <a:pt x="2318301" y="394097"/>
                  </a:lnTo>
                  <a:lnTo>
                    <a:pt x="2390775" y="422275"/>
                  </a:lnTo>
                  <a:lnTo>
                    <a:pt x="2367409" y="512763"/>
                  </a:lnTo>
                  <a:lnTo>
                    <a:pt x="2291371" y="502047"/>
                  </a:lnTo>
                  <a:lnTo>
                    <a:pt x="2262857" y="494506"/>
                  </a:lnTo>
                  <a:lnTo>
                    <a:pt x="2256916" y="506016"/>
                  </a:lnTo>
                  <a:lnTo>
                    <a:pt x="2250183" y="517128"/>
                  </a:lnTo>
                  <a:lnTo>
                    <a:pt x="2243451" y="527447"/>
                  </a:lnTo>
                  <a:lnTo>
                    <a:pt x="2235926" y="537766"/>
                  </a:lnTo>
                  <a:lnTo>
                    <a:pt x="2228006" y="547688"/>
                  </a:lnTo>
                  <a:lnTo>
                    <a:pt x="2219293" y="557610"/>
                  </a:lnTo>
                  <a:lnTo>
                    <a:pt x="2210580" y="566738"/>
                  </a:lnTo>
                  <a:lnTo>
                    <a:pt x="2201075" y="575469"/>
                  </a:lnTo>
                  <a:lnTo>
                    <a:pt x="2216125" y="601266"/>
                  </a:lnTo>
                  <a:lnTo>
                    <a:pt x="2247807" y="671910"/>
                  </a:lnTo>
                  <a:lnTo>
                    <a:pt x="2167413" y="719932"/>
                  </a:lnTo>
                  <a:lnTo>
                    <a:pt x="2121077" y="658416"/>
                  </a:lnTo>
                  <a:lnTo>
                    <a:pt x="2105632" y="632222"/>
                  </a:lnTo>
                  <a:lnTo>
                    <a:pt x="2110780" y="629841"/>
                  </a:lnTo>
                  <a:lnTo>
                    <a:pt x="2115929" y="627857"/>
                  </a:lnTo>
                  <a:lnTo>
                    <a:pt x="2104048" y="632222"/>
                  </a:lnTo>
                  <a:lnTo>
                    <a:pt x="2092563" y="635794"/>
                  </a:lnTo>
                  <a:lnTo>
                    <a:pt x="2083058" y="638969"/>
                  </a:lnTo>
                  <a:lnTo>
                    <a:pt x="2067217" y="642541"/>
                  </a:lnTo>
                  <a:lnTo>
                    <a:pt x="2059296" y="643732"/>
                  </a:lnTo>
                  <a:lnTo>
                    <a:pt x="2050583" y="644922"/>
                  </a:lnTo>
                  <a:lnTo>
                    <a:pt x="2048999" y="644922"/>
                  </a:lnTo>
                  <a:lnTo>
                    <a:pt x="2033554" y="646907"/>
                  </a:lnTo>
                  <a:lnTo>
                    <a:pt x="2018505" y="647303"/>
                  </a:lnTo>
                  <a:lnTo>
                    <a:pt x="2014544" y="647700"/>
                  </a:lnTo>
                  <a:lnTo>
                    <a:pt x="2008208" y="647303"/>
                  </a:lnTo>
                  <a:lnTo>
                    <a:pt x="2002617" y="647117"/>
                  </a:lnTo>
                  <a:lnTo>
                    <a:pt x="1994743" y="646510"/>
                  </a:lnTo>
                  <a:lnTo>
                    <a:pt x="1984842" y="645716"/>
                  </a:lnTo>
                  <a:lnTo>
                    <a:pt x="1996327" y="646907"/>
                  </a:lnTo>
                  <a:lnTo>
                    <a:pt x="2002617" y="647117"/>
                  </a:lnTo>
                  <a:lnTo>
                    <a:pt x="2005039" y="647303"/>
                  </a:lnTo>
                  <a:lnTo>
                    <a:pt x="1994347" y="687785"/>
                  </a:lnTo>
                  <a:lnTo>
                    <a:pt x="1970189" y="747713"/>
                  </a:lnTo>
                  <a:lnTo>
                    <a:pt x="1879497" y="724297"/>
                  </a:lnTo>
                  <a:lnTo>
                    <a:pt x="1886230" y="662385"/>
                  </a:lnTo>
                  <a:lnTo>
                    <a:pt x="1896923" y="621507"/>
                  </a:lnTo>
                  <a:lnTo>
                    <a:pt x="1904447" y="625078"/>
                  </a:lnTo>
                  <a:lnTo>
                    <a:pt x="1893754" y="619919"/>
                  </a:lnTo>
                  <a:lnTo>
                    <a:pt x="1883061" y="614363"/>
                  </a:lnTo>
                  <a:lnTo>
                    <a:pt x="1874745" y="609997"/>
                  </a:lnTo>
                  <a:lnTo>
                    <a:pt x="1860884" y="601663"/>
                  </a:lnTo>
                  <a:lnTo>
                    <a:pt x="1854151" y="596900"/>
                  </a:lnTo>
                  <a:lnTo>
                    <a:pt x="1847419" y="592535"/>
                  </a:lnTo>
                  <a:lnTo>
                    <a:pt x="1846627" y="592138"/>
                  </a:lnTo>
                  <a:lnTo>
                    <a:pt x="1840290" y="586978"/>
                  </a:lnTo>
                  <a:lnTo>
                    <a:pt x="1834350" y="581819"/>
                  </a:lnTo>
                  <a:lnTo>
                    <a:pt x="1822469" y="571103"/>
                  </a:lnTo>
                  <a:lnTo>
                    <a:pt x="1815736" y="564356"/>
                  </a:lnTo>
                  <a:lnTo>
                    <a:pt x="1809516" y="557841"/>
                  </a:lnTo>
                  <a:lnTo>
                    <a:pt x="1805439" y="553244"/>
                  </a:lnTo>
                  <a:lnTo>
                    <a:pt x="1799103" y="545703"/>
                  </a:lnTo>
                  <a:lnTo>
                    <a:pt x="1807023" y="555228"/>
                  </a:lnTo>
                  <a:lnTo>
                    <a:pt x="1809516" y="557841"/>
                  </a:lnTo>
                  <a:lnTo>
                    <a:pt x="1811776" y="560388"/>
                  </a:lnTo>
                  <a:lnTo>
                    <a:pt x="1779697" y="579438"/>
                  </a:lnTo>
                  <a:lnTo>
                    <a:pt x="1720292" y="604044"/>
                  </a:lnTo>
                  <a:lnTo>
                    <a:pt x="1673164" y="523875"/>
                  </a:lnTo>
                  <a:lnTo>
                    <a:pt x="1721480" y="484585"/>
                  </a:lnTo>
                  <a:lnTo>
                    <a:pt x="1752767" y="465931"/>
                  </a:lnTo>
                  <a:lnTo>
                    <a:pt x="1748410" y="452835"/>
                  </a:lnTo>
                  <a:lnTo>
                    <a:pt x="1744450" y="439341"/>
                  </a:lnTo>
                  <a:lnTo>
                    <a:pt x="1741282" y="425847"/>
                  </a:lnTo>
                  <a:lnTo>
                    <a:pt x="1738510" y="412353"/>
                  </a:lnTo>
                  <a:lnTo>
                    <a:pt x="1736530" y="398860"/>
                  </a:lnTo>
                  <a:lnTo>
                    <a:pt x="1735737" y="385366"/>
                  </a:lnTo>
                  <a:lnTo>
                    <a:pt x="1734945" y="371475"/>
                  </a:lnTo>
                  <a:lnTo>
                    <a:pt x="1735341" y="357981"/>
                  </a:lnTo>
                  <a:lnTo>
                    <a:pt x="1704451" y="350441"/>
                  </a:lnTo>
                  <a:lnTo>
                    <a:pt x="1644650" y="325438"/>
                  </a:lnTo>
                  <a:lnTo>
                    <a:pt x="1668412" y="235347"/>
                  </a:lnTo>
                  <a:lnTo>
                    <a:pt x="1730193" y="242094"/>
                  </a:lnTo>
                  <a:lnTo>
                    <a:pt x="1760687" y="250031"/>
                  </a:lnTo>
                  <a:lnTo>
                    <a:pt x="1766628" y="237331"/>
                  </a:lnTo>
                  <a:lnTo>
                    <a:pt x="1773361" y="225028"/>
                  </a:lnTo>
                  <a:lnTo>
                    <a:pt x="1781281" y="213519"/>
                  </a:lnTo>
                  <a:lnTo>
                    <a:pt x="1789202" y="201613"/>
                  </a:lnTo>
                  <a:lnTo>
                    <a:pt x="1797915" y="190500"/>
                  </a:lnTo>
                  <a:lnTo>
                    <a:pt x="1807023" y="179784"/>
                  </a:lnTo>
                  <a:lnTo>
                    <a:pt x="1816924" y="169069"/>
                  </a:lnTo>
                  <a:lnTo>
                    <a:pt x="1827221" y="159544"/>
                  </a:lnTo>
                  <a:lnTo>
                    <a:pt x="1812964" y="135334"/>
                  </a:lnTo>
                  <a:lnTo>
                    <a:pt x="1788410" y="75406"/>
                  </a:lnTo>
                  <a:lnTo>
                    <a:pt x="1868804" y="27781"/>
                  </a:lnTo>
                  <a:lnTo>
                    <a:pt x="1907219" y="76994"/>
                  </a:lnTo>
                  <a:lnTo>
                    <a:pt x="1923061" y="102791"/>
                  </a:lnTo>
                  <a:lnTo>
                    <a:pt x="1917516" y="105172"/>
                  </a:lnTo>
                  <a:lnTo>
                    <a:pt x="1912368" y="107156"/>
                  </a:lnTo>
                  <a:lnTo>
                    <a:pt x="1924249" y="102791"/>
                  </a:lnTo>
                  <a:lnTo>
                    <a:pt x="1935734" y="99219"/>
                  </a:lnTo>
                  <a:lnTo>
                    <a:pt x="1945239" y="96044"/>
                  </a:lnTo>
                  <a:lnTo>
                    <a:pt x="1961080" y="92869"/>
                  </a:lnTo>
                  <a:lnTo>
                    <a:pt x="1969001" y="91281"/>
                  </a:lnTo>
                  <a:lnTo>
                    <a:pt x="1977317" y="89694"/>
                  </a:lnTo>
                  <a:lnTo>
                    <a:pt x="1979297" y="89694"/>
                  </a:lnTo>
                  <a:lnTo>
                    <a:pt x="1994347" y="88106"/>
                  </a:lnTo>
                  <a:lnTo>
                    <a:pt x="2009792" y="87709"/>
                  </a:lnTo>
                  <a:lnTo>
                    <a:pt x="2013752" y="87709"/>
                  </a:lnTo>
                  <a:lnTo>
                    <a:pt x="2019693" y="87709"/>
                  </a:lnTo>
                  <a:lnTo>
                    <a:pt x="2031970" y="88503"/>
                  </a:lnTo>
                  <a:lnTo>
                    <a:pt x="2043455" y="89297"/>
                  </a:lnTo>
                  <a:lnTo>
                    <a:pt x="2034346" y="88503"/>
                  </a:lnTo>
                  <a:lnTo>
                    <a:pt x="2038306" y="72628"/>
                  </a:lnTo>
                  <a:lnTo>
                    <a:pt x="2066028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sz="1800">
                <a:solidFill>
                  <a:srgbClr val="1C666E"/>
                </a:solidFill>
                <a:ea typeface="宋体" panose="02010600030101010101" pitchFamily="2" charset="-122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9027860" y="3523612"/>
            <a:ext cx="575914" cy="575914"/>
            <a:chOff x="8257827" y="1828640"/>
            <a:chExt cx="576064" cy="576064"/>
          </a:xfrm>
        </p:grpSpPr>
        <p:sp>
          <p:nvSpPr>
            <p:cNvPr id="15" name="椭圆 14"/>
            <p:cNvSpPr/>
            <p:nvPr/>
          </p:nvSpPr>
          <p:spPr>
            <a:xfrm>
              <a:off x="8257827" y="1828640"/>
              <a:ext cx="576064" cy="576064"/>
            </a:xfrm>
            <a:prstGeom prst="ellipse">
              <a:avLst/>
            </a:prstGeom>
            <a:solidFill>
              <a:srgbClr val="2287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16" name="KSO_Shape"/>
            <p:cNvSpPr/>
            <p:nvPr/>
          </p:nvSpPr>
          <p:spPr bwMode="auto">
            <a:xfrm>
              <a:off x="8401843" y="1973096"/>
              <a:ext cx="292127" cy="292127"/>
            </a:xfrm>
            <a:custGeom>
              <a:avLst/>
              <a:gdLst>
                <a:gd name="T0" fmla="*/ 984018 w 1589088"/>
                <a:gd name="T1" fmla="*/ 589506 h 1589088"/>
                <a:gd name="T2" fmla="*/ 955171 w 1589088"/>
                <a:gd name="T3" fmla="*/ 645802 h 1589088"/>
                <a:gd name="T4" fmla="*/ 898294 w 1589088"/>
                <a:gd name="T5" fmla="*/ 673272 h 1589088"/>
                <a:gd name="T6" fmla="*/ 881422 w 1589088"/>
                <a:gd name="T7" fmla="*/ 964824 h 1589088"/>
                <a:gd name="T8" fmla="*/ 873530 w 1589088"/>
                <a:gd name="T9" fmla="*/ 1040159 h 1589088"/>
                <a:gd name="T10" fmla="*/ 824817 w 1589088"/>
                <a:gd name="T11" fmla="*/ 1084490 h 1589088"/>
                <a:gd name="T12" fmla="*/ 756238 w 1589088"/>
                <a:gd name="T13" fmla="*/ 1088026 h 1589088"/>
                <a:gd name="T14" fmla="*/ 703444 w 1589088"/>
                <a:gd name="T15" fmla="*/ 1048590 h 1589088"/>
                <a:gd name="T16" fmla="*/ 686571 w 1589088"/>
                <a:gd name="T17" fmla="*/ 985493 h 1589088"/>
                <a:gd name="T18" fmla="*/ 486007 w 1589088"/>
                <a:gd name="T19" fmla="*/ 893024 h 1589088"/>
                <a:gd name="T20" fmla="*/ 398106 w 1589088"/>
                <a:gd name="T21" fmla="*/ 820680 h 1589088"/>
                <a:gd name="T22" fmla="*/ 402189 w 1589088"/>
                <a:gd name="T23" fmla="*/ 755134 h 1589088"/>
                <a:gd name="T24" fmla="*/ 446547 w 1589088"/>
                <a:gd name="T25" fmla="*/ 706452 h 1589088"/>
                <a:gd name="T26" fmla="*/ 514037 w 1589088"/>
                <a:gd name="T27" fmla="*/ 696389 h 1589088"/>
                <a:gd name="T28" fmla="*/ 570641 w 1589088"/>
                <a:gd name="T29" fmla="*/ 730385 h 1589088"/>
                <a:gd name="T30" fmla="*/ 593501 w 1589088"/>
                <a:gd name="T31" fmla="*/ 794027 h 1589088"/>
                <a:gd name="T32" fmla="*/ 818558 w 1589088"/>
                <a:gd name="T33" fmla="*/ 648522 h 1589088"/>
                <a:gd name="T34" fmla="*/ 785901 w 1589088"/>
                <a:gd name="T35" fmla="*/ 575091 h 1589088"/>
                <a:gd name="T36" fmla="*/ 808761 w 1589088"/>
                <a:gd name="T37" fmla="*/ 511721 h 1589088"/>
                <a:gd name="T38" fmla="*/ 865365 w 1589088"/>
                <a:gd name="T39" fmla="*/ 477726 h 1589088"/>
                <a:gd name="T40" fmla="*/ 728574 w 1589088"/>
                <a:gd name="T41" fmla="*/ 144010 h 1589088"/>
                <a:gd name="T42" fmla="*/ 531280 w 1589088"/>
                <a:gd name="T43" fmla="*/ 182593 h 1589088"/>
                <a:gd name="T44" fmla="*/ 353281 w 1589088"/>
                <a:gd name="T45" fmla="*/ 288291 h 1589088"/>
                <a:gd name="T46" fmla="*/ 219577 w 1589088"/>
                <a:gd name="T47" fmla="*/ 451592 h 1589088"/>
                <a:gd name="T48" fmla="*/ 152454 w 1589088"/>
                <a:gd name="T49" fmla="*/ 642880 h 1589088"/>
                <a:gd name="T50" fmla="*/ 152454 w 1589088"/>
                <a:gd name="T51" fmla="*/ 843135 h 1589088"/>
                <a:gd name="T52" fmla="*/ 219577 w 1589088"/>
                <a:gd name="T53" fmla="*/ 1034422 h 1589088"/>
                <a:gd name="T54" fmla="*/ 353281 w 1589088"/>
                <a:gd name="T55" fmla="*/ 1197724 h 1589088"/>
                <a:gd name="T56" fmla="*/ 531280 w 1589088"/>
                <a:gd name="T57" fmla="*/ 1303421 h 1589088"/>
                <a:gd name="T58" fmla="*/ 728574 w 1589088"/>
                <a:gd name="T59" fmla="*/ 1341734 h 1589088"/>
                <a:gd name="T60" fmla="*/ 927227 w 1589088"/>
                <a:gd name="T61" fmla="*/ 1312931 h 1589088"/>
                <a:gd name="T62" fmla="*/ 1109302 w 1589088"/>
                <a:gd name="T63" fmla="*/ 1217015 h 1589088"/>
                <a:gd name="T64" fmla="*/ 1251431 w 1589088"/>
                <a:gd name="T65" fmla="*/ 1059964 h 1589088"/>
                <a:gd name="T66" fmla="*/ 1328065 w 1589088"/>
                <a:gd name="T67" fmla="*/ 871393 h 1589088"/>
                <a:gd name="T68" fmla="*/ 1337576 w 1589088"/>
                <a:gd name="T69" fmla="*/ 671410 h 1589088"/>
                <a:gd name="T70" fmla="*/ 1280237 w 1589088"/>
                <a:gd name="T71" fmla="*/ 477677 h 1589088"/>
                <a:gd name="T72" fmla="*/ 1155500 w 1589088"/>
                <a:gd name="T73" fmla="*/ 308670 h 1589088"/>
                <a:gd name="T74" fmla="*/ 981849 w 1589088"/>
                <a:gd name="T75" fmla="*/ 193462 h 1589088"/>
                <a:gd name="T76" fmla="*/ 785915 w 1589088"/>
                <a:gd name="T77" fmla="*/ 145640 h 1589088"/>
                <a:gd name="T78" fmla="*/ 902226 w 1589088"/>
                <a:gd name="T79" fmla="*/ 17390 h 1589088"/>
                <a:gd name="T80" fmla="*/ 1136207 w 1589088"/>
                <a:gd name="T81" fmla="*/ 112491 h 1589088"/>
                <a:gd name="T82" fmla="*/ 1320999 w 1589088"/>
                <a:gd name="T83" fmla="*/ 276063 h 1589088"/>
                <a:gd name="T84" fmla="*/ 1429702 w 1589088"/>
                <a:gd name="T85" fmla="*/ 459201 h 1589088"/>
                <a:gd name="T86" fmla="*/ 1481334 w 1589088"/>
                <a:gd name="T87" fmla="*/ 660270 h 1589088"/>
                <a:gd name="T88" fmla="*/ 1475356 w 1589088"/>
                <a:gd name="T89" fmla="*/ 866502 h 1589088"/>
                <a:gd name="T90" fmla="*/ 1412581 w 1589088"/>
                <a:gd name="T91" fmla="*/ 1064855 h 1589088"/>
                <a:gd name="T92" fmla="*/ 1892771 w 1589088"/>
                <a:gd name="T93" fmla="*/ 1636001 h 1589088"/>
                <a:gd name="T94" fmla="*/ 1896304 w 1589088"/>
                <a:gd name="T95" fmla="*/ 1759632 h 1589088"/>
                <a:gd name="T96" fmla="*/ 1783798 w 1589088"/>
                <a:gd name="T97" fmla="*/ 1885980 h 1589088"/>
                <a:gd name="T98" fmla="*/ 1662866 w 1589088"/>
                <a:gd name="T99" fmla="*/ 1900381 h 1589088"/>
                <a:gd name="T100" fmla="*/ 1104954 w 1589088"/>
                <a:gd name="T101" fmla="*/ 1391458 h 1589088"/>
                <a:gd name="T102" fmla="*/ 909835 w 1589088"/>
                <a:gd name="T103" fmla="*/ 1466451 h 1589088"/>
                <a:gd name="T104" fmla="*/ 704388 w 1589088"/>
                <a:gd name="T105" fmla="*/ 1484656 h 1589088"/>
                <a:gd name="T106" fmla="*/ 501116 w 1589088"/>
                <a:gd name="T107" fmla="*/ 1445528 h 1589088"/>
                <a:gd name="T108" fmla="*/ 313061 w 1589088"/>
                <a:gd name="T109" fmla="*/ 1349069 h 1589088"/>
                <a:gd name="T110" fmla="*/ 143758 w 1589088"/>
                <a:gd name="T111" fmla="*/ 1181965 h 1589088"/>
                <a:gd name="T112" fmla="*/ 30708 w 1589088"/>
                <a:gd name="T113" fmla="*/ 954538 h 1589088"/>
                <a:gd name="T114" fmla="*/ 815 w 1589088"/>
                <a:gd name="T115" fmla="*/ 707277 h 1589088"/>
                <a:gd name="T116" fmla="*/ 54351 w 1589088"/>
                <a:gd name="T117" fmla="*/ 463275 h 1589088"/>
                <a:gd name="T118" fmla="*/ 191315 w 1589088"/>
                <a:gd name="T119" fmla="*/ 245360 h 1589088"/>
                <a:gd name="T120" fmla="*/ 397577 w 1589088"/>
                <a:gd name="T121" fmla="*/ 85319 h 1589088"/>
                <a:gd name="T122" fmla="*/ 636177 w 1589088"/>
                <a:gd name="T123" fmla="*/ 7880 h 158908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589088" h="1589088">
                  <a:moveTo>
                    <a:pt x="916859" y="288925"/>
                  </a:moveTo>
                  <a:lnTo>
                    <a:pt x="954088" y="332030"/>
                  </a:lnTo>
                  <a:lnTo>
                    <a:pt x="816067" y="450682"/>
                  </a:lnTo>
                  <a:lnTo>
                    <a:pt x="817430" y="454085"/>
                  </a:lnTo>
                  <a:lnTo>
                    <a:pt x="818338" y="457488"/>
                  </a:lnTo>
                  <a:lnTo>
                    <a:pt x="819246" y="461118"/>
                  </a:lnTo>
                  <a:lnTo>
                    <a:pt x="820381" y="464748"/>
                  </a:lnTo>
                  <a:lnTo>
                    <a:pt x="820835" y="468378"/>
                  </a:lnTo>
                  <a:lnTo>
                    <a:pt x="821289" y="472008"/>
                  </a:lnTo>
                  <a:lnTo>
                    <a:pt x="821743" y="475865"/>
                  </a:lnTo>
                  <a:lnTo>
                    <a:pt x="821743" y="479722"/>
                  </a:lnTo>
                  <a:lnTo>
                    <a:pt x="821743" y="483805"/>
                  </a:lnTo>
                  <a:lnTo>
                    <a:pt x="821289" y="487662"/>
                  </a:lnTo>
                  <a:lnTo>
                    <a:pt x="820835" y="491746"/>
                  </a:lnTo>
                  <a:lnTo>
                    <a:pt x="820154" y="495602"/>
                  </a:lnTo>
                  <a:lnTo>
                    <a:pt x="819246" y="499459"/>
                  </a:lnTo>
                  <a:lnTo>
                    <a:pt x="818338" y="503089"/>
                  </a:lnTo>
                  <a:lnTo>
                    <a:pt x="816976" y="506946"/>
                  </a:lnTo>
                  <a:lnTo>
                    <a:pt x="815840" y="510349"/>
                  </a:lnTo>
                  <a:lnTo>
                    <a:pt x="814251" y="513979"/>
                  </a:lnTo>
                  <a:lnTo>
                    <a:pt x="812662" y="517382"/>
                  </a:lnTo>
                  <a:lnTo>
                    <a:pt x="810619" y="520785"/>
                  </a:lnTo>
                  <a:lnTo>
                    <a:pt x="808803" y="523961"/>
                  </a:lnTo>
                  <a:lnTo>
                    <a:pt x="806760" y="527137"/>
                  </a:lnTo>
                  <a:lnTo>
                    <a:pt x="804263" y="530313"/>
                  </a:lnTo>
                  <a:lnTo>
                    <a:pt x="801993" y="533036"/>
                  </a:lnTo>
                  <a:lnTo>
                    <a:pt x="799496" y="535985"/>
                  </a:lnTo>
                  <a:lnTo>
                    <a:pt x="796772" y="538707"/>
                  </a:lnTo>
                  <a:lnTo>
                    <a:pt x="794048" y="541203"/>
                  </a:lnTo>
                  <a:lnTo>
                    <a:pt x="791324" y="543698"/>
                  </a:lnTo>
                  <a:lnTo>
                    <a:pt x="788146" y="545967"/>
                  </a:lnTo>
                  <a:lnTo>
                    <a:pt x="785194" y="548009"/>
                  </a:lnTo>
                  <a:lnTo>
                    <a:pt x="781789" y="550051"/>
                  </a:lnTo>
                  <a:lnTo>
                    <a:pt x="778611" y="552093"/>
                  </a:lnTo>
                  <a:lnTo>
                    <a:pt x="775433" y="553908"/>
                  </a:lnTo>
                  <a:lnTo>
                    <a:pt x="771801" y="555496"/>
                  </a:lnTo>
                  <a:lnTo>
                    <a:pt x="768396" y="556857"/>
                  </a:lnTo>
                  <a:lnTo>
                    <a:pt x="764537" y="558218"/>
                  </a:lnTo>
                  <a:lnTo>
                    <a:pt x="760905" y="559352"/>
                  </a:lnTo>
                  <a:lnTo>
                    <a:pt x="757046" y="560260"/>
                  </a:lnTo>
                  <a:lnTo>
                    <a:pt x="753413" y="560940"/>
                  </a:lnTo>
                  <a:lnTo>
                    <a:pt x="749327" y="561621"/>
                  </a:lnTo>
                  <a:lnTo>
                    <a:pt x="745241" y="562075"/>
                  </a:lnTo>
                  <a:lnTo>
                    <a:pt x="692121" y="754005"/>
                  </a:lnTo>
                  <a:lnTo>
                    <a:pt x="697343" y="756728"/>
                  </a:lnTo>
                  <a:lnTo>
                    <a:pt x="702110" y="759904"/>
                  </a:lnTo>
                  <a:lnTo>
                    <a:pt x="706650" y="763080"/>
                  </a:lnTo>
                  <a:lnTo>
                    <a:pt x="710963" y="766937"/>
                  </a:lnTo>
                  <a:lnTo>
                    <a:pt x="715049" y="770794"/>
                  </a:lnTo>
                  <a:lnTo>
                    <a:pt x="718908" y="774877"/>
                  </a:lnTo>
                  <a:lnTo>
                    <a:pt x="722313" y="779188"/>
                  </a:lnTo>
                  <a:lnTo>
                    <a:pt x="725718" y="783952"/>
                  </a:lnTo>
                  <a:lnTo>
                    <a:pt x="728670" y="788943"/>
                  </a:lnTo>
                  <a:lnTo>
                    <a:pt x="731167" y="793934"/>
                  </a:lnTo>
                  <a:lnTo>
                    <a:pt x="733437" y="799379"/>
                  </a:lnTo>
                  <a:lnTo>
                    <a:pt x="735253" y="804824"/>
                  </a:lnTo>
                  <a:lnTo>
                    <a:pt x="736615" y="810496"/>
                  </a:lnTo>
                  <a:lnTo>
                    <a:pt x="737750" y="816167"/>
                  </a:lnTo>
                  <a:lnTo>
                    <a:pt x="738431" y="822066"/>
                  </a:lnTo>
                  <a:lnTo>
                    <a:pt x="738658" y="828191"/>
                  </a:lnTo>
                  <a:lnTo>
                    <a:pt x="738658" y="832729"/>
                  </a:lnTo>
                  <a:lnTo>
                    <a:pt x="738431" y="836812"/>
                  </a:lnTo>
                  <a:lnTo>
                    <a:pt x="737523" y="840896"/>
                  </a:lnTo>
                  <a:lnTo>
                    <a:pt x="736842" y="844980"/>
                  </a:lnTo>
                  <a:lnTo>
                    <a:pt x="735934" y="849063"/>
                  </a:lnTo>
                  <a:lnTo>
                    <a:pt x="734799" y="852920"/>
                  </a:lnTo>
                  <a:lnTo>
                    <a:pt x="733664" y="856777"/>
                  </a:lnTo>
                  <a:lnTo>
                    <a:pt x="732075" y="860407"/>
                  </a:lnTo>
                  <a:lnTo>
                    <a:pt x="730259" y="864263"/>
                  </a:lnTo>
                  <a:lnTo>
                    <a:pt x="728670" y="867666"/>
                  </a:lnTo>
                  <a:lnTo>
                    <a:pt x="726626" y="871296"/>
                  </a:lnTo>
                  <a:lnTo>
                    <a:pt x="724583" y="874699"/>
                  </a:lnTo>
                  <a:lnTo>
                    <a:pt x="722086" y="877876"/>
                  </a:lnTo>
                  <a:lnTo>
                    <a:pt x="719589" y="881052"/>
                  </a:lnTo>
                  <a:lnTo>
                    <a:pt x="717092" y="884228"/>
                  </a:lnTo>
                  <a:lnTo>
                    <a:pt x="714141" y="886950"/>
                  </a:lnTo>
                  <a:lnTo>
                    <a:pt x="711417" y="889673"/>
                  </a:lnTo>
                  <a:lnTo>
                    <a:pt x="708239" y="892395"/>
                  </a:lnTo>
                  <a:lnTo>
                    <a:pt x="705288" y="894891"/>
                  </a:lnTo>
                  <a:lnTo>
                    <a:pt x="702110" y="896933"/>
                  </a:lnTo>
                  <a:lnTo>
                    <a:pt x="698705" y="899428"/>
                  </a:lnTo>
                  <a:lnTo>
                    <a:pt x="695299" y="901243"/>
                  </a:lnTo>
                  <a:lnTo>
                    <a:pt x="691440" y="903058"/>
                  </a:lnTo>
                  <a:lnTo>
                    <a:pt x="688035" y="904646"/>
                  </a:lnTo>
                  <a:lnTo>
                    <a:pt x="684176" y="906234"/>
                  </a:lnTo>
                  <a:lnTo>
                    <a:pt x="680317" y="907595"/>
                  </a:lnTo>
                  <a:lnTo>
                    <a:pt x="676231" y="908730"/>
                  </a:lnTo>
                  <a:lnTo>
                    <a:pt x="672372" y="909637"/>
                  </a:lnTo>
                  <a:lnTo>
                    <a:pt x="668286" y="910318"/>
                  </a:lnTo>
                  <a:lnTo>
                    <a:pt x="664199" y="910771"/>
                  </a:lnTo>
                  <a:lnTo>
                    <a:pt x="659886" y="911225"/>
                  </a:lnTo>
                  <a:lnTo>
                    <a:pt x="655573" y="911225"/>
                  </a:lnTo>
                  <a:lnTo>
                    <a:pt x="651260" y="911225"/>
                  </a:lnTo>
                  <a:lnTo>
                    <a:pt x="646947" y="910771"/>
                  </a:lnTo>
                  <a:lnTo>
                    <a:pt x="643088" y="910318"/>
                  </a:lnTo>
                  <a:lnTo>
                    <a:pt x="638775" y="909637"/>
                  </a:lnTo>
                  <a:lnTo>
                    <a:pt x="634915" y="908730"/>
                  </a:lnTo>
                  <a:lnTo>
                    <a:pt x="630829" y="907595"/>
                  </a:lnTo>
                  <a:lnTo>
                    <a:pt x="627197" y="906234"/>
                  </a:lnTo>
                  <a:lnTo>
                    <a:pt x="623338" y="904646"/>
                  </a:lnTo>
                  <a:lnTo>
                    <a:pt x="619706" y="903058"/>
                  </a:lnTo>
                  <a:lnTo>
                    <a:pt x="616074" y="901243"/>
                  </a:lnTo>
                  <a:lnTo>
                    <a:pt x="612669" y="899428"/>
                  </a:lnTo>
                  <a:lnTo>
                    <a:pt x="609037" y="896933"/>
                  </a:lnTo>
                  <a:lnTo>
                    <a:pt x="605858" y="894891"/>
                  </a:lnTo>
                  <a:lnTo>
                    <a:pt x="602680" y="892395"/>
                  </a:lnTo>
                  <a:lnTo>
                    <a:pt x="599729" y="889673"/>
                  </a:lnTo>
                  <a:lnTo>
                    <a:pt x="596778" y="886950"/>
                  </a:lnTo>
                  <a:lnTo>
                    <a:pt x="594054" y="884228"/>
                  </a:lnTo>
                  <a:lnTo>
                    <a:pt x="591557" y="881052"/>
                  </a:lnTo>
                  <a:lnTo>
                    <a:pt x="588833" y="877876"/>
                  </a:lnTo>
                  <a:lnTo>
                    <a:pt x="586790" y="874699"/>
                  </a:lnTo>
                  <a:lnTo>
                    <a:pt x="584520" y="871296"/>
                  </a:lnTo>
                  <a:lnTo>
                    <a:pt x="582704" y="867666"/>
                  </a:lnTo>
                  <a:lnTo>
                    <a:pt x="580661" y="864263"/>
                  </a:lnTo>
                  <a:lnTo>
                    <a:pt x="579072" y="860407"/>
                  </a:lnTo>
                  <a:lnTo>
                    <a:pt x="577710" y="856777"/>
                  </a:lnTo>
                  <a:lnTo>
                    <a:pt x="576348" y="852920"/>
                  </a:lnTo>
                  <a:lnTo>
                    <a:pt x="575212" y="849063"/>
                  </a:lnTo>
                  <a:lnTo>
                    <a:pt x="574077" y="844980"/>
                  </a:lnTo>
                  <a:lnTo>
                    <a:pt x="573396" y="840896"/>
                  </a:lnTo>
                  <a:lnTo>
                    <a:pt x="572942" y="836812"/>
                  </a:lnTo>
                  <a:lnTo>
                    <a:pt x="572488" y="832729"/>
                  </a:lnTo>
                  <a:lnTo>
                    <a:pt x="572488" y="828191"/>
                  </a:lnTo>
                  <a:lnTo>
                    <a:pt x="572488" y="825242"/>
                  </a:lnTo>
                  <a:lnTo>
                    <a:pt x="572715" y="822066"/>
                  </a:lnTo>
                  <a:lnTo>
                    <a:pt x="573623" y="815940"/>
                  </a:lnTo>
                  <a:lnTo>
                    <a:pt x="574986" y="810042"/>
                  </a:lnTo>
                  <a:lnTo>
                    <a:pt x="576575" y="804370"/>
                  </a:lnTo>
                  <a:lnTo>
                    <a:pt x="454445" y="733134"/>
                  </a:lnTo>
                  <a:lnTo>
                    <a:pt x="449904" y="736083"/>
                  </a:lnTo>
                  <a:lnTo>
                    <a:pt x="444910" y="738352"/>
                  </a:lnTo>
                  <a:lnTo>
                    <a:pt x="439689" y="740166"/>
                  </a:lnTo>
                  <a:lnTo>
                    <a:pt x="434468" y="741981"/>
                  </a:lnTo>
                  <a:lnTo>
                    <a:pt x="429020" y="743569"/>
                  </a:lnTo>
                  <a:lnTo>
                    <a:pt x="423571" y="744477"/>
                  </a:lnTo>
                  <a:lnTo>
                    <a:pt x="417669" y="745158"/>
                  </a:lnTo>
                  <a:lnTo>
                    <a:pt x="412221" y="745384"/>
                  </a:lnTo>
                  <a:lnTo>
                    <a:pt x="408589" y="745158"/>
                  </a:lnTo>
                  <a:lnTo>
                    <a:pt x="405411" y="744931"/>
                  </a:lnTo>
                  <a:lnTo>
                    <a:pt x="398828" y="744023"/>
                  </a:lnTo>
                  <a:lnTo>
                    <a:pt x="305755" y="898294"/>
                  </a:lnTo>
                  <a:lnTo>
                    <a:pt x="257175" y="869255"/>
                  </a:lnTo>
                  <a:lnTo>
                    <a:pt x="349113" y="716118"/>
                  </a:lnTo>
                  <a:lnTo>
                    <a:pt x="347070" y="713396"/>
                  </a:lnTo>
                  <a:lnTo>
                    <a:pt x="344573" y="710220"/>
                  </a:lnTo>
                  <a:lnTo>
                    <a:pt x="342757" y="707497"/>
                  </a:lnTo>
                  <a:lnTo>
                    <a:pt x="340714" y="704321"/>
                  </a:lnTo>
                  <a:lnTo>
                    <a:pt x="339125" y="701145"/>
                  </a:lnTo>
                  <a:lnTo>
                    <a:pt x="337536" y="697969"/>
                  </a:lnTo>
                  <a:lnTo>
                    <a:pt x="335720" y="694793"/>
                  </a:lnTo>
                  <a:lnTo>
                    <a:pt x="334358" y="691390"/>
                  </a:lnTo>
                  <a:lnTo>
                    <a:pt x="333223" y="687987"/>
                  </a:lnTo>
                  <a:lnTo>
                    <a:pt x="332087" y="684584"/>
                  </a:lnTo>
                  <a:lnTo>
                    <a:pt x="331179" y="680954"/>
                  </a:lnTo>
                  <a:lnTo>
                    <a:pt x="330498" y="677324"/>
                  </a:lnTo>
                  <a:lnTo>
                    <a:pt x="329590" y="673467"/>
                  </a:lnTo>
                  <a:lnTo>
                    <a:pt x="329136" y="670064"/>
                  </a:lnTo>
                  <a:lnTo>
                    <a:pt x="328909" y="665981"/>
                  </a:lnTo>
                  <a:lnTo>
                    <a:pt x="328909" y="662351"/>
                  </a:lnTo>
                  <a:lnTo>
                    <a:pt x="328909" y="658040"/>
                  </a:lnTo>
                  <a:lnTo>
                    <a:pt x="329363" y="653730"/>
                  </a:lnTo>
                  <a:lnTo>
                    <a:pt x="330044" y="649646"/>
                  </a:lnTo>
                  <a:lnTo>
                    <a:pt x="330725" y="645335"/>
                  </a:lnTo>
                  <a:lnTo>
                    <a:pt x="331633" y="641479"/>
                  </a:lnTo>
                  <a:lnTo>
                    <a:pt x="332768" y="637395"/>
                  </a:lnTo>
                  <a:lnTo>
                    <a:pt x="333904" y="633765"/>
                  </a:lnTo>
                  <a:lnTo>
                    <a:pt x="335493" y="629908"/>
                  </a:lnTo>
                  <a:lnTo>
                    <a:pt x="337082" y="626279"/>
                  </a:lnTo>
                  <a:lnTo>
                    <a:pt x="339125" y="622649"/>
                  </a:lnTo>
                  <a:lnTo>
                    <a:pt x="340941" y="619246"/>
                  </a:lnTo>
                  <a:lnTo>
                    <a:pt x="342984" y="615843"/>
                  </a:lnTo>
                  <a:lnTo>
                    <a:pt x="345481" y="612666"/>
                  </a:lnTo>
                  <a:lnTo>
                    <a:pt x="347978" y="609263"/>
                  </a:lnTo>
                  <a:lnTo>
                    <a:pt x="350475" y="606314"/>
                  </a:lnTo>
                  <a:lnTo>
                    <a:pt x="353426" y="603592"/>
                  </a:lnTo>
                  <a:lnTo>
                    <a:pt x="356150" y="600642"/>
                  </a:lnTo>
                  <a:lnTo>
                    <a:pt x="359101" y="598147"/>
                  </a:lnTo>
                  <a:lnTo>
                    <a:pt x="362279" y="595878"/>
                  </a:lnTo>
                  <a:lnTo>
                    <a:pt x="365458" y="593383"/>
                  </a:lnTo>
                  <a:lnTo>
                    <a:pt x="369090" y="591341"/>
                  </a:lnTo>
                  <a:lnTo>
                    <a:pt x="372495" y="589299"/>
                  </a:lnTo>
                  <a:lnTo>
                    <a:pt x="376127" y="587484"/>
                  </a:lnTo>
                  <a:lnTo>
                    <a:pt x="379759" y="585669"/>
                  </a:lnTo>
                  <a:lnTo>
                    <a:pt x="383618" y="584308"/>
                  </a:lnTo>
                  <a:lnTo>
                    <a:pt x="387250" y="582947"/>
                  </a:lnTo>
                  <a:lnTo>
                    <a:pt x="391336" y="581812"/>
                  </a:lnTo>
                  <a:lnTo>
                    <a:pt x="395196" y="580905"/>
                  </a:lnTo>
                  <a:lnTo>
                    <a:pt x="399509" y="580224"/>
                  </a:lnTo>
                  <a:lnTo>
                    <a:pt x="403368" y="579544"/>
                  </a:lnTo>
                  <a:lnTo>
                    <a:pt x="407681" y="579317"/>
                  </a:lnTo>
                  <a:lnTo>
                    <a:pt x="412221" y="579090"/>
                  </a:lnTo>
                  <a:lnTo>
                    <a:pt x="416307" y="579317"/>
                  </a:lnTo>
                  <a:lnTo>
                    <a:pt x="420620" y="579544"/>
                  </a:lnTo>
                  <a:lnTo>
                    <a:pt x="424707" y="580224"/>
                  </a:lnTo>
                  <a:lnTo>
                    <a:pt x="428793" y="580905"/>
                  </a:lnTo>
                  <a:lnTo>
                    <a:pt x="432652" y="581812"/>
                  </a:lnTo>
                  <a:lnTo>
                    <a:pt x="436738" y="582947"/>
                  </a:lnTo>
                  <a:lnTo>
                    <a:pt x="440597" y="584308"/>
                  </a:lnTo>
                  <a:lnTo>
                    <a:pt x="444456" y="585669"/>
                  </a:lnTo>
                  <a:lnTo>
                    <a:pt x="447861" y="587484"/>
                  </a:lnTo>
                  <a:lnTo>
                    <a:pt x="451720" y="589299"/>
                  </a:lnTo>
                  <a:lnTo>
                    <a:pt x="454899" y="591341"/>
                  </a:lnTo>
                  <a:lnTo>
                    <a:pt x="458531" y="593383"/>
                  </a:lnTo>
                  <a:lnTo>
                    <a:pt x="461709" y="595878"/>
                  </a:lnTo>
                  <a:lnTo>
                    <a:pt x="464887" y="598147"/>
                  </a:lnTo>
                  <a:lnTo>
                    <a:pt x="467838" y="600642"/>
                  </a:lnTo>
                  <a:lnTo>
                    <a:pt x="470562" y="603592"/>
                  </a:lnTo>
                  <a:lnTo>
                    <a:pt x="473513" y="606314"/>
                  </a:lnTo>
                  <a:lnTo>
                    <a:pt x="476010" y="609263"/>
                  </a:lnTo>
                  <a:lnTo>
                    <a:pt x="478734" y="612666"/>
                  </a:lnTo>
                  <a:lnTo>
                    <a:pt x="481004" y="615843"/>
                  </a:lnTo>
                  <a:lnTo>
                    <a:pt x="483047" y="619246"/>
                  </a:lnTo>
                  <a:lnTo>
                    <a:pt x="484864" y="622649"/>
                  </a:lnTo>
                  <a:lnTo>
                    <a:pt x="486907" y="626279"/>
                  </a:lnTo>
                  <a:lnTo>
                    <a:pt x="488496" y="629908"/>
                  </a:lnTo>
                  <a:lnTo>
                    <a:pt x="490085" y="633765"/>
                  </a:lnTo>
                  <a:lnTo>
                    <a:pt x="491220" y="637395"/>
                  </a:lnTo>
                  <a:lnTo>
                    <a:pt x="492355" y="641479"/>
                  </a:lnTo>
                  <a:lnTo>
                    <a:pt x="493490" y="645335"/>
                  </a:lnTo>
                  <a:lnTo>
                    <a:pt x="494171" y="649646"/>
                  </a:lnTo>
                  <a:lnTo>
                    <a:pt x="494625" y="653730"/>
                  </a:lnTo>
                  <a:lnTo>
                    <a:pt x="495079" y="658040"/>
                  </a:lnTo>
                  <a:lnTo>
                    <a:pt x="495079" y="662351"/>
                  </a:lnTo>
                  <a:lnTo>
                    <a:pt x="495079" y="665527"/>
                  </a:lnTo>
                  <a:lnTo>
                    <a:pt x="494852" y="669157"/>
                  </a:lnTo>
                  <a:lnTo>
                    <a:pt x="494398" y="672333"/>
                  </a:lnTo>
                  <a:lnTo>
                    <a:pt x="493944" y="675509"/>
                  </a:lnTo>
                  <a:lnTo>
                    <a:pt x="492355" y="682088"/>
                  </a:lnTo>
                  <a:lnTo>
                    <a:pt x="490539" y="688214"/>
                  </a:lnTo>
                  <a:lnTo>
                    <a:pt x="610853" y="758543"/>
                  </a:lnTo>
                  <a:lnTo>
                    <a:pt x="616528" y="755140"/>
                  </a:lnTo>
                  <a:lnTo>
                    <a:pt x="622430" y="752417"/>
                  </a:lnTo>
                  <a:lnTo>
                    <a:pt x="628559" y="749922"/>
                  </a:lnTo>
                  <a:lnTo>
                    <a:pt x="634915" y="748107"/>
                  </a:lnTo>
                  <a:lnTo>
                    <a:pt x="690305" y="547101"/>
                  </a:lnTo>
                  <a:lnTo>
                    <a:pt x="686673" y="544152"/>
                  </a:lnTo>
                  <a:lnTo>
                    <a:pt x="682814" y="540976"/>
                  </a:lnTo>
                  <a:lnTo>
                    <a:pt x="679409" y="537800"/>
                  </a:lnTo>
                  <a:lnTo>
                    <a:pt x="676004" y="533943"/>
                  </a:lnTo>
                  <a:lnTo>
                    <a:pt x="673053" y="530540"/>
                  </a:lnTo>
                  <a:lnTo>
                    <a:pt x="670102" y="526456"/>
                  </a:lnTo>
                  <a:lnTo>
                    <a:pt x="667605" y="522373"/>
                  </a:lnTo>
                  <a:lnTo>
                    <a:pt x="665107" y="518062"/>
                  </a:lnTo>
                  <a:lnTo>
                    <a:pt x="662837" y="513979"/>
                  </a:lnTo>
                  <a:lnTo>
                    <a:pt x="661021" y="509214"/>
                  </a:lnTo>
                  <a:lnTo>
                    <a:pt x="659432" y="504450"/>
                  </a:lnTo>
                  <a:lnTo>
                    <a:pt x="658070" y="499913"/>
                  </a:lnTo>
                  <a:lnTo>
                    <a:pt x="657162" y="494922"/>
                  </a:lnTo>
                  <a:lnTo>
                    <a:pt x="656027" y="489931"/>
                  </a:lnTo>
                  <a:lnTo>
                    <a:pt x="655573" y="484940"/>
                  </a:lnTo>
                  <a:lnTo>
                    <a:pt x="655573" y="479722"/>
                  </a:lnTo>
                  <a:lnTo>
                    <a:pt x="655573" y="475411"/>
                  </a:lnTo>
                  <a:lnTo>
                    <a:pt x="655800" y="471327"/>
                  </a:lnTo>
                  <a:lnTo>
                    <a:pt x="656708" y="467017"/>
                  </a:lnTo>
                  <a:lnTo>
                    <a:pt x="657389" y="463160"/>
                  </a:lnTo>
                  <a:lnTo>
                    <a:pt x="658297" y="458850"/>
                  </a:lnTo>
                  <a:lnTo>
                    <a:pt x="659432" y="455220"/>
                  </a:lnTo>
                  <a:lnTo>
                    <a:pt x="660567" y="451136"/>
                  </a:lnTo>
                  <a:lnTo>
                    <a:pt x="661929" y="447506"/>
                  </a:lnTo>
                  <a:lnTo>
                    <a:pt x="663745" y="443649"/>
                  </a:lnTo>
                  <a:lnTo>
                    <a:pt x="665561" y="440246"/>
                  </a:lnTo>
                  <a:lnTo>
                    <a:pt x="667605" y="436617"/>
                  </a:lnTo>
                  <a:lnTo>
                    <a:pt x="669648" y="433440"/>
                  </a:lnTo>
                  <a:lnTo>
                    <a:pt x="672145" y="430037"/>
                  </a:lnTo>
                  <a:lnTo>
                    <a:pt x="674642" y="426861"/>
                  </a:lnTo>
                  <a:lnTo>
                    <a:pt x="677139" y="423912"/>
                  </a:lnTo>
                  <a:lnTo>
                    <a:pt x="679863" y="420963"/>
                  </a:lnTo>
                  <a:lnTo>
                    <a:pt x="682814" y="418240"/>
                  </a:lnTo>
                  <a:lnTo>
                    <a:pt x="685765" y="415518"/>
                  </a:lnTo>
                  <a:lnTo>
                    <a:pt x="688943" y="413249"/>
                  </a:lnTo>
                  <a:lnTo>
                    <a:pt x="692121" y="410980"/>
                  </a:lnTo>
                  <a:lnTo>
                    <a:pt x="695526" y="408712"/>
                  </a:lnTo>
                  <a:lnTo>
                    <a:pt x="698932" y="406670"/>
                  </a:lnTo>
                  <a:lnTo>
                    <a:pt x="702791" y="404855"/>
                  </a:lnTo>
                  <a:lnTo>
                    <a:pt x="706196" y="403267"/>
                  </a:lnTo>
                  <a:lnTo>
                    <a:pt x="710055" y="401679"/>
                  </a:lnTo>
                  <a:lnTo>
                    <a:pt x="713914" y="400318"/>
                  </a:lnTo>
                  <a:lnTo>
                    <a:pt x="718000" y="399410"/>
                  </a:lnTo>
                  <a:lnTo>
                    <a:pt x="721859" y="398503"/>
                  </a:lnTo>
                  <a:lnTo>
                    <a:pt x="725945" y="397595"/>
                  </a:lnTo>
                  <a:lnTo>
                    <a:pt x="730032" y="397141"/>
                  </a:lnTo>
                  <a:lnTo>
                    <a:pt x="734345" y="396915"/>
                  </a:lnTo>
                  <a:lnTo>
                    <a:pt x="738658" y="396688"/>
                  </a:lnTo>
                  <a:lnTo>
                    <a:pt x="744106" y="396915"/>
                  </a:lnTo>
                  <a:lnTo>
                    <a:pt x="749554" y="397595"/>
                  </a:lnTo>
                  <a:lnTo>
                    <a:pt x="754775" y="398276"/>
                  </a:lnTo>
                  <a:lnTo>
                    <a:pt x="759770" y="399637"/>
                  </a:lnTo>
                  <a:lnTo>
                    <a:pt x="764764" y="400998"/>
                  </a:lnTo>
                  <a:lnTo>
                    <a:pt x="769758" y="403040"/>
                  </a:lnTo>
                  <a:lnTo>
                    <a:pt x="774298" y="405082"/>
                  </a:lnTo>
                  <a:lnTo>
                    <a:pt x="778838" y="407577"/>
                  </a:lnTo>
                  <a:lnTo>
                    <a:pt x="916859" y="288925"/>
                  </a:lnTo>
                  <a:close/>
                  <a:moveTo>
                    <a:pt x="607752" y="120128"/>
                  </a:moveTo>
                  <a:lnTo>
                    <a:pt x="595738" y="120581"/>
                  </a:lnTo>
                  <a:lnTo>
                    <a:pt x="583950" y="121488"/>
                  </a:lnTo>
                  <a:lnTo>
                    <a:pt x="571936" y="122621"/>
                  </a:lnTo>
                  <a:lnTo>
                    <a:pt x="559921" y="123755"/>
                  </a:lnTo>
                  <a:lnTo>
                    <a:pt x="548133" y="125341"/>
                  </a:lnTo>
                  <a:lnTo>
                    <a:pt x="536119" y="127154"/>
                  </a:lnTo>
                  <a:lnTo>
                    <a:pt x="524331" y="129421"/>
                  </a:lnTo>
                  <a:lnTo>
                    <a:pt x="512543" y="131688"/>
                  </a:lnTo>
                  <a:lnTo>
                    <a:pt x="500755" y="134407"/>
                  </a:lnTo>
                  <a:lnTo>
                    <a:pt x="489194" y="137581"/>
                  </a:lnTo>
                  <a:lnTo>
                    <a:pt x="477406" y="140754"/>
                  </a:lnTo>
                  <a:lnTo>
                    <a:pt x="466072" y="144380"/>
                  </a:lnTo>
                  <a:lnTo>
                    <a:pt x="454511" y="148234"/>
                  </a:lnTo>
                  <a:lnTo>
                    <a:pt x="443176" y="152313"/>
                  </a:lnTo>
                  <a:lnTo>
                    <a:pt x="431615" y="156620"/>
                  </a:lnTo>
                  <a:lnTo>
                    <a:pt x="420508" y="161380"/>
                  </a:lnTo>
                  <a:lnTo>
                    <a:pt x="409400" y="166593"/>
                  </a:lnTo>
                  <a:lnTo>
                    <a:pt x="398519" y="171579"/>
                  </a:lnTo>
                  <a:lnTo>
                    <a:pt x="387411" y="177246"/>
                  </a:lnTo>
                  <a:lnTo>
                    <a:pt x="376530" y="183139"/>
                  </a:lnTo>
                  <a:lnTo>
                    <a:pt x="365876" y="189485"/>
                  </a:lnTo>
                  <a:lnTo>
                    <a:pt x="355221" y="195831"/>
                  </a:lnTo>
                  <a:lnTo>
                    <a:pt x="344794" y="202631"/>
                  </a:lnTo>
                  <a:lnTo>
                    <a:pt x="334593" y="209431"/>
                  </a:lnTo>
                  <a:lnTo>
                    <a:pt x="324392" y="216684"/>
                  </a:lnTo>
                  <a:lnTo>
                    <a:pt x="314191" y="224163"/>
                  </a:lnTo>
                  <a:lnTo>
                    <a:pt x="304443" y="232323"/>
                  </a:lnTo>
                  <a:lnTo>
                    <a:pt x="294695" y="240483"/>
                  </a:lnTo>
                  <a:lnTo>
                    <a:pt x="284948" y="248869"/>
                  </a:lnTo>
                  <a:lnTo>
                    <a:pt x="275654" y="257482"/>
                  </a:lnTo>
                  <a:lnTo>
                    <a:pt x="266359" y="266548"/>
                  </a:lnTo>
                  <a:lnTo>
                    <a:pt x="257518" y="275614"/>
                  </a:lnTo>
                  <a:lnTo>
                    <a:pt x="248678" y="285134"/>
                  </a:lnTo>
                  <a:lnTo>
                    <a:pt x="240290" y="294654"/>
                  </a:lnTo>
                  <a:lnTo>
                    <a:pt x="232129" y="304400"/>
                  </a:lnTo>
                  <a:lnTo>
                    <a:pt x="224195" y="314373"/>
                  </a:lnTo>
                  <a:lnTo>
                    <a:pt x="216714" y="324346"/>
                  </a:lnTo>
                  <a:lnTo>
                    <a:pt x="209460" y="334545"/>
                  </a:lnTo>
                  <a:lnTo>
                    <a:pt x="202433" y="344971"/>
                  </a:lnTo>
                  <a:lnTo>
                    <a:pt x="195632" y="355397"/>
                  </a:lnTo>
                  <a:lnTo>
                    <a:pt x="189058" y="366050"/>
                  </a:lnTo>
                  <a:lnTo>
                    <a:pt x="183164" y="376703"/>
                  </a:lnTo>
                  <a:lnTo>
                    <a:pt x="177271" y="387583"/>
                  </a:lnTo>
                  <a:lnTo>
                    <a:pt x="171603" y="398462"/>
                  </a:lnTo>
                  <a:lnTo>
                    <a:pt x="166390" y="409342"/>
                  </a:lnTo>
                  <a:lnTo>
                    <a:pt x="161402" y="420448"/>
                  </a:lnTo>
                  <a:lnTo>
                    <a:pt x="156642" y="431554"/>
                  </a:lnTo>
                  <a:lnTo>
                    <a:pt x="152108" y="443114"/>
                  </a:lnTo>
                  <a:lnTo>
                    <a:pt x="148028" y="454673"/>
                  </a:lnTo>
                  <a:lnTo>
                    <a:pt x="144174" y="466006"/>
                  </a:lnTo>
                  <a:lnTo>
                    <a:pt x="140774" y="477565"/>
                  </a:lnTo>
                  <a:lnTo>
                    <a:pt x="137373" y="489125"/>
                  </a:lnTo>
                  <a:lnTo>
                    <a:pt x="134426" y="500911"/>
                  </a:lnTo>
                  <a:lnTo>
                    <a:pt x="131706" y="512470"/>
                  </a:lnTo>
                  <a:lnTo>
                    <a:pt x="129213" y="524256"/>
                  </a:lnTo>
                  <a:lnTo>
                    <a:pt x="127172" y="536269"/>
                  </a:lnTo>
                  <a:lnTo>
                    <a:pt x="125359" y="548055"/>
                  </a:lnTo>
                  <a:lnTo>
                    <a:pt x="123772" y="560068"/>
                  </a:lnTo>
                  <a:lnTo>
                    <a:pt x="122185" y="571854"/>
                  </a:lnTo>
                  <a:lnTo>
                    <a:pt x="121278" y="583867"/>
                  </a:lnTo>
                  <a:lnTo>
                    <a:pt x="120598" y="595880"/>
                  </a:lnTo>
                  <a:lnTo>
                    <a:pt x="120145" y="607666"/>
                  </a:lnTo>
                  <a:lnTo>
                    <a:pt x="120145" y="619905"/>
                  </a:lnTo>
                  <a:lnTo>
                    <a:pt x="120145" y="631918"/>
                  </a:lnTo>
                  <a:lnTo>
                    <a:pt x="120598" y="643704"/>
                  </a:lnTo>
                  <a:lnTo>
                    <a:pt x="121278" y="655717"/>
                  </a:lnTo>
                  <a:lnTo>
                    <a:pt x="122185" y="667503"/>
                  </a:lnTo>
                  <a:lnTo>
                    <a:pt x="123772" y="679516"/>
                  </a:lnTo>
                  <a:lnTo>
                    <a:pt x="125359" y="691529"/>
                  </a:lnTo>
                  <a:lnTo>
                    <a:pt x="127172" y="703315"/>
                  </a:lnTo>
                  <a:lnTo>
                    <a:pt x="129213" y="715328"/>
                  </a:lnTo>
                  <a:lnTo>
                    <a:pt x="131706" y="726887"/>
                  </a:lnTo>
                  <a:lnTo>
                    <a:pt x="134426" y="738673"/>
                  </a:lnTo>
                  <a:lnTo>
                    <a:pt x="137373" y="750460"/>
                  </a:lnTo>
                  <a:lnTo>
                    <a:pt x="140774" y="762019"/>
                  </a:lnTo>
                  <a:lnTo>
                    <a:pt x="144174" y="773579"/>
                  </a:lnTo>
                  <a:lnTo>
                    <a:pt x="148028" y="784911"/>
                  </a:lnTo>
                  <a:lnTo>
                    <a:pt x="152108" y="796471"/>
                  </a:lnTo>
                  <a:lnTo>
                    <a:pt x="156642" y="807804"/>
                  </a:lnTo>
                  <a:lnTo>
                    <a:pt x="161402" y="819136"/>
                  </a:lnTo>
                  <a:lnTo>
                    <a:pt x="166390" y="830016"/>
                  </a:lnTo>
                  <a:lnTo>
                    <a:pt x="171603" y="841122"/>
                  </a:lnTo>
                  <a:lnTo>
                    <a:pt x="177271" y="852002"/>
                  </a:lnTo>
                  <a:lnTo>
                    <a:pt x="183164" y="862881"/>
                  </a:lnTo>
                  <a:lnTo>
                    <a:pt x="189058" y="873534"/>
                  </a:lnTo>
                  <a:lnTo>
                    <a:pt x="195632" y="884187"/>
                  </a:lnTo>
                  <a:lnTo>
                    <a:pt x="202433" y="894613"/>
                  </a:lnTo>
                  <a:lnTo>
                    <a:pt x="209460" y="904813"/>
                  </a:lnTo>
                  <a:lnTo>
                    <a:pt x="216714" y="915239"/>
                  </a:lnTo>
                  <a:lnTo>
                    <a:pt x="224195" y="925212"/>
                  </a:lnTo>
                  <a:lnTo>
                    <a:pt x="232129" y="934958"/>
                  </a:lnTo>
                  <a:lnTo>
                    <a:pt x="240290" y="944931"/>
                  </a:lnTo>
                  <a:lnTo>
                    <a:pt x="248678" y="954450"/>
                  </a:lnTo>
                  <a:lnTo>
                    <a:pt x="257518" y="963743"/>
                  </a:lnTo>
                  <a:lnTo>
                    <a:pt x="266359" y="973036"/>
                  </a:lnTo>
                  <a:lnTo>
                    <a:pt x="275654" y="982102"/>
                  </a:lnTo>
                  <a:lnTo>
                    <a:pt x="284948" y="990715"/>
                  </a:lnTo>
                  <a:lnTo>
                    <a:pt x="294695" y="999102"/>
                  </a:lnTo>
                  <a:lnTo>
                    <a:pt x="304443" y="1007261"/>
                  </a:lnTo>
                  <a:lnTo>
                    <a:pt x="314191" y="1015194"/>
                  </a:lnTo>
                  <a:lnTo>
                    <a:pt x="324392" y="1022674"/>
                  </a:lnTo>
                  <a:lnTo>
                    <a:pt x="334593" y="1029927"/>
                  </a:lnTo>
                  <a:lnTo>
                    <a:pt x="344794" y="1036953"/>
                  </a:lnTo>
                  <a:lnTo>
                    <a:pt x="355221" y="1043753"/>
                  </a:lnTo>
                  <a:lnTo>
                    <a:pt x="365876" y="1050099"/>
                  </a:lnTo>
                  <a:lnTo>
                    <a:pt x="376530" y="1056446"/>
                  </a:lnTo>
                  <a:lnTo>
                    <a:pt x="387411" y="1062339"/>
                  </a:lnTo>
                  <a:lnTo>
                    <a:pt x="398292" y="1067779"/>
                  </a:lnTo>
                  <a:lnTo>
                    <a:pt x="409400" y="1072992"/>
                  </a:lnTo>
                  <a:lnTo>
                    <a:pt x="420508" y="1078205"/>
                  </a:lnTo>
                  <a:lnTo>
                    <a:pt x="431615" y="1082738"/>
                  </a:lnTo>
                  <a:lnTo>
                    <a:pt x="443176" y="1087271"/>
                  </a:lnTo>
                  <a:lnTo>
                    <a:pt x="454511" y="1091351"/>
                  </a:lnTo>
                  <a:lnTo>
                    <a:pt x="466072" y="1095204"/>
                  </a:lnTo>
                  <a:lnTo>
                    <a:pt x="477406" y="1098830"/>
                  </a:lnTo>
                  <a:lnTo>
                    <a:pt x="489194" y="1102004"/>
                  </a:lnTo>
                  <a:lnTo>
                    <a:pt x="500755" y="1104950"/>
                  </a:lnTo>
                  <a:lnTo>
                    <a:pt x="512543" y="1107897"/>
                  </a:lnTo>
                  <a:lnTo>
                    <a:pt x="524331" y="1110163"/>
                  </a:lnTo>
                  <a:lnTo>
                    <a:pt x="536119" y="1112203"/>
                  </a:lnTo>
                  <a:lnTo>
                    <a:pt x="548133" y="1114243"/>
                  </a:lnTo>
                  <a:lnTo>
                    <a:pt x="559921" y="1115830"/>
                  </a:lnTo>
                  <a:lnTo>
                    <a:pt x="571936" y="1116963"/>
                  </a:lnTo>
                  <a:lnTo>
                    <a:pt x="583950" y="1118096"/>
                  </a:lnTo>
                  <a:lnTo>
                    <a:pt x="595738" y="1118776"/>
                  </a:lnTo>
                  <a:lnTo>
                    <a:pt x="607752" y="1119230"/>
                  </a:lnTo>
                  <a:lnTo>
                    <a:pt x="619540" y="1119230"/>
                  </a:lnTo>
                  <a:lnTo>
                    <a:pt x="631782" y="1119230"/>
                  </a:lnTo>
                  <a:lnTo>
                    <a:pt x="643796" y="1118776"/>
                  </a:lnTo>
                  <a:lnTo>
                    <a:pt x="655584" y="1118096"/>
                  </a:lnTo>
                  <a:lnTo>
                    <a:pt x="667598" y="1116963"/>
                  </a:lnTo>
                  <a:lnTo>
                    <a:pt x="679613" y="1115830"/>
                  </a:lnTo>
                  <a:lnTo>
                    <a:pt x="691401" y="1114243"/>
                  </a:lnTo>
                  <a:lnTo>
                    <a:pt x="703415" y="1112203"/>
                  </a:lnTo>
                  <a:lnTo>
                    <a:pt x="715203" y="1110163"/>
                  </a:lnTo>
                  <a:lnTo>
                    <a:pt x="726991" y="1107897"/>
                  </a:lnTo>
                  <a:lnTo>
                    <a:pt x="738779" y="1104950"/>
                  </a:lnTo>
                  <a:lnTo>
                    <a:pt x="750340" y="1102004"/>
                  </a:lnTo>
                  <a:lnTo>
                    <a:pt x="762128" y="1098830"/>
                  </a:lnTo>
                  <a:lnTo>
                    <a:pt x="773462" y="1095204"/>
                  </a:lnTo>
                  <a:lnTo>
                    <a:pt x="785023" y="1091351"/>
                  </a:lnTo>
                  <a:lnTo>
                    <a:pt x="796358" y="1087271"/>
                  </a:lnTo>
                  <a:lnTo>
                    <a:pt x="807692" y="1082738"/>
                  </a:lnTo>
                  <a:lnTo>
                    <a:pt x="819026" y="1078205"/>
                  </a:lnTo>
                  <a:lnTo>
                    <a:pt x="830134" y="1072992"/>
                  </a:lnTo>
                  <a:lnTo>
                    <a:pt x="841015" y="1067779"/>
                  </a:lnTo>
                  <a:lnTo>
                    <a:pt x="852123" y="1062339"/>
                  </a:lnTo>
                  <a:lnTo>
                    <a:pt x="862777" y="1056446"/>
                  </a:lnTo>
                  <a:lnTo>
                    <a:pt x="873658" y="1050099"/>
                  </a:lnTo>
                  <a:lnTo>
                    <a:pt x="884086" y="1043753"/>
                  </a:lnTo>
                  <a:lnTo>
                    <a:pt x="894740" y="1036953"/>
                  </a:lnTo>
                  <a:lnTo>
                    <a:pt x="904941" y="1029927"/>
                  </a:lnTo>
                  <a:lnTo>
                    <a:pt x="915142" y="1022674"/>
                  </a:lnTo>
                  <a:lnTo>
                    <a:pt x="925343" y="1015194"/>
                  </a:lnTo>
                  <a:lnTo>
                    <a:pt x="935091" y="1007261"/>
                  </a:lnTo>
                  <a:lnTo>
                    <a:pt x="944839" y="999102"/>
                  </a:lnTo>
                  <a:lnTo>
                    <a:pt x="954586" y="990715"/>
                  </a:lnTo>
                  <a:lnTo>
                    <a:pt x="963880" y="982102"/>
                  </a:lnTo>
                  <a:lnTo>
                    <a:pt x="972948" y="973036"/>
                  </a:lnTo>
                  <a:lnTo>
                    <a:pt x="982016" y="963743"/>
                  </a:lnTo>
                  <a:lnTo>
                    <a:pt x="990856" y="954450"/>
                  </a:lnTo>
                  <a:lnTo>
                    <a:pt x="999244" y="944931"/>
                  </a:lnTo>
                  <a:lnTo>
                    <a:pt x="1007405" y="934958"/>
                  </a:lnTo>
                  <a:lnTo>
                    <a:pt x="1015339" y="925212"/>
                  </a:lnTo>
                  <a:lnTo>
                    <a:pt x="1022820" y="915239"/>
                  </a:lnTo>
                  <a:lnTo>
                    <a:pt x="1030074" y="904813"/>
                  </a:lnTo>
                  <a:lnTo>
                    <a:pt x="1037101" y="894613"/>
                  </a:lnTo>
                  <a:lnTo>
                    <a:pt x="1043902" y="884187"/>
                  </a:lnTo>
                  <a:lnTo>
                    <a:pt x="1050249" y="873534"/>
                  </a:lnTo>
                  <a:lnTo>
                    <a:pt x="1056370" y="862881"/>
                  </a:lnTo>
                  <a:lnTo>
                    <a:pt x="1062263" y="852002"/>
                  </a:lnTo>
                  <a:lnTo>
                    <a:pt x="1067931" y="841122"/>
                  </a:lnTo>
                  <a:lnTo>
                    <a:pt x="1073144" y="830016"/>
                  </a:lnTo>
                  <a:lnTo>
                    <a:pt x="1078132" y="819136"/>
                  </a:lnTo>
                  <a:lnTo>
                    <a:pt x="1082892" y="807804"/>
                  </a:lnTo>
                  <a:lnTo>
                    <a:pt x="1087426" y="796471"/>
                  </a:lnTo>
                  <a:lnTo>
                    <a:pt x="1091280" y="784911"/>
                  </a:lnTo>
                  <a:lnTo>
                    <a:pt x="1095360" y="773579"/>
                  </a:lnTo>
                  <a:lnTo>
                    <a:pt x="1098760" y="762019"/>
                  </a:lnTo>
                  <a:lnTo>
                    <a:pt x="1102161" y="750460"/>
                  </a:lnTo>
                  <a:lnTo>
                    <a:pt x="1105108" y="738673"/>
                  </a:lnTo>
                  <a:lnTo>
                    <a:pt x="1107828" y="726887"/>
                  </a:lnTo>
                  <a:lnTo>
                    <a:pt x="1110321" y="715328"/>
                  </a:lnTo>
                  <a:lnTo>
                    <a:pt x="1112362" y="703315"/>
                  </a:lnTo>
                  <a:lnTo>
                    <a:pt x="1114175" y="691529"/>
                  </a:lnTo>
                  <a:lnTo>
                    <a:pt x="1115762" y="679516"/>
                  </a:lnTo>
                  <a:lnTo>
                    <a:pt x="1117122" y="667503"/>
                  </a:lnTo>
                  <a:lnTo>
                    <a:pt x="1118256" y="655717"/>
                  </a:lnTo>
                  <a:lnTo>
                    <a:pt x="1118936" y="643704"/>
                  </a:lnTo>
                  <a:lnTo>
                    <a:pt x="1119389" y="631918"/>
                  </a:lnTo>
                  <a:lnTo>
                    <a:pt x="1119389" y="619905"/>
                  </a:lnTo>
                  <a:lnTo>
                    <a:pt x="1119389" y="607666"/>
                  </a:lnTo>
                  <a:lnTo>
                    <a:pt x="1118936" y="595880"/>
                  </a:lnTo>
                  <a:lnTo>
                    <a:pt x="1118256" y="583867"/>
                  </a:lnTo>
                  <a:lnTo>
                    <a:pt x="1117122" y="571854"/>
                  </a:lnTo>
                  <a:lnTo>
                    <a:pt x="1115762" y="560068"/>
                  </a:lnTo>
                  <a:lnTo>
                    <a:pt x="1114175" y="548055"/>
                  </a:lnTo>
                  <a:lnTo>
                    <a:pt x="1112362" y="536269"/>
                  </a:lnTo>
                  <a:lnTo>
                    <a:pt x="1110321" y="524256"/>
                  </a:lnTo>
                  <a:lnTo>
                    <a:pt x="1107828" y="512470"/>
                  </a:lnTo>
                  <a:lnTo>
                    <a:pt x="1105108" y="500911"/>
                  </a:lnTo>
                  <a:lnTo>
                    <a:pt x="1102161" y="489125"/>
                  </a:lnTo>
                  <a:lnTo>
                    <a:pt x="1098760" y="477565"/>
                  </a:lnTo>
                  <a:lnTo>
                    <a:pt x="1095360" y="466006"/>
                  </a:lnTo>
                  <a:lnTo>
                    <a:pt x="1091280" y="454673"/>
                  </a:lnTo>
                  <a:lnTo>
                    <a:pt x="1087426" y="443114"/>
                  </a:lnTo>
                  <a:lnTo>
                    <a:pt x="1082892" y="431554"/>
                  </a:lnTo>
                  <a:lnTo>
                    <a:pt x="1078132" y="420448"/>
                  </a:lnTo>
                  <a:lnTo>
                    <a:pt x="1073144" y="409342"/>
                  </a:lnTo>
                  <a:lnTo>
                    <a:pt x="1067931" y="398462"/>
                  </a:lnTo>
                  <a:lnTo>
                    <a:pt x="1062263" y="387583"/>
                  </a:lnTo>
                  <a:lnTo>
                    <a:pt x="1056370" y="376703"/>
                  </a:lnTo>
                  <a:lnTo>
                    <a:pt x="1050249" y="366050"/>
                  </a:lnTo>
                  <a:lnTo>
                    <a:pt x="1043902" y="355397"/>
                  </a:lnTo>
                  <a:lnTo>
                    <a:pt x="1037101" y="344971"/>
                  </a:lnTo>
                  <a:lnTo>
                    <a:pt x="1030074" y="334545"/>
                  </a:lnTo>
                  <a:lnTo>
                    <a:pt x="1022820" y="324346"/>
                  </a:lnTo>
                  <a:lnTo>
                    <a:pt x="1015339" y="314373"/>
                  </a:lnTo>
                  <a:lnTo>
                    <a:pt x="1007405" y="304400"/>
                  </a:lnTo>
                  <a:lnTo>
                    <a:pt x="999244" y="294654"/>
                  </a:lnTo>
                  <a:lnTo>
                    <a:pt x="990856" y="285134"/>
                  </a:lnTo>
                  <a:lnTo>
                    <a:pt x="982016" y="275614"/>
                  </a:lnTo>
                  <a:lnTo>
                    <a:pt x="972948" y="266548"/>
                  </a:lnTo>
                  <a:lnTo>
                    <a:pt x="963880" y="257482"/>
                  </a:lnTo>
                  <a:lnTo>
                    <a:pt x="954586" y="248869"/>
                  </a:lnTo>
                  <a:lnTo>
                    <a:pt x="944839" y="240483"/>
                  </a:lnTo>
                  <a:lnTo>
                    <a:pt x="935091" y="232323"/>
                  </a:lnTo>
                  <a:lnTo>
                    <a:pt x="925343" y="224163"/>
                  </a:lnTo>
                  <a:lnTo>
                    <a:pt x="915142" y="216684"/>
                  </a:lnTo>
                  <a:lnTo>
                    <a:pt x="904941" y="209431"/>
                  </a:lnTo>
                  <a:lnTo>
                    <a:pt x="894740" y="202631"/>
                  </a:lnTo>
                  <a:lnTo>
                    <a:pt x="884086" y="195831"/>
                  </a:lnTo>
                  <a:lnTo>
                    <a:pt x="873658" y="189485"/>
                  </a:lnTo>
                  <a:lnTo>
                    <a:pt x="862777" y="183139"/>
                  </a:lnTo>
                  <a:lnTo>
                    <a:pt x="852123" y="177246"/>
                  </a:lnTo>
                  <a:lnTo>
                    <a:pt x="841015" y="171579"/>
                  </a:lnTo>
                  <a:lnTo>
                    <a:pt x="830134" y="166593"/>
                  </a:lnTo>
                  <a:lnTo>
                    <a:pt x="819026" y="161380"/>
                  </a:lnTo>
                  <a:lnTo>
                    <a:pt x="807692" y="156620"/>
                  </a:lnTo>
                  <a:lnTo>
                    <a:pt x="796358" y="152313"/>
                  </a:lnTo>
                  <a:lnTo>
                    <a:pt x="785023" y="148234"/>
                  </a:lnTo>
                  <a:lnTo>
                    <a:pt x="773462" y="144380"/>
                  </a:lnTo>
                  <a:lnTo>
                    <a:pt x="762128" y="140754"/>
                  </a:lnTo>
                  <a:lnTo>
                    <a:pt x="750340" y="137581"/>
                  </a:lnTo>
                  <a:lnTo>
                    <a:pt x="738779" y="134407"/>
                  </a:lnTo>
                  <a:lnTo>
                    <a:pt x="726991" y="131688"/>
                  </a:lnTo>
                  <a:lnTo>
                    <a:pt x="715203" y="129421"/>
                  </a:lnTo>
                  <a:lnTo>
                    <a:pt x="703415" y="127154"/>
                  </a:lnTo>
                  <a:lnTo>
                    <a:pt x="691401" y="125341"/>
                  </a:lnTo>
                  <a:lnTo>
                    <a:pt x="679613" y="123755"/>
                  </a:lnTo>
                  <a:lnTo>
                    <a:pt x="667598" y="122621"/>
                  </a:lnTo>
                  <a:lnTo>
                    <a:pt x="655584" y="121488"/>
                  </a:lnTo>
                  <a:lnTo>
                    <a:pt x="643796" y="120581"/>
                  </a:lnTo>
                  <a:lnTo>
                    <a:pt x="631782" y="120128"/>
                  </a:lnTo>
                  <a:lnTo>
                    <a:pt x="619540" y="120128"/>
                  </a:lnTo>
                  <a:lnTo>
                    <a:pt x="607752" y="120128"/>
                  </a:lnTo>
                  <a:close/>
                  <a:moveTo>
                    <a:pt x="619540" y="0"/>
                  </a:moveTo>
                  <a:lnTo>
                    <a:pt x="634502" y="227"/>
                  </a:lnTo>
                  <a:lnTo>
                    <a:pt x="649690" y="907"/>
                  </a:lnTo>
                  <a:lnTo>
                    <a:pt x="664198" y="1587"/>
                  </a:lnTo>
                  <a:lnTo>
                    <a:pt x="678933" y="3173"/>
                  </a:lnTo>
                  <a:lnTo>
                    <a:pt x="694121" y="4533"/>
                  </a:lnTo>
                  <a:lnTo>
                    <a:pt x="708629" y="6573"/>
                  </a:lnTo>
                  <a:lnTo>
                    <a:pt x="723364" y="8840"/>
                  </a:lnTo>
                  <a:lnTo>
                    <a:pt x="738098" y="11560"/>
                  </a:lnTo>
                  <a:lnTo>
                    <a:pt x="752607" y="14506"/>
                  </a:lnTo>
                  <a:lnTo>
                    <a:pt x="767115" y="17906"/>
                  </a:lnTo>
                  <a:lnTo>
                    <a:pt x="781623" y="21533"/>
                  </a:lnTo>
                  <a:lnTo>
                    <a:pt x="796131" y="25839"/>
                  </a:lnTo>
                  <a:lnTo>
                    <a:pt x="810412" y="30146"/>
                  </a:lnTo>
                  <a:lnTo>
                    <a:pt x="824694" y="34905"/>
                  </a:lnTo>
                  <a:lnTo>
                    <a:pt x="838975" y="40118"/>
                  </a:lnTo>
                  <a:lnTo>
                    <a:pt x="853030" y="45558"/>
                  </a:lnTo>
                  <a:lnTo>
                    <a:pt x="866858" y="51451"/>
                  </a:lnTo>
                  <a:lnTo>
                    <a:pt x="880686" y="57571"/>
                  </a:lnTo>
                  <a:lnTo>
                    <a:pt x="894514" y="64144"/>
                  </a:lnTo>
                  <a:lnTo>
                    <a:pt x="907888" y="71170"/>
                  </a:lnTo>
                  <a:lnTo>
                    <a:pt x="921263" y="78423"/>
                  </a:lnTo>
                  <a:lnTo>
                    <a:pt x="934638" y="85903"/>
                  </a:lnTo>
                  <a:lnTo>
                    <a:pt x="947786" y="93836"/>
                  </a:lnTo>
                  <a:lnTo>
                    <a:pt x="960934" y="102222"/>
                  </a:lnTo>
                  <a:lnTo>
                    <a:pt x="973401" y="110835"/>
                  </a:lnTo>
                  <a:lnTo>
                    <a:pt x="986096" y="119901"/>
                  </a:lnTo>
                  <a:lnTo>
                    <a:pt x="998791" y="129421"/>
                  </a:lnTo>
                  <a:lnTo>
                    <a:pt x="1010805" y="139167"/>
                  </a:lnTo>
                  <a:lnTo>
                    <a:pt x="1023046" y="149140"/>
                  </a:lnTo>
                  <a:lnTo>
                    <a:pt x="1034607" y="159793"/>
                  </a:lnTo>
                  <a:lnTo>
                    <a:pt x="1046395" y="170446"/>
                  </a:lnTo>
                  <a:lnTo>
                    <a:pt x="1057956" y="181779"/>
                  </a:lnTo>
                  <a:lnTo>
                    <a:pt x="1067251" y="191072"/>
                  </a:lnTo>
                  <a:lnTo>
                    <a:pt x="1076318" y="200591"/>
                  </a:lnTo>
                  <a:lnTo>
                    <a:pt x="1084932" y="210564"/>
                  </a:lnTo>
                  <a:lnTo>
                    <a:pt x="1093546" y="220310"/>
                  </a:lnTo>
                  <a:lnTo>
                    <a:pt x="1101934" y="230283"/>
                  </a:lnTo>
                  <a:lnTo>
                    <a:pt x="1110095" y="240709"/>
                  </a:lnTo>
                  <a:lnTo>
                    <a:pt x="1117802" y="250909"/>
                  </a:lnTo>
                  <a:lnTo>
                    <a:pt x="1125510" y="261108"/>
                  </a:lnTo>
                  <a:lnTo>
                    <a:pt x="1132764" y="271988"/>
                  </a:lnTo>
                  <a:lnTo>
                    <a:pt x="1139791" y="282414"/>
                  </a:lnTo>
                  <a:lnTo>
                    <a:pt x="1146592" y="293294"/>
                  </a:lnTo>
                  <a:lnTo>
                    <a:pt x="1153166" y="304173"/>
                  </a:lnTo>
                  <a:lnTo>
                    <a:pt x="1159513" y="315279"/>
                  </a:lnTo>
                  <a:lnTo>
                    <a:pt x="1165634" y="326159"/>
                  </a:lnTo>
                  <a:lnTo>
                    <a:pt x="1171527" y="337492"/>
                  </a:lnTo>
                  <a:lnTo>
                    <a:pt x="1177195" y="348598"/>
                  </a:lnTo>
                  <a:lnTo>
                    <a:pt x="1182408" y="360157"/>
                  </a:lnTo>
                  <a:lnTo>
                    <a:pt x="1187622" y="371490"/>
                  </a:lnTo>
                  <a:lnTo>
                    <a:pt x="1192610" y="383050"/>
                  </a:lnTo>
                  <a:lnTo>
                    <a:pt x="1197143" y="394609"/>
                  </a:lnTo>
                  <a:lnTo>
                    <a:pt x="1201677" y="406395"/>
                  </a:lnTo>
                  <a:lnTo>
                    <a:pt x="1205984" y="418181"/>
                  </a:lnTo>
                  <a:lnTo>
                    <a:pt x="1209611" y="429741"/>
                  </a:lnTo>
                  <a:lnTo>
                    <a:pt x="1213465" y="441754"/>
                  </a:lnTo>
                  <a:lnTo>
                    <a:pt x="1216865" y="453540"/>
                  </a:lnTo>
                  <a:lnTo>
                    <a:pt x="1219812" y="465552"/>
                  </a:lnTo>
                  <a:lnTo>
                    <a:pt x="1222986" y="477792"/>
                  </a:lnTo>
                  <a:lnTo>
                    <a:pt x="1225706" y="489578"/>
                  </a:lnTo>
                  <a:lnTo>
                    <a:pt x="1228200" y="501818"/>
                  </a:lnTo>
                  <a:lnTo>
                    <a:pt x="1230240" y="514057"/>
                  </a:lnTo>
                  <a:lnTo>
                    <a:pt x="1232280" y="526070"/>
                  </a:lnTo>
                  <a:lnTo>
                    <a:pt x="1233867" y="538536"/>
                  </a:lnTo>
                  <a:lnTo>
                    <a:pt x="1235680" y="550775"/>
                  </a:lnTo>
                  <a:lnTo>
                    <a:pt x="1236814" y="563015"/>
                  </a:lnTo>
                  <a:lnTo>
                    <a:pt x="1237720" y="575254"/>
                  </a:lnTo>
                  <a:lnTo>
                    <a:pt x="1238401" y="587720"/>
                  </a:lnTo>
                  <a:lnTo>
                    <a:pt x="1239081" y="599733"/>
                  </a:lnTo>
                  <a:lnTo>
                    <a:pt x="1239307" y="612199"/>
                  </a:lnTo>
                  <a:lnTo>
                    <a:pt x="1239307" y="624665"/>
                  </a:lnTo>
                  <a:lnTo>
                    <a:pt x="1239081" y="636678"/>
                  </a:lnTo>
                  <a:lnTo>
                    <a:pt x="1238627" y="649144"/>
                  </a:lnTo>
                  <a:lnTo>
                    <a:pt x="1237947" y="661610"/>
                  </a:lnTo>
                  <a:lnTo>
                    <a:pt x="1237040" y="673623"/>
                  </a:lnTo>
                  <a:lnTo>
                    <a:pt x="1235907" y="686089"/>
                  </a:lnTo>
                  <a:lnTo>
                    <a:pt x="1234320" y="698102"/>
                  </a:lnTo>
                  <a:lnTo>
                    <a:pt x="1232507" y="710341"/>
                  </a:lnTo>
                  <a:lnTo>
                    <a:pt x="1230693" y="722807"/>
                  </a:lnTo>
                  <a:lnTo>
                    <a:pt x="1228653" y="734820"/>
                  </a:lnTo>
                  <a:lnTo>
                    <a:pt x="1226159" y="746833"/>
                  </a:lnTo>
                  <a:lnTo>
                    <a:pt x="1223439" y="759073"/>
                  </a:lnTo>
                  <a:lnTo>
                    <a:pt x="1220719" y="771085"/>
                  </a:lnTo>
                  <a:lnTo>
                    <a:pt x="1217545" y="783098"/>
                  </a:lnTo>
                  <a:lnTo>
                    <a:pt x="1214145" y="795111"/>
                  </a:lnTo>
                  <a:lnTo>
                    <a:pt x="1210518" y="806897"/>
                  </a:lnTo>
                  <a:lnTo>
                    <a:pt x="1206664" y="818683"/>
                  </a:lnTo>
                  <a:lnTo>
                    <a:pt x="1202357" y="830469"/>
                  </a:lnTo>
                  <a:lnTo>
                    <a:pt x="1198277" y="842255"/>
                  </a:lnTo>
                  <a:lnTo>
                    <a:pt x="1193516" y="853588"/>
                  </a:lnTo>
                  <a:lnTo>
                    <a:pt x="1188529" y="865374"/>
                  </a:lnTo>
                  <a:lnTo>
                    <a:pt x="1183769" y="876934"/>
                  </a:lnTo>
                  <a:lnTo>
                    <a:pt x="1178328" y="888267"/>
                  </a:lnTo>
                  <a:lnTo>
                    <a:pt x="1172661" y="899599"/>
                  </a:lnTo>
                  <a:lnTo>
                    <a:pt x="1166767" y="910706"/>
                  </a:lnTo>
                  <a:lnTo>
                    <a:pt x="1160646" y="921812"/>
                  </a:lnTo>
                  <a:lnTo>
                    <a:pt x="1534229" y="1295115"/>
                  </a:lnTo>
                  <a:lnTo>
                    <a:pt x="1540350" y="1301461"/>
                  </a:lnTo>
                  <a:lnTo>
                    <a:pt x="1545790" y="1308034"/>
                  </a:lnTo>
                  <a:lnTo>
                    <a:pt x="1551231" y="1314607"/>
                  </a:lnTo>
                  <a:lnTo>
                    <a:pt x="1556445" y="1321407"/>
                  </a:lnTo>
                  <a:lnTo>
                    <a:pt x="1560752" y="1328433"/>
                  </a:lnTo>
                  <a:lnTo>
                    <a:pt x="1565286" y="1335460"/>
                  </a:lnTo>
                  <a:lnTo>
                    <a:pt x="1569366" y="1342713"/>
                  </a:lnTo>
                  <a:lnTo>
                    <a:pt x="1572766" y="1349966"/>
                  </a:lnTo>
                  <a:lnTo>
                    <a:pt x="1576167" y="1357219"/>
                  </a:lnTo>
                  <a:lnTo>
                    <a:pt x="1578887" y="1364698"/>
                  </a:lnTo>
                  <a:lnTo>
                    <a:pt x="1581381" y="1372178"/>
                  </a:lnTo>
                  <a:lnTo>
                    <a:pt x="1583648" y="1379658"/>
                  </a:lnTo>
                  <a:lnTo>
                    <a:pt x="1585461" y="1387137"/>
                  </a:lnTo>
                  <a:lnTo>
                    <a:pt x="1586821" y="1394617"/>
                  </a:lnTo>
                  <a:lnTo>
                    <a:pt x="1587955" y="1402323"/>
                  </a:lnTo>
                  <a:lnTo>
                    <a:pt x="1588635" y="1409803"/>
                  </a:lnTo>
                  <a:lnTo>
                    <a:pt x="1589088" y="1417283"/>
                  </a:lnTo>
                  <a:lnTo>
                    <a:pt x="1589088" y="1424762"/>
                  </a:lnTo>
                  <a:lnTo>
                    <a:pt x="1588861" y="1432242"/>
                  </a:lnTo>
                  <a:lnTo>
                    <a:pt x="1588181" y="1439495"/>
                  </a:lnTo>
                  <a:lnTo>
                    <a:pt x="1587274" y="1446748"/>
                  </a:lnTo>
                  <a:lnTo>
                    <a:pt x="1585914" y="1454001"/>
                  </a:lnTo>
                  <a:lnTo>
                    <a:pt x="1584101" y="1461027"/>
                  </a:lnTo>
                  <a:lnTo>
                    <a:pt x="1581834" y="1467827"/>
                  </a:lnTo>
                  <a:lnTo>
                    <a:pt x="1579340" y="1474627"/>
                  </a:lnTo>
                  <a:lnTo>
                    <a:pt x="1576620" y="1481200"/>
                  </a:lnTo>
                  <a:lnTo>
                    <a:pt x="1573220" y="1487773"/>
                  </a:lnTo>
                  <a:lnTo>
                    <a:pt x="1569593" y="1494119"/>
                  </a:lnTo>
                  <a:lnTo>
                    <a:pt x="1565512" y="1500239"/>
                  </a:lnTo>
                  <a:lnTo>
                    <a:pt x="1561432" y="1506132"/>
                  </a:lnTo>
                  <a:lnTo>
                    <a:pt x="1556445" y="1511572"/>
                  </a:lnTo>
                  <a:lnTo>
                    <a:pt x="1551231" y="1517011"/>
                  </a:lnTo>
                  <a:lnTo>
                    <a:pt x="1517228" y="1551237"/>
                  </a:lnTo>
                  <a:lnTo>
                    <a:pt x="1511787" y="1556223"/>
                  </a:lnTo>
                  <a:lnTo>
                    <a:pt x="1506120" y="1561209"/>
                  </a:lnTo>
                  <a:lnTo>
                    <a:pt x="1500226" y="1565516"/>
                  </a:lnTo>
                  <a:lnTo>
                    <a:pt x="1494106" y="1569369"/>
                  </a:lnTo>
                  <a:lnTo>
                    <a:pt x="1487985" y="1573222"/>
                  </a:lnTo>
                  <a:lnTo>
                    <a:pt x="1481411" y="1576395"/>
                  </a:lnTo>
                  <a:lnTo>
                    <a:pt x="1474837" y="1579342"/>
                  </a:lnTo>
                  <a:lnTo>
                    <a:pt x="1468036" y="1581835"/>
                  </a:lnTo>
                  <a:lnTo>
                    <a:pt x="1461009" y="1583875"/>
                  </a:lnTo>
                  <a:lnTo>
                    <a:pt x="1453982" y="1585688"/>
                  </a:lnTo>
                  <a:lnTo>
                    <a:pt x="1446728" y="1587275"/>
                  </a:lnTo>
                  <a:lnTo>
                    <a:pt x="1439474" y="1588182"/>
                  </a:lnTo>
                  <a:lnTo>
                    <a:pt x="1432219" y="1588862"/>
                  </a:lnTo>
                  <a:lnTo>
                    <a:pt x="1424739" y="1589088"/>
                  </a:lnTo>
                  <a:lnTo>
                    <a:pt x="1417258" y="1589088"/>
                  </a:lnTo>
                  <a:lnTo>
                    <a:pt x="1409777" y="1588862"/>
                  </a:lnTo>
                  <a:lnTo>
                    <a:pt x="1402296" y="1587955"/>
                  </a:lnTo>
                  <a:lnTo>
                    <a:pt x="1394589" y="1587048"/>
                  </a:lnTo>
                  <a:lnTo>
                    <a:pt x="1387108" y="1585235"/>
                  </a:lnTo>
                  <a:lnTo>
                    <a:pt x="1379628" y="1583422"/>
                  </a:lnTo>
                  <a:lnTo>
                    <a:pt x="1372147" y="1581382"/>
                  </a:lnTo>
                  <a:lnTo>
                    <a:pt x="1364666" y="1578662"/>
                  </a:lnTo>
                  <a:lnTo>
                    <a:pt x="1357186" y="1575942"/>
                  </a:lnTo>
                  <a:lnTo>
                    <a:pt x="1349931" y="1572769"/>
                  </a:lnTo>
                  <a:lnTo>
                    <a:pt x="1342677" y="1569142"/>
                  </a:lnTo>
                  <a:lnTo>
                    <a:pt x="1335423" y="1565289"/>
                  </a:lnTo>
                  <a:lnTo>
                    <a:pt x="1328396" y="1560756"/>
                  </a:lnTo>
                  <a:lnTo>
                    <a:pt x="1321369" y="1556223"/>
                  </a:lnTo>
                  <a:lnTo>
                    <a:pt x="1314568" y="1551237"/>
                  </a:lnTo>
                  <a:lnTo>
                    <a:pt x="1307994" y="1545797"/>
                  </a:lnTo>
                  <a:lnTo>
                    <a:pt x="1301420" y="1540130"/>
                  </a:lnTo>
                  <a:lnTo>
                    <a:pt x="1295299" y="1534011"/>
                  </a:lnTo>
                  <a:lnTo>
                    <a:pt x="921716" y="1160708"/>
                  </a:lnTo>
                  <a:lnTo>
                    <a:pt x="910835" y="1166827"/>
                  </a:lnTo>
                  <a:lnTo>
                    <a:pt x="899501" y="1172720"/>
                  </a:lnTo>
                  <a:lnTo>
                    <a:pt x="888166" y="1178160"/>
                  </a:lnTo>
                  <a:lnTo>
                    <a:pt x="876832" y="1183600"/>
                  </a:lnTo>
                  <a:lnTo>
                    <a:pt x="865498" y="1188586"/>
                  </a:lnTo>
                  <a:lnTo>
                    <a:pt x="853710" y="1193346"/>
                  </a:lnTo>
                  <a:lnTo>
                    <a:pt x="842375" y="1198106"/>
                  </a:lnTo>
                  <a:lnTo>
                    <a:pt x="830588" y="1202412"/>
                  </a:lnTo>
                  <a:lnTo>
                    <a:pt x="818573" y="1206492"/>
                  </a:lnTo>
                  <a:lnTo>
                    <a:pt x="807012" y="1210572"/>
                  </a:lnTo>
                  <a:lnTo>
                    <a:pt x="794997" y="1213972"/>
                  </a:lnTo>
                  <a:lnTo>
                    <a:pt x="783210" y="1217598"/>
                  </a:lnTo>
                  <a:lnTo>
                    <a:pt x="771195" y="1220545"/>
                  </a:lnTo>
                  <a:lnTo>
                    <a:pt x="758954" y="1223265"/>
                  </a:lnTo>
                  <a:lnTo>
                    <a:pt x="746939" y="1226211"/>
                  </a:lnTo>
                  <a:lnTo>
                    <a:pt x="734698" y="1228478"/>
                  </a:lnTo>
                  <a:lnTo>
                    <a:pt x="722457" y="1230518"/>
                  </a:lnTo>
                  <a:lnTo>
                    <a:pt x="710442" y="1232784"/>
                  </a:lnTo>
                  <a:lnTo>
                    <a:pt x="698201" y="1234371"/>
                  </a:lnTo>
                  <a:lnTo>
                    <a:pt x="685960" y="1235731"/>
                  </a:lnTo>
                  <a:lnTo>
                    <a:pt x="673719" y="1236864"/>
                  </a:lnTo>
                  <a:lnTo>
                    <a:pt x="661478" y="1237771"/>
                  </a:lnTo>
                  <a:lnTo>
                    <a:pt x="649010" y="1238451"/>
                  </a:lnTo>
                  <a:lnTo>
                    <a:pt x="636769" y="1239131"/>
                  </a:lnTo>
                  <a:lnTo>
                    <a:pt x="624527" y="1239357"/>
                  </a:lnTo>
                  <a:lnTo>
                    <a:pt x="612060" y="1239357"/>
                  </a:lnTo>
                  <a:lnTo>
                    <a:pt x="599818" y="1239131"/>
                  </a:lnTo>
                  <a:lnTo>
                    <a:pt x="587577" y="1238451"/>
                  </a:lnTo>
                  <a:lnTo>
                    <a:pt x="575109" y="1237544"/>
                  </a:lnTo>
                  <a:lnTo>
                    <a:pt x="562868" y="1236638"/>
                  </a:lnTo>
                  <a:lnTo>
                    <a:pt x="550627" y="1235504"/>
                  </a:lnTo>
                  <a:lnTo>
                    <a:pt x="538612" y="1233918"/>
                  </a:lnTo>
                  <a:lnTo>
                    <a:pt x="526145" y="1232331"/>
                  </a:lnTo>
                  <a:lnTo>
                    <a:pt x="513903" y="1230291"/>
                  </a:lnTo>
                  <a:lnTo>
                    <a:pt x="501889" y="1228025"/>
                  </a:lnTo>
                  <a:lnTo>
                    <a:pt x="489648" y="1225758"/>
                  </a:lnTo>
                  <a:lnTo>
                    <a:pt x="477633" y="1222811"/>
                  </a:lnTo>
                  <a:lnTo>
                    <a:pt x="465619" y="1219865"/>
                  </a:lnTo>
                  <a:lnTo>
                    <a:pt x="453604" y="1216918"/>
                  </a:lnTo>
                  <a:lnTo>
                    <a:pt x="441590" y="1213292"/>
                  </a:lnTo>
                  <a:lnTo>
                    <a:pt x="429802" y="1209665"/>
                  </a:lnTo>
                  <a:lnTo>
                    <a:pt x="418014" y="1205812"/>
                  </a:lnTo>
                  <a:lnTo>
                    <a:pt x="406453" y="1201506"/>
                  </a:lnTo>
                  <a:lnTo>
                    <a:pt x="394665" y="1197199"/>
                  </a:lnTo>
                  <a:lnTo>
                    <a:pt x="383104" y="1192440"/>
                  </a:lnTo>
                  <a:lnTo>
                    <a:pt x="371543" y="1187680"/>
                  </a:lnTo>
                  <a:lnTo>
                    <a:pt x="359982" y="1182467"/>
                  </a:lnTo>
                  <a:lnTo>
                    <a:pt x="348647" y="1177027"/>
                  </a:lnTo>
                  <a:lnTo>
                    <a:pt x="337313" y="1171360"/>
                  </a:lnTo>
                  <a:lnTo>
                    <a:pt x="326205" y="1165694"/>
                  </a:lnTo>
                  <a:lnTo>
                    <a:pt x="315097" y="1159574"/>
                  </a:lnTo>
                  <a:lnTo>
                    <a:pt x="304216" y="1153228"/>
                  </a:lnTo>
                  <a:lnTo>
                    <a:pt x="293109" y="1146655"/>
                  </a:lnTo>
                  <a:lnTo>
                    <a:pt x="282454" y="1139629"/>
                  </a:lnTo>
                  <a:lnTo>
                    <a:pt x="272026" y="1132602"/>
                  </a:lnTo>
                  <a:lnTo>
                    <a:pt x="261145" y="1125349"/>
                  </a:lnTo>
                  <a:lnTo>
                    <a:pt x="250944" y="1117643"/>
                  </a:lnTo>
                  <a:lnTo>
                    <a:pt x="240517" y="1109937"/>
                  </a:lnTo>
                  <a:lnTo>
                    <a:pt x="230316" y="1101777"/>
                  </a:lnTo>
                  <a:lnTo>
                    <a:pt x="220341" y="1093617"/>
                  </a:lnTo>
                  <a:lnTo>
                    <a:pt x="210367" y="1085004"/>
                  </a:lnTo>
                  <a:lnTo>
                    <a:pt x="200620" y="1076391"/>
                  </a:lnTo>
                  <a:lnTo>
                    <a:pt x="191099" y="1067099"/>
                  </a:lnTo>
                  <a:lnTo>
                    <a:pt x="181578" y="1057806"/>
                  </a:lnTo>
                  <a:lnTo>
                    <a:pt x="170470" y="1046473"/>
                  </a:lnTo>
                  <a:lnTo>
                    <a:pt x="159589" y="1034913"/>
                  </a:lnTo>
                  <a:lnTo>
                    <a:pt x="149161" y="1022901"/>
                  </a:lnTo>
                  <a:lnTo>
                    <a:pt x="139187" y="1010888"/>
                  </a:lnTo>
                  <a:lnTo>
                    <a:pt x="129213" y="998648"/>
                  </a:lnTo>
                  <a:lnTo>
                    <a:pt x="119918" y="985956"/>
                  </a:lnTo>
                  <a:lnTo>
                    <a:pt x="110851" y="973489"/>
                  </a:lnTo>
                  <a:lnTo>
                    <a:pt x="102237" y="960797"/>
                  </a:lnTo>
                  <a:lnTo>
                    <a:pt x="93849" y="947651"/>
                  </a:lnTo>
                  <a:lnTo>
                    <a:pt x="85688" y="934505"/>
                  </a:lnTo>
                  <a:lnTo>
                    <a:pt x="78208" y="921358"/>
                  </a:lnTo>
                  <a:lnTo>
                    <a:pt x="70954" y="907986"/>
                  </a:lnTo>
                  <a:lnTo>
                    <a:pt x="64153" y="894386"/>
                  </a:lnTo>
                  <a:lnTo>
                    <a:pt x="57579" y="880560"/>
                  </a:lnTo>
                  <a:lnTo>
                    <a:pt x="51232" y="866734"/>
                  </a:lnTo>
                  <a:lnTo>
                    <a:pt x="45338" y="852908"/>
                  </a:lnTo>
                  <a:lnTo>
                    <a:pt x="39897" y="838856"/>
                  </a:lnTo>
                  <a:lnTo>
                    <a:pt x="34910" y="824803"/>
                  </a:lnTo>
                  <a:lnTo>
                    <a:pt x="30150" y="810524"/>
                  </a:lnTo>
                  <a:lnTo>
                    <a:pt x="25616" y="796244"/>
                  </a:lnTo>
                  <a:lnTo>
                    <a:pt x="21535" y="781738"/>
                  </a:lnTo>
                  <a:lnTo>
                    <a:pt x="17682" y="767232"/>
                  </a:lnTo>
                  <a:lnTo>
                    <a:pt x="14508" y="752726"/>
                  </a:lnTo>
                  <a:lnTo>
                    <a:pt x="11334" y="738220"/>
                  </a:lnTo>
                  <a:lnTo>
                    <a:pt x="8841" y="723487"/>
                  </a:lnTo>
                  <a:lnTo>
                    <a:pt x="6574" y="708755"/>
                  </a:lnTo>
                  <a:lnTo>
                    <a:pt x="4307" y="694022"/>
                  </a:lnTo>
                  <a:lnTo>
                    <a:pt x="2947" y="679289"/>
                  </a:lnTo>
                  <a:lnTo>
                    <a:pt x="1587" y="664330"/>
                  </a:lnTo>
                  <a:lnTo>
                    <a:pt x="680" y="649597"/>
                  </a:lnTo>
                  <a:lnTo>
                    <a:pt x="227" y="634638"/>
                  </a:lnTo>
                  <a:lnTo>
                    <a:pt x="0" y="619905"/>
                  </a:lnTo>
                  <a:lnTo>
                    <a:pt x="227" y="604946"/>
                  </a:lnTo>
                  <a:lnTo>
                    <a:pt x="680" y="589987"/>
                  </a:lnTo>
                  <a:lnTo>
                    <a:pt x="1587" y="575254"/>
                  </a:lnTo>
                  <a:lnTo>
                    <a:pt x="2947" y="560295"/>
                  </a:lnTo>
                  <a:lnTo>
                    <a:pt x="4307" y="545562"/>
                  </a:lnTo>
                  <a:lnTo>
                    <a:pt x="6574" y="530830"/>
                  </a:lnTo>
                  <a:lnTo>
                    <a:pt x="8841" y="516097"/>
                  </a:lnTo>
                  <a:lnTo>
                    <a:pt x="11334" y="501364"/>
                  </a:lnTo>
                  <a:lnTo>
                    <a:pt x="14508" y="486858"/>
                  </a:lnTo>
                  <a:lnTo>
                    <a:pt x="17682" y="472352"/>
                  </a:lnTo>
                  <a:lnTo>
                    <a:pt x="21535" y="457846"/>
                  </a:lnTo>
                  <a:lnTo>
                    <a:pt x="25616" y="443340"/>
                  </a:lnTo>
                  <a:lnTo>
                    <a:pt x="30150" y="429061"/>
                  </a:lnTo>
                  <a:lnTo>
                    <a:pt x="34910" y="414781"/>
                  </a:lnTo>
                  <a:lnTo>
                    <a:pt x="39897" y="400502"/>
                  </a:lnTo>
                  <a:lnTo>
                    <a:pt x="45338" y="386449"/>
                  </a:lnTo>
                  <a:lnTo>
                    <a:pt x="51232" y="372850"/>
                  </a:lnTo>
                  <a:lnTo>
                    <a:pt x="57579" y="359024"/>
                  </a:lnTo>
                  <a:lnTo>
                    <a:pt x="64153" y="345198"/>
                  </a:lnTo>
                  <a:lnTo>
                    <a:pt x="70954" y="331599"/>
                  </a:lnTo>
                  <a:lnTo>
                    <a:pt x="78208" y="318226"/>
                  </a:lnTo>
                  <a:lnTo>
                    <a:pt x="85688" y="304853"/>
                  </a:lnTo>
                  <a:lnTo>
                    <a:pt x="93849" y="291934"/>
                  </a:lnTo>
                  <a:lnTo>
                    <a:pt x="102237" y="278788"/>
                  </a:lnTo>
                  <a:lnTo>
                    <a:pt x="110851" y="266095"/>
                  </a:lnTo>
                  <a:lnTo>
                    <a:pt x="119918" y="253402"/>
                  </a:lnTo>
                  <a:lnTo>
                    <a:pt x="129213" y="240936"/>
                  </a:lnTo>
                  <a:lnTo>
                    <a:pt x="139187" y="228697"/>
                  </a:lnTo>
                  <a:lnTo>
                    <a:pt x="149161" y="216457"/>
                  </a:lnTo>
                  <a:lnTo>
                    <a:pt x="159589" y="204671"/>
                  </a:lnTo>
                  <a:lnTo>
                    <a:pt x="170470" y="193111"/>
                  </a:lnTo>
                  <a:lnTo>
                    <a:pt x="181578" y="181779"/>
                  </a:lnTo>
                  <a:lnTo>
                    <a:pt x="193139" y="170446"/>
                  </a:lnTo>
                  <a:lnTo>
                    <a:pt x="204473" y="159793"/>
                  </a:lnTo>
                  <a:lnTo>
                    <a:pt x="216488" y="149140"/>
                  </a:lnTo>
                  <a:lnTo>
                    <a:pt x="228729" y="139167"/>
                  </a:lnTo>
                  <a:lnTo>
                    <a:pt x="240743" y="129421"/>
                  </a:lnTo>
                  <a:lnTo>
                    <a:pt x="253438" y="119901"/>
                  </a:lnTo>
                  <a:lnTo>
                    <a:pt x="266133" y="110835"/>
                  </a:lnTo>
                  <a:lnTo>
                    <a:pt x="278600" y="102222"/>
                  </a:lnTo>
                  <a:lnTo>
                    <a:pt x="291748" y="93836"/>
                  </a:lnTo>
                  <a:lnTo>
                    <a:pt x="304896" y="85903"/>
                  </a:lnTo>
                  <a:lnTo>
                    <a:pt x="318271" y="78423"/>
                  </a:lnTo>
                  <a:lnTo>
                    <a:pt x="331646" y="71170"/>
                  </a:lnTo>
                  <a:lnTo>
                    <a:pt x="345020" y="64144"/>
                  </a:lnTo>
                  <a:lnTo>
                    <a:pt x="358848" y="57571"/>
                  </a:lnTo>
                  <a:lnTo>
                    <a:pt x="372676" y="51451"/>
                  </a:lnTo>
                  <a:lnTo>
                    <a:pt x="386504" y="45558"/>
                  </a:lnTo>
                  <a:lnTo>
                    <a:pt x="400559" y="40118"/>
                  </a:lnTo>
                  <a:lnTo>
                    <a:pt x="414840" y="34905"/>
                  </a:lnTo>
                  <a:lnTo>
                    <a:pt x="429122" y="30146"/>
                  </a:lnTo>
                  <a:lnTo>
                    <a:pt x="443403" y="25839"/>
                  </a:lnTo>
                  <a:lnTo>
                    <a:pt x="457911" y="21533"/>
                  </a:lnTo>
                  <a:lnTo>
                    <a:pt x="472419" y="17906"/>
                  </a:lnTo>
                  <a:lnTo>
                    <a:pt x="486927" y="14506"/>
                  </a:lnTo>
                  <a:lnTo>
                    <a:pt x="501435" y="11560"/>
                  </a:lnTo>
                  <a:lnTo>
                    <a:pt x="515944" y="8840"/>
                  </a:lnTo>
                  <a:lnTo>
                    <a:pt x="530678" y="6573"/>
                  </a:lnTo>
                  <a:lnTo>
                    <a:pt x="545413" y="4533"/>
                  </a:lnTo>
                  <a:lnTo>
                    <a:pt x="560148" y="3173"/>
                  </a:lnTo>
                  <a:lnTo>
                    <a:pt x="575109" y="1587"/>
                  </a:lnTo>
                  <a:lnTo>
                    <a:pt x="589844" y="907"/>
                  </a:lnTo>
                  <a:lnTo>
                    <a:pt x="604806" y="227"/>
                  </a:lnTo>
                  <a:lnTo>
                    <a:pt x="6195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sz="1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9747753" y="3523612"/>
            <a:ext cx="575914" cy="575914"/>
            <a:chOff x="8977907" y="1828640"/>
            <a:chExt cx="576064" cy="576064"/>
          </a:xfrm>
        </p:grpSpPr>
        <p:sp>
          <p:nvSpPr>
            <p:cNvPr id="18" name="椭圆 17"/>
            <p:cNvSpPr/>
            <p:nvPr/>
          </p:nvSpPr>
          <p:spPr>
            <a:xfrm>
              <a:off x="8977907" y="1828640"/>
              <a:ext cx="576064" cy="576064"/>
            </a:xfrm>
            <a:prstGeom prst="ellipse">
              <a:avLst/>
            </a:prstGeom>
            <a:solidFill>
              <a:srgbClr val="2287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19" name="KSO_Shape"/>
            <p:cNvSpPr/>
            <p:nvPr/>
          </p:nvSpPr>
          <p:spPr bwMode="auto">
            <a:xfrm>
              <a:off x="9121923" y="1989931"/>
              <a:ext cx="316789" cy="269270"/>
            </a:xfrm>
            <a:custGeom>
              <a:avLst/>
              <a:gdLst>
                <a:gd name="T0" fmla="*/ 1221908 w 2276475"/>
                <a:gd name="T1" fmla="*/ 1328927 h 1936751"/>
                <a:gd name="T2" fmla="*/ 1196654 w 2276475"/>
                <a:gd name="T3" fmla="*/ 1388292 h 1936751"/>
                <a:gd name="T4" fmla="*/ 691864 w 2276475"/>
                <a:gd name="T5" fmla="*/ 1376845 h 1936751"/>
                <a:gd name="T6" fmla="*/ 695585 w 2276475"/>
                <a:gd name="T7" fmla="*/ 1314285 h 1936751"/>
                <a:gd name="T8" fmla="*/ 1104489 w 2276475"/>
                <a:gd name="T9" fmla="*/ 1115137 h 1936751"/>
                <a:gd name="T10" fmla="*/ 1117497 w 2276475"/>
                <a:gd name="T11" fmla="*/ 1168850 h 1936751"/>
                <a:gd name="T12" fmla="*/ 811396 w 2276475"/>
                <a:gd name="T13" fmla="*/ 1188695 h 1936751"/>
                <a:gd name="T14" fmla="*/ 783254 w 2276475"/>
                <a:gd name="T15" fmla="*/ 1141068 h 1936751"/>
                <a:gd name="T16" fmla="*/ 309026 w 2276475"/>
                <a:gd name="T17" fmla="*/ 898551 h 1936751"/>
                <a:gd name="T18" fmla="*/ 798665 w 2276475"/>
                <a:gd name="T19" fmla="*/ 935449 h 1936751"/>
                <a:gd name="T20" fmla="*/ 759855 w 2276475"/>
                <a:gd name="T21" fmla="*/ 989335 h 1936751"/>
                <a:gd name="T22" fmla="*/ 259317 w 2276475"/>
                <a:gd name="T23" fmla="*/ 967303 h 1936751"/>
                <a:gd name="T24" fmla="*/ 277393 w 2276475"/>
                <a:gd name="T25" fmla="*/ 906514 h 1936751"/>
                <a:gd name="T26" fmla="*/ 1086287 w 2276475"/>
                <a:gd name="T27" fmla="*/ 817903 h 1936751"/>
                <a:gd name="T28" fmla="*/ 1028372 w 2276475"/>
                <a:gd name="T29" fmla="*/ 919230 h 1936751"/>
                <a:gd name="T30" fmla="*/ 999280 w 2276475"/>
                <a:gd name="T31" fmla="*/ 917630 h 1936751"/>
                <a:gd name="T32" fmla="*/ 289574 w 2276475"/>
                <a:gd name="T33" fmla="*/ 706099 h 1936751"/>
                <a:gd name="T34" fmla="*/ 590631 w 2276475"/>
                <a:gd name="T35" fmla="*/ 735033 h 1936751"/>
                <a:gd name="T36" fmla="*/ 567535 w 2276475"/>
                <a:gd name="T37" fmla="*/ 784938 h 1936751"/>
                <a:gd name="T38" fmla="*/ 259309 w 2276475"/>
                <a:gd name="T39" fmla="*/ 770073 h 1936751"/>
                <a:gd name="T40" fmla="*/ 267273 w 2276475"/>
                <a:gd name="T41" fmla="*/ 715124 h 1936751"/>
                <a:gd name="T42" fmla="*/ 836933 w 2276475"/>
                <a:gd name="T43" fmla="*/ 505684 h 1936751"/>
                <a:gd name="T44" fmla="*/ 846494 w 2276475"/>
                <a:gd name="T45" fmla="*/ 574170 h 1936751"/>
                <a:gd name="T46" fmla="*/ 268069 w 2276475"/>
                <a:gd name="T47" fmla="*/ 592752 h 1936751"/>
                <a:gd name="T48" fmla="*/ 238855 w 2276475"/>
                <a:gd name="T49" fmla="*/ 530105 h 1936751"/>
                <a:gd name="T50" fmla="*/ 1467818 w 2276475"/>
                <a:gd name="T51" fmla="*/ 344025 h 1936751"/>
                <a:gd name="T52" fmla="*/ 1566759 w 2276475"/>
                <a:gd name="T53" fmla="*/ 428438 h 1936751"/>
                <a:gd name="T54" fmla="*/ 1578461 w 2276475"/>
                <a:gd name="T55" fmla="*/ 479936 h 1936751"/>
                <a:gd name="T56" fmla="*/ 1197862 w 2276475"/>
                <a:gd name="T57" fmla="*/ 846789 h 1936751"/>
                <a:gd name="T58" fmla="*/ 1138817 w 2276475"/>
                <a:gd name="T59" fmla="*/ 842806 h 1936751"/>
                <a:gd name="T60" fmla="*/ 1093869 w 2276475"/>
                <a:gd name="T61" fmla="*/ 799538 h 1936751"/>
                <a:gd name="T62" fmla="*/ 1075782 w 2276475"/>
                <a:gd name="T63" fmla="*/ 737423 h 1936751"/>
                <a:gd name="T64" fmla="*/ 1456382 w 2276475"/>
                <a:gd name="T65" fmla="*/ 344821 h 1936751"/>
                <a:gd name="T66" fmla="*/ 199469 w 2276475"/>
                <a:gd name="T67" fmla="*/ 367345 h 1936751"/>
                <a:gd name="T68" fmla="*/ 114475 w 2276475"/>
                <a:gd name="T69" fmla="*/ 448541 h 1936751"/>
                <a:gd name="T70" fmla="*/ 103321 w 2276475"/>
                <a:gd name="T71" fmla="*/ 1407238 h 1936751"/>
                <a:gd name="T72" fmla="*/ 171315 w 2276475"/>
                <a:gd name="T73" fmla="*/ 1503559 h 1936751"/>
                <a:gd name="T74" fmla="*/ 1382734 w 2276475"/>
                <a:gd name="T75" fmla="*/ 1530890 h 1936751"/>
                <a:gd name="T76" fmla="*/ 1488975 w 2276475"/>
                <a:gd name="T77" fmla="*/ 1477289 h 1936751"/>
                <a:gd name="T78" fmla="*/ 1531737 w 2276475"/>
                <a:gd name="T79" fmla="*/ 1365845 h 1936751"/>
                <a:gd name="T80" fmla="*/ 1605841 w 2276475"/>
                <a:gd name="T81" fmla="*/ 1539381 h 1936751"/>
                <a:gd name="T82" fmla="*/ 1513146 w 2276475"/>
                <a:gd name="T83" fmla="*/ 1611821 h 1936751"/>
                <a:gd name="T84" fmla="*/ 101461 w 2276475"/>
                <a:gd name="T85" fmla="*/ 1605982 h 1936751"/>
                <a:gd name="T86" fmla="*/ 16468 w 2276475"/>
                <a:gd name="T87" fmla="*/ 1525317 h 1936751"/>
                <a:gd name="T88" fmla="*/ 5312 w 2276475"/>
                <a:gd name="T89" fmla="*/ 391226 h 1936751"/>
                <a:gd name="T90" fmla="*/ 73307 w 2276475"/>
                <a:gd name="T91" fmla="*/ 295170 h 1936751"/>
                <a:gd name="T92" fmla="*/ 1746529 w 2276475"/>
                <a:gd name="T93" fmla="*/ 88926 h 1936751"/>
                <a:gd name="T94" fmla="*/ 1805153 w 2276475"/>
                <a:gd name="T95" fmla="*/ 114614 h 1936751"/>
                <a:gd name="T96" fmla="*/ 1838312 w 2276475"/>
                <a:gd name="T97" fmla="*/ 176846 h 1936751"/>
                <a:gd name="T98" fmla="*/ 1821600 w 2276475"/>
                <a:gd name="T99" fmla="*/ 237490 h 1936751"/>
                <a:gd name="T100" fmla="*/ 1620792 w 2276475"/>
                <a:gd name="T101" fmla="*/ 421806 h 1936751"/>
                <a:gd name="T102" fmla="*/ 1543068 w 2276475"/>
                <a:gd name="T103" fmla="*/ 339447 h 1936751"/>
                <a:gd name="T104" fmla="*/ 1506460 w 2276475"/>
                <a:gd name="T105" fmla="*/ 289925 h 1936751"/>
                <a:gd name="T106" fmla="*/ 1716818 w 2276475"/>
                <a:gd name="T107" fmla="*/ 92634 h 1936751"/>
                <a:gd name="T108" fmla="*/ 1893521 w 2276475"/>
                <a:gd name="T109" fmla="*/ 35131 h 1936751"/>
                <a:gd name="T110" fmla="*/ 1889783 w 2276475"/>
                <a:gd name="T111" fmla="*/ 106078 h 1936751"/>
                <a:gd name="T112" fmla="*/ 1844400 w 2276475"/>
                <a:gd name="T113" fmla="*/ 105545 h 1936751"/>
                <a:gd name="T114" fmla="*/ 1793944 w 2276475"/>
                <a:gd name="T115" fmla="*/ 59669 h 1936751"/>
                <a:gd name="T116" fmla="*/ 1847069 w 2276475"/>
                <a:gd name="T117" fmla="*/ 16194 h 1936751"/>
                <a:gd name="T118" fmla="*/ 1697756 w 2276475"/>
                <a:gd name="T119" fmla="*/ 22017 h 1936751"/>
                <a:gd name="T120" fmla="*/ 1364698 w 2276475"/>
                <a:gd name="T121" fmla="*/ 383050 h 1936751"/>
                <a:gd name="T122" fmla="*/ 1317840 w 2276475"/>
                <a:gd name="T123" fmla="*/ 375887 h 1936751"/>
                <a:gd name="T124" fmla="*/ 1320237 w 2276475"/>
                <a:gd name="T125" fmla="*/ 329200 h 193675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2276475" h="1936751">
                  <a:moveTo>
                    <a:pt x="872202" y="1555750"/>
                  </a:moveTo>
                  <a:lnTo>
                    <a:pt x="879190" y="1555750"/>
                  </a:lnTo>
                  <a:lnTo>
                    <a:pt x="1397284" y="1555750"/>
                  </a:lnTo>
                  <a:lnTo>
                    <a:pt x="1404272" y="1555750"/>
                  </a:lnTo>
                  <a:lnTo>
                    <a:pt x="1410943" y="1557024"/>
                  </a:lnTo>
                  <a:lnTo>
                    <a:pt x="1417614" y="1557979"/>
                  </a:lnTo>
                  <a:lnTo>
                    <a:pt x="1423649" y="1560208"/>
                  </a:lnTo>
                  <a:lnTo>
                    <a:pt x="1430002" y="1562437"/>
                  </a:lnTo>
                  <a:lnTo>
                    <a:pt x="1435403" y="1565303"/>
                  </a:lnTo>
                  <a:lnTo>
                    <a:pt x="1440485" y="1568168"/>
                  </a:lnTo>
                  <a:lnTo>
                    <a:pt x="1445567" y="1571989"/>
                  </a:lnTo>
                  <a:lnTo>
                    <a:pt x="1450015" y="1576128"/>
                  </a:lnTo>
                  <a:lnTo>
                    <a:pt x="1453509" y="1580268"/>
                  </a:lnTo>
                  <a:lnTo>
                    <a:pt x="1457321" y="1584726"/>
                  </a:lnTo>
                  <a:lnTo>
                    <a:pt x="1460180" y="1589502"/>
                  </a:lnTo>
                  <a:lnTo>
                    <a:pt x="1462403" y="1594915"/>
                  </a:lnTo>
                  <a:lnTo>
                    <a:pt x="1463674" y="1600009"/>
                  </a:lnTo>
                  <a:lnTo>
                    <a:pt x="1464944" y="1605741"/>
                  </a:lnTo>
                  <a:lnTo>
                    <a:pt x="1465262" y="1611472"/>
                  </a:lnTo>
                  <a:lnTo>
                    <a:pt x="1464944" y="1617203"/>
                  </a:lnTo>
                  <a:lnTo>
                    <a:pt x="1463674" y="1622935"/>
                  </a:lnTo>
                  <a:lnTo>
                    <a:pt x="1462403" y="1628029"/>
                  </a:lnTo>
                  <a:lnTo>
                    <a:pt x="1460180" y="1633124"/>
                  </a:lnTo>
                  <a:lnTo>
                    <a:pt x="1457321" y="1638218"/>
                  </a:lnTo>
                  <a:lnTo>
                    <a:pt x="1453509" y="1642358"/>
                  </a:lnTo>
                  <a:lnTo>
                    <a:pt x="1450015" y="1646815"/>
                  </a:lnTo>
                  <a:lnTo>
                    <a:pt x="1445567" y="1650955"/>
                  </a:lnTo>
                  <a:lnTo>
                    <a:pt x="1440485" y="1654457"/>
                  </a:lnTo>
                  <a:lnTo>
                    <a:pt x="1435403" y="1657641"/>
                  </a:lnTo>
                  <a:lnTo>
                    <a:pt x="1430002" y="1660507"/>
                  </a:lnTo>
                  <a:lnTo>
                    <a:pt x="1423649" y="1662736"/>
                  </a:lnTo>
                  <a:lnTo>
                    <a:pt x="1417614" y="1664328"/>
                  </a:lnTo>
                  <a:lnTo>
                    <a:pt x="1410943" y="1665920"/>
                  </a:lnTo>
                  <a:lnTo>
                    <a:pt x="1404272" y="1666875"/>
                  </a:lnTo>
                  <a:lnTo>
                    <a:pt x="1397284" y="1666875"/>
                  </a:lnTo>
                  <a:lnTo>
                    <a:pt x="879190" y="1666875"/>
                  </a:lnTo>
                  <a:lnTo>
                    <a:pt x="872202" y="1666875"/>
                  </a:lnTo>
                  <a:lnTo>
                    <a:pt x="865531" y="1665920"/>
                  </a:lnTo>
                  <a:lnTo>
                    <a:pt x="858860" y="1664328"/>
                  </a:lnTo>
                  <a:lnTo>
                    <a:pt x="852507" y="1662736"/>
                  </a:lnTo>
                  <a:lnTo>
                    <a:pt x="846790" y="1660507"/>
                  </a:lnTo>
                  <a:lnTo>
                    <a:pt x="841389" y="1657641"/>
                  </a:lnTo>
                  <a:lnTo>
                    <a:pt x="835989" y="1654139"/>
                  </a:lnTo>
                  <a:lnTo>
                    <a:pt x="831224" y="1650955"/>
                  </a:lnTo>
                  <a:lnTo>
                    <a:pt x="826777" y="1646815"/>
                  </a:lnTo>
                  <a:lnTo>
                    <a:pt x="822648" y="1642358"/>
                  </a:lnTo>
                  <a:lnTo>
                    <a:pt x="819471" y="1637900"/>
                  </a:lnTo>
                  <a:lnTo>
                    <a:pt x="816612" y="1633124"/>
                  </a:lnTo>
                  <a:lnTo>
                    <a:pt x="814389" y="1628029"/>
                  </a:lnTo>
                  <a:lnTo>
                    <a:pt x="812483" y="1622935"/>
                  </a:lnTo>
                  <a:lnTo>
                    <a:pt x="811530" y="1617203"/>
                  </a:lnTo>
                  <a:lnTo>
                    <a:pt x="811212" y="1611472"/>
                  </a:lnTo>
                  <a:lnTo>
                    <a:pt x="811530" y="1605741"/>
                  </a:lnTo>
                  <a:lnTo>
                    <a:pt x="812483" y="1600009"/>
                  </a:lnTo>
                  <a:lnTo>
                    <a:pt x="814389" y="1594915"/>
                  </a:lnTo>
                  <a:lnTo>
                    <a:pt x="816612" y="1589820"/>
                  </a:lnTo>
                  <a:lnTo>
                    <a:pt x="819471" y="1584726"/>
                  </a:lnTo>
                  <a:lnTo>
                    <a:pt x="822648" y="1580268"/>
                  </a:lnTo>
                  <a:lnTo>
                    <a:pt x="826777" y="1576128"/>
                  </a:lnTo>
                  <a:lnTo>
                    <a:pt x="831224" y="1571989"/>
                  </a:lnTo>
                  <a:lnTo>
                    <a:pt x="835989" y="1568168"/>
                  </a:lnTo>
                  <a:lnTo>
                    <a:pt x="841389" y="1565303"/>
                  </a:lnTo>
                  <a:lnTo>
                    <a:pt x="846790" y="1562437"/>
                  </a:lnTo>
                  <a:lnTo>
                    <a:pt x="852507" y="1560208"/>
                  </a:lnTo>
                  <a:lnTo>
                    <a:pt x="858860" y="1558298"/>
                  </a:lnTo>
                  <a:lnTo>
                    <a:pt x="865531" y="1557024"/>
                  </a:lnTo>
                  <a:lnTo>
                    <a:pt x="872202" y="1555750"/>
                  </a:lnTo>
                  <a:close/>
                  <a:moveTo>
                    <a:pt x="984211" y="1325563"/>
                  </a:moveTo>
                  <a:lnTo>
                    <a:pt x="1292263" y="1325563"/>
                  </a:lnTo>
                  <a:lnTo>
                    <a:pt x="1297339" y="1325880"/>
                  </a:lnTo>
                  <a:lnTo>
                    <a:pt x="1302415" y="1326513"/>
                  </a:lnTo>
                  <a:lnTo>
                    <a:pt x="1307174" y="1327779"/>
                  </a:lnTo>
                  <a:lnTo>
                    <a:pt x="1311615" y="1329361"/>
                  </a:lnTo>
                  <a:lnTo>
                    <a:pt x="1315740" y="1331260"/>
                  </a:lnTo>
                  <a:lnTo>
                    <a:pt x="1319864" y="1333792"/>
                  </a:lnTo>
                  <a:lnTo>
                    <a:pt x="1323671" y="1336640"/>
                  </a:lnTo>
                  <a:lnTo>
                    <a:pt x="1327161" y="1340121"/>
                  </a:lnTo>
                  <a:lnTo>
                    <a:pt x="1330333" y="1343286"/>
                  </a:lnTo>
                  <a:lnTo>
                    <a:pt x="1332871" y="1347400"/>
                  </a:lnTo>
                  <a:lnTo>
                    <a:pt x="1335409" y="1351198"/>
                  </a:lnTo>
                  <a:lnTo>
                    <a:pt x="1337630" y="1355629"/>
                  </a:lnTo>
                  <a:lnTo>
                    <a:pt x="1339216" y="1360059"/>
                  </a:lnTo>
                  <a:lnTo>
                    <a:pt x="1340485" y="1364807"/>
                  </a:lnTo>
                  <a:lnTo>
                    <a:pt x="1341437" y="1369870"/>
                  </a:lnTo>
                  <a:lnTo>
                    <a:pt x="1341437" y="1374934"/>
                  </a:lnTo>
                  <a:lnTo>
                    <a:pt x="1341437" y="1379681"/>
                  </a:lnTo>
                  <a:lnTo>
                    <a:pt x="1340485" y="1384745"/>
                  </a:lnTo>
                  <a:lnTo>
                    <a:pt x="1339216" y="1389492"/>
                  </a:lnTo>
                  <a:lnTo>
                    <a:pt x="1337630" y="1393923"/>
                  </a:lnTo>
                  <a:lnTo>
                    <a:pt x="1335409" y="1398037"/>
                  </a:lnTo>
                  <a:lnTo>
                    <a:pt x="1332871" y="1402151"/>
                  </a:lnTo>
                  <a:lnTo>
                    <a:pt x="1330016" y="1405632"/>
                  </a:lnTo>
                  <a:lnTo>
                    <a:pt x="1327161" y="1409430"/>
                  </a:lnTo>
                  <a:lnTo>
                    <a:pt x="1323671" y="1412595"/>
                  </a:lnTo>
                  <a:lnTo>
                    <a:pt x="1319864" y="1415443"/>
                  </a:lnTo>
                  <a:lnTo>
                    <a:pt x="1315740" y="1417659"/>
                  </a:lnTo>
                  <a:lnTo>
                    <a:pt x="1311615" y="1419874"/>
                  </a:lnTo>
                  <a:lnTo>
                    <a:pt x="1306857" y="1421773"/>
                  </a:lnTo>
                  <a:lnTo>
                    <a:pt x="1302415" y="1422722"/>
                  </a:lnTo>
                  <a:lnTo>
                    <a:pt x="1297339" y="1423672"/>
                  </a:lnTo>
                  <a:lnTo>
                    <a:pt x="1292263" y="1423988"/>
                  </a:lnTo>
                  <a:lnTo>
                    <a:pt x="984211" y="1423988"/>
                  </a:lnTo>
                  <a:lnTo>
                    <a:pt x="979453" y="1423672"/>
                  </a:lnTo>
                  <a:lnTo>
                    <a:pt x="974377" y="1422722"/>
                  </a:lnTo>
                  <a:lnTo>
                    <a:pt x="969618" y="1421773"/>
                  </a:lnTo>
                  <a:lnTo>
                    <a:pt x="965176" y="1419874"/>
                  </a:lnTo>
                  <a:lnTo>
                    <a:pt x="960735" y="1417659"/>
                  </a:lnTo>
                  <a:lnTo>
                    <a:pt x="956928" y="1415443"/>
                  </a:lnTo>
                  <a:lnTo>
                    <a:pt x="952803" y="1412595"/>
                  </a:lnTo>
                  <a:lnTo>
                    <a:pt x="949631" y="1409430"/>
                  </a:lnTo>
                  <a:lnTo>
                    <a:pt x="946141" y="1405632"/>
                  </a:lnTo>
                  <a:lnTo>
                    <a:pt x="943286" y="1402151"/>
                  </a:lnTo>
                  <a:lnTo>
                    <a:pt x="941065" y="1398037"/>
                  </a:lnTo>
                  <a:lnTo>
                    <a:pt x="938844" y="1393923"/>
                  </a:lnTo>
                  <a:lnTo>
                    <a:pt x="937258" y="1389492"/>
                  </a:lnTo>
                  <a:lnTo>
                    <a:pt x="935989" y="1384745"/>
                  </a:lnTo>
                  <a:lnTo>
                    <a:pt x="935355" y="1379681"/>
                  </a:lnTo>
                  <a:lnTo>
                    <a:pt x="935037" y="1374934"/>
                  </a:lnTo>
                  <a:lnTo>
                    <a:pt x="935355" y="1369870"/>
                  </a:lnTo>
                  <a:lnTo>
                    <a:pt x="935989" y="1364807"/>
                  </a:lnTo>
                  <a:lnTo>
                    <a:pt x="937258" y="1360059"/>
                  </a:lnTo>
                  <a:lnTo>
                    <a:pt x="938844" y="1355629"/>
                  </a:lnTo>
                  <a:lnTo>
                    <a:pt x="940748" y="1351198"/>
                  </a:lnTo>
                  <a:lnTo>
                    <a:pt x="943286" y="1347400"/>
                  </a:lnTo>
                  <a:lnTo>
                    <a:pt x="946141" y="1343286"/>
                  </a:lnTo>
                  <a:lnTo>
                    <a:pt x="949631" y="1340121"/>
                  </a:lnTo>
                  <a:lnTo>
                    <a:pt x="952803" y="1336640"/>
                  </a:lnTo>
                  <a:lnTo>
                    <a:pt x="956928" y="1333792"/>
                  </a:lnTo>
                  <a:lnTo>
                    <a:pt x="960735" y="1331260"/>
                  </a:lnTo>
                  <a:lnTo>
                    <a:pt x="965176" y="1329361"/>
                  </a:lnTo>
                  <a:lnTo>
                    <a:pt x="969618" y="1327779"/>
                  </a:lnTo>
                  <a:lnTo>
                    <a:pt x="974377" y="1326513"/>
                  </a:lnTo>
                  <a:lnTo>
                    <a:pt x="979453" y="1325880"/>
                  </a:lnTo>
                  <a:lnTo>
                    <a:pt x="984211" y="1325563"/>
                  </a:lnTo>
                  <a:close/>
                  <a:moveTo>
                    <a:pt x="369286" y="1074738"/>
                  </a:moveTo>
                  <a:lnTo>
                    <a:pt x="887697" y="1074738"/>
                  </a:lnTo>
                  <a:lnTo>
                    <a:pt x="894368" y="1075056"/>
                  </a:lnTo>
                  <a:lnTo>
                    <a:pt x="901356" y="1076008"/>
                  </a:lnTo>
                  <a:lnTo>
                    <a:pt x="908027" y="1077278"/>
                  </a:lnTo>
                  <a:lnTo>
                    <a:pt x="914063" y="1079183"/>
                  </a:lnTo>
                  <a:lnTo>
                    <a:pt x="920098" y="1081406"/>
                  </a:lnTo>
                  <a:lnTo>
                    <a:pt x="925816" y="1084263"/>
                  </a:lnTo>
                  <a:lnTo>
                    <a:pt x="930898" y="1087438"/>
                  </a:lnTo>
                  <a:lnTo>
                    <a:pt x="935663" y="1090931"/>
                  </a:lnTo>
                  <a:lnTo>
                    <a:pt x="940110" y="1094741"/>
                  </a:lnTo>
                  <a:lnTo>
                    <a:pt x="944240" y="1099186"/>
                  </a:lnTo>
                  <a:lnTo>
                    <a:pt x="947416" y="1103948"/>
                  </a:lnTo>
                  <a:lnTo>
                    <a:pt x="950275" y="1108711"/>
                  </a:lnTo>
                  <a:lnTo>
                    <a:pt x="952499" y="1113791"/>
                  </a:lnTo>
                  <a:lnTo>
                    <a:pt x="954405" y="1118871"/>
                  </a:lnTo>
                  <a:lnTo>
                    <a:pt x="955358" y="1124903"/>
                  </a:lnTo>
                  <a:lnTo>
                    <a:pt x="955675" y="1130301"/>
                  </a:lnTo>
                  <a:lnTo>
                    <a:pt x="955358" y="1136016"/>
                  </a:lnTo>
                  <a:lnTo>
                    <a:pt x="954405" y="1141413"/>
                  </a:lnTo>
                  <a:lnTo>
                    <a:pt x="952499" y="1147128"/>
                  </a:lnTo>
                  <a:lnTo>
                    <a:pt x="950275" y="1152208"/>
                  </a:lnTo>
                  <a:lnTo>
                    <a:pt x="947416" y="1156971"/>
                  </a:lnTo>
                  <a:lnTo>
                    <a:pt x="944240" y="1161098"/>
                  </a:lnTo>
                  <a:lnTo>
                    <a:pt x="940110" y="1165543"/>
                  </a:lnTo>
                  <a:lnTo>
                    <a:pt x="935663" y="1169671"/>
                  </a:lnTo>
                  <a:lnTo>
                    <a:pt x="930898" y="1173163"/>
                  </a:lnTo>
                  <a:lnTo>
                    <a:pt x="925816" y="1176656"/>
                  </a:lnTo>
                  <a:lnTo>
                    <a:pt x="920098" y="1179196"/>
                  </a:lnTo>
                  <a:lnTo>
                    <a:pt x="914063" y="1181736"/>
                  </a:lnTo>
                  <a:lnTo>
                    <a:pt x="908027" y="1183323"/>
                  </a:lnTo>
                  <a:lnTo>
                    <a:pt x="901356" y="1184593"/>
                  </a:lnTo>
                  <a:lnTo>
                    <a:pt x="894368" y="1185546"/>
                  </a:lnTo>
                  <a:lnTo>
                    <a:pt x="887697" y="1185863"/>
                  </a:lnTo>
                  <a:lnTo>
                    <a:pt x="369286" y="1185863"/>
                  </a:lnTo>
                  <a:lnTo>
                    <a:pt x="362615" y="1185546"/>
                  </a:lnTo>
                  <a:lnTo>
                    <a:pt x="355944" y="1184593"/>
                  </a:lnTo>
                  <a:lnTo>
                    <a:pt x="349273" y="1183323"/>
                  </a:lnTo>
                  <a:lnTo>
                    <a:pt x="343238" y="1181736"/>
                  </a:lnTo>
                  <a:lnTo>
                    <a:pt x="337203" y="1179196"/>
                  </a:lnTo>
                  <a:lnTo>
                    <a:pt x="331485" y="1176656"/>
                  </a:lnTo>
                  <a:lnTo>
                    <a:pt x="326402" y="1173163"/>
                  </a:lnTo>
                  <a:lnTo>
                    <a:pt x="321637" y="1169671"/>
                  </a:lnTo>
                  <a:lnTo>
                    <a:pt x="317190" y="1165543"/>
                  </a:lnTo>
                  <a:lnTo>
                    <a:pt x="313378" y="1161098"/>
                  </a:lnTo>
                  <a:lnTo>
                    <a:pt x="309884" y="1156971"/>
                  </a:lnTo>
                  <a:lnTo>
                    <a:pt x="307025" y="1152208"/>
                  </a:lnTo>
                  <a:lnTo>
                    <a:pt x="304802" y="1147128"/>
                  </a:lnTo>
                  <a:lnTo>
                    <a:pt x="302896" y="1141413"/>
                  </a:lnTo>
                  <a:lnTo>
                    <a:pt x="301943" y="1136016"/>
                  </a:lnTo>
                  <a:lnTo>
                    <a:pt x="301625" y="1130301"/>
                  </a:lnTo>
                  <a:lnTo>
                    <a:pt x="301943" y="1124903"/>
                  </a:lnTo>
                  <a:lnTo>
                    <a:pt x="302896" y="1119188"/>
                  </a:lnTo>
                  <a:lnTo>
                    <a:pt x="304802" y="1113791"/>
                  </a:lnTo>
                  <a:lnTo>
                    <a:pt x="307025" y="1108711"/>
                  </a:lnTo>
                  <a:lnTo>
                    <a:pt x="309884" y="1103948"/>
                  </a:lnTo>
                  <a:lnTo>
                    <a:pt x="313378" y="1099186"/>
                  </a:lnTo>
                  <a:lnTo>
                    <a:pt x="317190" y="1094741"/>
                  </a:lnTo>
                  <a:lnTo>
                    <a:pt x="321637" y="1091248"/>
                  </a:lnTo>
                  <a:lnTo>
                    <a:pt x="326402" y="1087438"/>
                  </a:lnTo>
                  <a:lnTo>
                    <a:pt x="331485" y="1084263"/>
                  </a:lnTo>
                  <a:lnTo>
                    <a:pt x="337203" y="1081406"/>
                  </a:lnTo>
                  <a:lnTo>
                    <a:pt x="343238" y="1079183"/>
                  </a:lnTo>
                  <a:lnTo>
                    <a:pt x="349273" y="1077278"/>
                  </a:lnTo>
                  <a:lnTo>
                    <a:pt x="355944" y="1076008"/>
                  </a:lnTo>
                  <a:lnTo>
                    <a:pt x="362615" y="1075056"/>
                  </a:lnTo>
                  <a:lnTo>
                    <a:pt x="369286" y="1074738"/>
                  </a:lnTo>
                  <a:close/>
                  <a:moveTo>
                    <a:pt x="1261435" y="965200"/>
                  </a:moveTo>
                  <a:lnTo>
                    <a:pt x="1264624" y="965200"/>
                  </a:lnTo>
                  <a:lnTo>
                    <a:pt x="1267814" y="965200"/>
                  </a:lnTo>
                  <a:lnTo>
                    <a:pt x="1271322" y="965838"/>
                  </a:lnTo>
                  <a:lnTo>
                    <a:pt x="1275149" y="967114"/>
                  </a:lnTo>
                  <a:lnTo>
                    <a:pt x="1278977" y="968390"/>
                  </a:lnTo>
                  <a:lnTo>
                    <a:pt x="1282804" y="969984"/>
                  </a:lnTo>
                  <a:lnTo>
                    <a:pt x="1290777" y="973811"/>
                  </a:lnTo>
                  <a:lnTo>
                    <a:pt x="1298113" y="978277"/>
                  </a:lnTo>
                  <a:lnTo>
                    <a:pt x="1304491" y="982742"/>
                  </a:lnTo>
                  <a:lnTo>
                    <a:pt x="1308637" y="986250"/>
                  </a:lnTo>
                  <a:lnTo>
                    <a:pt x="1312784" y="990715"/>
                  </a:lnTo>
                  <a:lnTo>
                    <a:pt x="1317249" y="997094"/>
                  </a:lnTo>
                  <a:lnTo>
                    <a:pt x="1321395" y="1004429"/>
                  </a:lnTo>
                  <a:lnTo>
                    <a:pt x="1325222" y="1012403"/>
                  </a:lnTo>
                  <a:lnTo>
                    <a:pt x="1326817" y="1016549"/>
                  </a:lnTo>
                  <a:lnTo>
                    <a:pt x="1328092" y="1020057"/>
                  </a:lnTo>
                  <a:lnTo>
                    <a:pt x="1329368" y="1024203"/>
                  </a:lnTo>
                  <a:lnTo>
                    <a:pt x="1330006" y="1027711"/>
                  </a:lnTo>
                  <a:lnTo>
                    <a:pt x="1330325" y="1030901"/>
                  </a:lnTo>
                  <a:lnTo>
                    <a:pt x="1330006" y="1034090"/>
                  </a:lnTo>
                  <a:lnTo>
                    <a:pt x="1329368" y="1036004"/>
                  </a:lnTo>
                  <a:lnTo>
                    <a:pt x="1327774" y="1038236"/>
                  </a:lnTo>
                  <a:lnTo>
                    <a:pt x="1228904" y="1099472"/>
                  </a:lnTo>
                  <a:lnTo>
                    <a:pt x="1226990" y="1101066"/>
                  </a:lnTo>
                  <a:lnTo>
                    <a:pt x="1225396" y="1102342"/>
                  </a:lnTo>
                  <a:lnTo>
                    <a:pt x="1223163" y="1103618"/>
                  </a:lnTo>
                  <a:lnTo>
                    <a:pt x="1220930" y="1104575"/>
                  </a:lnTo>
                  <a:lnTo>
                    <a:pt x="1219017" y="1105213"/>
                  </a:lnTo>
                  <a:lnTo>
                    <a:pt x="1216784" y="1105850"/>
                  </a:lnTo>
                  <a:lnTo>
                    <a:pt x="1212000" y="1106488"/>
                  </a:lnTo>
                  <a:lnTo>
                    <a:pt x="1207854" y="1105850"/>
                  </a:lnTo>
                  <a:lnTo>
                    <a:pt x="1205622" y="1105213"/>
                  </a:lnTo>
                  <a:lnTo>
                    <a:pt x="1203389" y="1104575"/>
                  </a:lnTo>
                  <a:lnTo>
                    <a:pt x="1201475" y="1103618"/>
                  </a:lnTo>
                  <a:lnTo>
                    <a:pt x="1199243" y="1102342"/>
                  </a:lnTo>
                  <a:lnTo>
                    <a:pt x="1197329" y="1101066"/>
                  </a:lnTo>
                  <a:lnTo>
                    <a:pt x="1195735" y="1099472"/>
                  </a:lnTo>
                  <a:lnTo>
                    <a:pt x="1194140" y="1097558"/>
                  </a:lnTo>
                  <a:lnTo>
                    <a:pt x="1192864" y="1095963"/>
                  </a:lnTo>
                  <a:lnTo>
                    <a:pt x="1191588" y="1093731"/>
                  </a:lnTo>
                  <a:lnTo>
                    <a:pt x="1190632" y="1091817"/>
                  </a:lnTo>
                  <a:lnTo>
                    <a:pt x="1189356" y="1087352"/>
                  </a:lnTo>
                  <a:lnTo>
                    <a:pt x="1189037" y="1082887"/>
                  </a:lnTo>
                  <a:lnTo>
                    <a:pt x="1189356" y="1078741"/>
                  </a:lnTo>
                  <a:lnTo>
                    <a:pt x="1190632" y="1074276"/>
                  </a:lnTo>
                  <a:lnTo>
                    <a:pt x="1191588" y="1072043"/>
                  </a:lnTo>
                  <a:lnTo>
                    <a:pt x="1192864" y="1070130"/>
                  </a:lnTo>
                  <a:lnTo>
                    <a:pt x="1194140" y="1068535"/>
                  </a:lnTo>
                  <a:lnTo>
                    <a:pt x="1195735" y="1066621"/>
                  </a:lnTo>
                  <a:lnTo>
                    <a:pt x="1257289" y="967433"/>
                  </a:lnTo>
                  <a:lnTo>
                    <a:pt x="1258884" y="965838"/>
                  </a:lnTo>
                  <a:lnTo>
                    <a:pt x="1261435" y="965200"/>
                  </a:lnTo>
                  <a:close/>
                  <a:moveTo>
                    <a:pt x="346041" y="844550"/>
                  </a:moveTo>
                  <a:lnTo>
                    <a:pt x="350799" y="844550"/>
                  </a:lnTo>
                  <a:lnTo>
                    <a:pt x="658851" y="844550"/>
                  </a:lnTo>
                  <a:lnTo>
                    <a:pt x="663927" y="844550"/>
                  </a:lnTo>
                  <a:lnTo>
                    <a:pt x="669003" y="845185"/>
                  </a:lnTo>
                  <a:lnTo>
                    <a:pt x="673762" y="846773"/>
                  </a:lnTo>
                  <a:lnTo>
                    <a:pt x="678204" y="848043"/>
                  </a:lnTo>
                  <a:lnTo>
                    <a:pt x="682645" y="850265"/>
                  </a:lnTo>
                  <a:lnTo>
                    <a:pt x="686452" y="852805"/>
                  </a:lnTo>
                  <a:lnTo>
                    <a:pt x="690259" y="855345"/>
                  </a:lnTo>
                  <a:lnTo>
                    <a:pt x="693749" y="858838"/>
                  </a:lnTo>
                  <a:lnTo>
                    <a:pt x="697239" y="862330"/>
                  </a:lnTo>
                  <a:lnTo>
                    <a:pt x="699777" y="865823"/>
                  </a:lnTo>
                  <a:lnTo>
                    <a:pt x="702315" y="869950"/>
                  </a:lnTo>
                  <a:lnTo>
                    <a:pt x="704218" y="874395"/>
                  </a:lnTo>
                  <a:lnTo>
                    <a:pt x="705804" y="879158"/>
                  </a:lnTo>
                  <a:lnTo>
                    <a:pt x="707391" y="883920"/>
                  </a:lnTo>
                  <a:lnTo>
                    <a:pt x="708025" y="888683"/>
                  </a:lnTo>
                  <a:lnTo>
                    <a:pt x="708025" y="893763"/>
                  </a:lnTo>
                  <a:lnTo>
                    <a:pt x="708025" y="898843"/>
                  </a:lnTo>
                  <a:lnTo>
                    <a:pt x="707391" y="903605"/>
                  </a:lnTo>
                  <a:lnTo>
                    <a:pt x="705804" y="908368"/>
                  </a:lnTo>
                  <a:lnTo>
                    <a:pt x="704218" y="912495"/>
                  </a:lnTo>
                  <a:lnTo>
                    <a:pt x="702315" y="916940"/>
                  </a:lnTo>
                  <a:lnTo>
                    <a:pt x="699777" y="921068"/>
                  </a:lnTo>
                  <a:lnTo>
                    <a:pt x="697239" y="924878"/>
                  </a:lnTo>
                  <a:lnTo>
                    <a:pt x="693749" y="928370"/>
                  </a:lnTo>
                  <a:lnTo>
                    <a:pt x="690259" y="931545"/>
                  </a:lnTo>
                  <a:lnTo>
                    <a:pt x="686452" y="934403"/>
                  </a:lnTo>
                  <a:lnTo>
                    <a:pt x="682645" y="936943"/>
                  </a:lnTo>
                  <a:lnTo>
                    <a:pt x="678204" y="938848"/>
                  </a:lnTo>
                  <a:lnTo>
                    <a:pt x="673762" y="940753"/>
                  </a:lnTo>
                  <a:lnTo>
                    <a:pt x="669003" y="941705"/>
                  </a:lnTo>
                  <a:lnTo>
                    <a:pt x="663927" y="942658"/>
                  </a:lnTo>
                  <a:lnTo>
                    <a:pt x="658851" y="942975"/>
                  </a:lnTo>
                  <a:lnTo>
                    <a:pt x="350799" y="942975"/>
                  </a:lnTo>
                  <a:lnTo>
                    <a:pt x="346041" y="942658"/>
                  </a:lnTo>
                  <a:lnTo>
                    <a:pt x="340965" y="941705"/>
                  </a:lnTo>
                  <a:lnTo>
                    <a:pt x="336206" y="940753"/>
                  </a:lnTo>
                  <a:lnTo>
                    <a:pt x="331764" y="938848"/>
                  </a:lnTo>
                  <a:lnTo>
                    <a:pt x="327323" y="936943"/>
                  </a:lnTo>
                  <a:lnTo>
                    <a:pt x="323516" y="934403"/>
                  </a:lnTo>
                  <a:lnTo>
                    <a:pt x="319391" y="931545"/>
                  </a:lnTo>
                  <a:lnTo>
                    <a:pt x="316219" y="928370"/>
                  </a:lnTo>
                  <a:lnTo>
                    <a:pt x="312729" y="924878"/>
                  </a:lnTo>
                  <a:lnTo>
                    <a:pt x="309874" y="921068"/>
                  </a:lnTo>
                  <a:lnTo>
                    <a:pt x="307653" y="916940"/>
                  </a:lnTo>
                  <a:lnTo>
                    <a:pt x="305432" y="912495"/>
                  </a:lnTo>
                  <a:lnTo>
                    <a:pt x="303846" y="908368"/>
                  </a:lnTo>
                  <a:lnTo>
                    <a:pt x="302577" y="903605"/>
                  </a:lnTo>
                  <a:lnTo>
                    <a:pt x="301943" y="898843"/>
                  </a:lnTo>
                  <a:lnTo>
                    <a:pt x="301625" y="893763"/>
                  </a:lnTo>
                  <a:lnTo>
                    <a:pt x="301943" y="888683"/>
                  </a:lnTo>
                  <a:lnTo>
                    <a:pt x="302577" y="883920"/>
                  </a:lnTo>
                  <a:lnTo>
                    <a:pt x="303846" y="879158"/>
                  </a:lnTo>
                  <a:lnTo>
                    <a:pt x="305432" y="874395"/>
                  </a:lnTo>
                  <a:lnTo>
                    <a:pt x="307336" y="869950"/>
                  </a:lnTo>
                  <a:lnTo>
                    <a:pt x="309874" y="865823"/>
                  </a:lnTo>
                  <a:lnTo>
                    <a:pt x="312729" y="862330"/>
                  </a:lnTo>
                  <a:lnTo>
                    <a:pt x="316219" y="858838"/>
                  </a:lnTo>
                  <a:lnTo>
                    <a:pt x="319391" y="855345"/>
                  </a:lnTo>
                  <a:lnTo>
                    <a:pt x="323516" y="852805"/>
                  </a:lnTo>
                  <a:lnTo>
                    <a:pt x="327323" y="850265"/>
                  </a:lnTo>
                  <a:lnTo>
                    <a:pt x="331764" y="848043"/>
                  </a:lnTo>
                  <a:lnTo>
                    <a:pt x="336206" y="846773"/>
                  </a:lnTo>
                  <a:lnTo>
                    <a:pt x="340965" y="845185"/>
                  </a:lnTo>
                  <a:lnTo>
                    <a:pt x="346041" y="844550"/>
                  </a:lnTo>
                  <a:close/>
                  <a:moveTo>
                    <a:pt x="344144" y="590550"/>
                  </a:moveTo>
                  <a:lnTo>
                    <a:pt x="960782" y="590550"/>
                  </a:lnTo>
                  <a:lnTo>
                    <a:pt x="966812" y="591185"/>
                  </a:lnTo>
                  <a:lnTo>
                    <a:pt x="973159" y="592138"/>
                  </a:lnTo>
                  <a:lnTo>
                    <a:pt x="978871" y="593725"/>
                  </a:lnTo>
                  <a:lnTo>
                    <a:pt x="984584" y="595630"/>
                  </a:lnTo>
                  <a:lnTo>
                    <a:pt x="990296" y="598488"/>
                  </a:lnTo>
                  <a:lnTo>
                    <a:pt x="995374" y="601345"/>
                  </a:lnTo>
                  <a:lnTo>
                    <a:pt x="1000135" y="604838"/>
                  </a:lnTo>
                  <a:lnTo>
                    <a:pt x="1004260" y="608965"/>
                  </a:lnTo>
                  <a:lnTo>
                    <a:pt x="1008386" y="613410"/>
                  </a:lnTo>
                  <a:lnTo>
                    <a:pt x="1011560" y="617855"/>
                  </a:lnTo>
                  <a:lnTo>
                    <a:pt x="1015051" y="623253"/>
                  </a:lnTo>
                  <a:lnTo>
                    <a:pt x="1017590" y="628650"/>
                  </a:lnTo>
                  <a:lnTo>
                    <a:pt x="1019811" y="634048"/>
                  </a:lnTo>
                  <a:lnTo>
                    <a:pt x="1021081" y="639763"/>
                  </a:lnTo>
                  <a:lnTo>
                    <a:pt x="1021715" y="646113"/>
                  </a:lnTo>
                  <a:lnTo>
                    <a:pt x="1022350" y="652145"/>
                  </a:lnTo>
                  <a:lnTo>
                    <a:pt x="1021715" y="658813"/>
                  </a:lnTo>
                  <a:lnTo>
                    <a:pt x="1021081" y="664528"/>
                  </a:lnTo>
                  <a:lnTo>
                    <a:pt x="1019811" y="670878"/>
                  </a:lnTo>
                  <a:lnTo>
                    <a:pt x="1017590" y="676275"/>
                  </a:lnTo>
                  <a:lnTo>
                    <a:pt x="1015051" y="681673"/>
                  </a:lnTo>
                  <a:lnTo>
                    <a:pt x="1011560" y="686753"/>
                  </a:lnTo>
                  <a:lnTo>
                    <a:pt x="1008386" y="691515"/>
                  </a:lnTo>
                  <a:lnTo>
                    <a:pt x="1004260" y="695960"/>
                  </a:lnTo>
                  <a:lnTo>
                    <a:pt x="1000135" y="700088"/>
                  </a:lnTo>
                  <a:lnTo>
                    <a:pt x="995374" y="703580"/>
                  </a:lnTo>
                  <a:lnTo>
                    <a:pt x="990296" y="706438"/>
                  </a:lnTo>
                  <a:lnTo>
                    <a:pt x="984584" y="708978"/>
                  </a:lnTo>
                  <a:lnTo>
                    <a:pt x="978871" y="711200"/>
                  </a:lnTo>
                  <a:lnTo>
                    <a:pt x="973159" y="712788"/>
                  </a:lnTo>
                  <a:lnTo>
                    <a:pt x="966812" y="713740"/>
                  </a:lnTo>
                  <a:lnTo>
                    <a:pt x="960782" y="714375"/>
                  </a:lnTo>
                  <a:lnTo>
                    <a:pt x="344144" y="714375"/>
                  </a:lnTo>
                  <a:lnTo>
                    <a:pt x="338114" y="713740"/>
                  </a:lnTo>
                  <a:lnTo>
                    <a:pt x="331767" y="712788"/>
                  </a:lnTo>
                  <a:lnTo>
                    <a:pt x="326054" y="711200"/>
                  </a:lnTo>
                  <a:lnTo>
                    <a:pt x="320342" y="708978"/>
                  </a:lnTo>
                  <a:lnTo>
                    <a:pt x="314946" y="706438"/>
                  </a:lnTo>
                  <a:lnTo>
                    <a:pt x="309869" y="703580"/>
                  </a:lnTo>
                  <a:lnTo>
                    <a:pt x="305108" y="700088"/>
                  </a:lnTo>
                  <a:lnTo>
                    <a:pt x="300982" y="695960"/>
                  </a:lnTo>
                  <a:lnTo>
                    <a:pt x="296857" y="691515"/>
                  </a:lnTo>
                  <a:lnTo>
                    <a:pt x="293366" y="686753"/>
                  </a:lnTo>
                  <a:lnTo>
                    <a:pt x="290192" y="681673"/>
                  </a:lnTo>
                  <a:lnTo>
                    <a:pt x="287653" y="676275"/>
                  </a:lnTo>
                  <a:lnTo>
                    <a:pt x="285432" y="670878"/>
                  </a:lnTo>
                  <a:lnTo>
                    <a:pt x="284162" y="664528"/>
                  </a:lnTo>
                  <a:lnTo>
                    <a:pt x="282893" y="658813"/>
                  </a:lnTo>
                  <a:lnTo>
                    <a:pt x="282575" y="652145"/>
                  </a:lnTo>
                  <a:lnTo>
                    <a:pt x="282893" y="646113"/>
                  </a:lnTo>
                  <a:lnTo>
                    <a:pt x="284162" y="639763"/>
                  </a:lnTo>
                  <a:lnTo>
                    <a:pt x="285432" y="634048"/>
                  </a:lnTo>
                  <a:lnTo>
                    <a:pt x="287653" y="628650"/>
                  </a:lnTo>
                  <a:lnTo>
                    <a:pt x="290192" y="623253"/>
                  </a:lnTo>
                  <a:lnTo>
                    <a:pt x="293366" y="617855"/>
                  </a:lnTo>
                  <a:lnTo>
                    <a:pt x="296857" y="613410"/>
                  </a:lnTo>
                  <a:lnTo>
                    <a:pt x="300982" y="608965"/>
                  </a:lnTo>
                  <a:lnTo>
                    <a:pt x="305108" y="604838"/>
                  </a:lnTo>
                  <a:lnTo>
                    <a:pt x="309869" y="601345"/>
                  </a:lnTo>
                  <a:lnTo>
                    <a:pt x="314946" y="598488"/>
                  </a:lnTo>
                  <a:lnTo>
                    <a:pt x="320342" y="595630"/>
                  </a:lnTo>
                  <a:lnTo>
                    <a:pt x="326054" y="593725"/>
                  </a:lnTo>
                  <a:lnTo>
                    <a:pt x="331767" y="592138"/>
                  </a:lnTo>
                  <a:lnTo>
                    <a:pt x="338114" y="591185"/>
                  </a:lnTo>
                  <a:lnTo>
                    <a:pt x="344144" y="590550"/>
                  </a:lnTo>
                  <a:close/>
                  <a:moveTo>
                    <a:pt x="1750865" y="411163"/>
                  </a:moveTo>
                  <a:lnTo>
                    <a:pt x="1754043" y="411481"/>
                  </a:lnTo>
                  <a:lnTo>
                    <a:pt x="1757540" y="411798"/>
                  </a:lnTo>
                  <a:lnTo>
                    <a:pt x="1760718" y="413068"/>
                  </a:lnTo>
                  <a:lnTo>
                    <a:pt x="1764214" y="414021"/>
                  </a:lnTo>
                  <a:lnTo>
                    <a:pt x="1767710" y="414973"/>
                  </a:lnTo>
                  <a:lnTo>
                    <a:pt x="1770889" y="416878"/>
                  </a:lnTo>
                  <a:lnTo>
                    <a:pt x="1777563" y="421006"/>
                  </a:lnTo>
                  <a:lnTo>
                    <a:pt x="1784555" y="425768"/>
                  </a:lnTo>
                  <a:lnTo>
                    <a:pt x="1790912" y="431166"/>
                  </a:lnTo>
                  <a:lnTo>
                    <a:pt x="1797904" y="437198"/>
                  </a:lnTo>
                  <a:lnTo>
                    <a:pt x="1812207" y="451486"/>
                  </a:lnTo>
                  <a:lnTo>
                    <a:pt x="1827145" y="466408"/>
                  </a:lnTo>
                  <a:lnTo>
                    <a:pt x="1836680" y="476251"/>
                  </a:lnTo>
                  <a:lnTo>
                    <a:pt x="1851935" y="491173"/>
                  </a:lnTo>
                  <a:lnTo>
                    <a:pt x="1865920" y="505461"/>
                  </a:lnTo>
                  <a:lnTo>
                    <a:pt x="1872277" y="512446"/>
                  </a:lnTo>
                  <a:lnTo>
                    <a:pt x="1877680" y="519431"/>
                  </a:lnTo>
                  <a:lnTo>
                    <a:pt x="1882447" y="525781"/>
                  </a:lnTo>
                  <a:lnTo>
                    <a:pt x="1886579" y="532766"/>
                  </a:lnTo>
                  <a:lnTo>
                    <a:pt x="1888486" y="536258"/>
                  </a:lnTo>
                  <a:lnTo>
                    <a:pt x="1889439" y="539433"/>
                  </a:lnTo>
                  <a:lnTo>
                    <a:pt x="1891029" y="542608"/>
                  </a:lnTo>
                  <a:lnTo>
                    <a:pt x="1891664" y="546101"/>
                  </a:lnTo>
                  <a:lnTo>
                    <a:pt x="1891982" y="549593"/>
                  </a:lnTo>
                  <a:lnTo>
                    <a:pt x="1892300" y="552768"/>
                  </a:lnTo>
                  <a:lnTo>
                    <a:pt x="1892300" y="556261"/>
                  </a:lnTo>
                  <a:lnTo>
                    <a:pt x="1891664" y="559753"/>
                  </a:lnTo>
                  <a:lnTo>
                    <a:pt x="1891029" y="562928"/>
                  </a:lnTo>
                  <a:lnTo>
                    <a:pt x="1889757" y="566738"/>
                  </a:lnTo>
                  <a:lnTo>
                    <a:pt x="1888486" y="570231"/>
                  </a:lnTo>
                  <a:lnTo>
                    <a:pt x="1886261" y="574041"/>
                  </a:lnTo>
                  <a:lnTo>
                    <a:pt x="1884036" y="577533"/>
                  </a:lnTo>
                  <a:lnTo>
                    <a:pt x="1881176" y="581343"/>
                  </a:lnTo>
                  <a:lnTo>
                    <a:pt x="1877680" y="585153"/>
                  </a:lnTo>
                  <a:lnTo>
                    <a:pt x="1874184" y="588963"/>
                  </a:lnTo>
                  <a:lnTo>
                    <a:pt x="1476895" y="985838"/>
                  </a:lnTo>
                  <a:lnTo>
                    <a:pt x="1472763" y="989966"/>
                  </a:lnTo>
                  <a:lnTo>
                    <a:pt x="1468313" y="993458"/>
                  </a:lnTo>
                  <a:lnTo>
                    <a:pt x="1464182" y="996633"/>
                  </a:lnTo>
                  <a:lnTo>
                    <a:pt x="1459732" y="999808"/>
                  </a:lnTo>
                  <a:lnTo>
                    <a:pt x="1455282" y="1002348"/>
                  </a:lnTo>
                  <a:lnTo>
                    <a:pt x="1450515" y="1004888"/>
                  </a:lnTo>
                  <a:lnTo>
                    <a:pt x="1446065" y="1007111"/>
                  </a:lnTo>
                  <a:lnTo>
                    <a:pt x="1440980" y="1009016"/>
                  </a:lnTo>
                  <a:lnTo>
                    <a:pt x="1436212" y="1010921"/>
                  </a:lnTo>
                  <a:lnTo>
                    <a:pt x="1431445" y="1012826"/>
                  </a:lnTo>
                  <a:lnTo>
                    <a:pt x="1426360" y="1013778"/>
                  </a:lnTo>
                  <a:lnTo>
                    <a:pt x="1421274" y="1015366"/>
                  </a:lnTo>
                  <a:lnTo>
                    <a:pt x="1416507" y="1016001"/>
                  </a:lnTo>
                  <a:lnTo>
                    <a:pt x="1411422" y="1016953"/>
                  </a:lnTo>
                  <a:lnTo>
                    <a:pt x="1406336" y="1017271"/>
                  </a:lnTo>
                  <a:lnTo>
                    <a:pt x="1401569" y="1017588"/>
                  </a:lnTo>
                  <a:lnTo>
                    <a:pt x="1396484" y="1017588"/>
                  </a:lnTo>
                  <a:lnTo>
                    <a:pt x="1391716" y="1017271"/>
                  </a:lnTo>
                  <a:lnTo>
                    <a:pt x="1386949" y="1016953"/>
                  </a:lnTo>
                  <a:lnTo>
                    <a:pt x="1382499" y="1015683"/>
                  </a:lnTo>
                  <a:lnTo>
                    <a:pt x="1377731" y="1015048"/>
                  </a:lnTo>
                  <a:lnTo>
                    <a:pt x="1373282" y="1013461"/>
                  </a:lnTo>
                  <a:lnTo>
                    <a:pt x="1368832" y="1012191"/>
                  </a:lnTo>
                  <a:lnTo>
                    <a:pt x="1364700" y="1010286"/>
                  </a:lnTo>
                  <a:lnTo>
                    <a:pt x="1360886" y="1008063"/>
                  </a:lnTo>
                  <a:lnTo>
                    <a:pt x="1357072" y="1005523"/>
                  </a:lnTo>
                  <a:lnTo>
                    <a:pt x="1353576" y="1002983"/>
                  </a:lnTo>
                  <a:lnTo>
                    <a:pt x="1350080" y="1000126"/>
                  </a:lnTo>
                  <a:lnTo>
                    <a:pt x="1347220" y="996633"/>
                  </a:lnTo>
                  <a:lnTo>
                    <a:pt x="1344359" y="993458"/>
                  </a:lnTo>
                  <a:lnTo>
                    <a:pt x="1341817" y="989331"/>
                  </a:lnTo>
                  <a:lnTo>
                    <a:pt x="1339274" y="985521"/>
                  </a:lnTo>
                  <a:lnTo>
                    <a:pt x="1337367" y="981076"/>
                  </a:lnTo>
                  <a:lnTo>
                    <a:pt x="1335778" y="976313"/>
                  </a:lnTo>
                  <a:lnTo>
                    <a:pt x="1326561" y="967106"/>
                  </a:lnTo>
                  <a:lnTo>
                    <a:pt x="1322111" y="965518"/>
                  </a:lnTo>
                  <a:lnTo>
                    <a:pt x="1317979" y="963296"/>
                  </a:lnTo>
                  <a:lnTo>
                    <a:pt x="1314165" y="961073"/>
                  </a:lnTo>
                  <a:lnTo>
                    <a:pt x="1310351" y="958851"/>
                  </a:lnTo>
                  <a:lnTo>
                    <a:pt x="1307173" y="956311"/>
                  </a:lnTo>
                  <a:lnTo>
                    <a:pt x="1303995" y="953453"/>
                  </a:lnTo>
                  <a:lnTo>
                    <a:pt x="1301134" y="950913"/>
                  </a:lnTo>
                  <a:lnTo>
                    <a:pt x="1298274" y="948056"/>
                  </a:lnTo>
                  <a:lnTo>
                    <a:pt x="1295731" y="944563"/>
                  </a:lnTo>
                  <a:lnTo>
                    <a:pt x="1293824" y="941706"/>
                  </a:lnTo>
                  <a:lnTo>
                    <a:pt x="1291599" y="938531"/>
                  </a:lnTo>
                  <a:lnTo>
                    <a:pt x="1289692" y="935038"/>
                  </a:lnTo>
                  <a:lnTo>
                    <a:pt x="1288103" y="931546"/>
                  </a:lnTo>
                  <a:lnTo>
                    <a:pt x="1286832" y="928371"/>
                  </a:lnTo>
                  <a:lnTo>
                    <a:pt x="1284607" y="921068"/>
                  </a:lnTo>
                  <a:lnTo>
                    <a:pt x="1283336" y="913448"/>
                  </a:lnTo>
                  <a:lnTo>
                    <a:pt x="1282700" y="905511"/>
                  </a:lnTo>
                  <a:lnTo>
                    <a:pt x="1283018" y="897573"/>
                  </a:lnTo>
                  <a:lnTo>
                    <a:pt x="1283971" y="889953"/>
                  </a:lnTo>
                  <a:lnTo>
                    <a:pt x="1285560" y="882016"/>
                  </a:lnTo>
                  <a:lnTo>
                    <a:pt x="1287785" y="874078"/>
                  </a:lnTo>
                  <a:lnTo>
                    <a:pt x="1290646" y="866141"/>
                  </a:lnTo>
                  <a:lnTo>
                    <a:pt x="1294142" y="858521"/>
                  </a:lnTo>
                  <a:lnTo>
                    <a:pt x="1298909" y="849948"/>
                  </a:lnTo>
                  <a:lnTo>
                    <a:pt x="1304313" y="841376"/>
                  </a:lnTo>
                  <a:lnTo>
                    <a:pt x="1310351" y="833756"/>
                  </a:lnTo>
                  <a:lnTo>
                    <a:pt x="1317026" y="826136"/>
                  </a:lnTo>
                  <a:lnTo>
                    <a:pt x="1714315" y="429261"/>
                  </a:lnTo>
                  <a:lnTo>
                    <a:pt x="1718446" y="425768"/>
                  </a:lnTo>
                  <a:lnTo>
                    <a:pt x="1721943" y="422276"/>
                  </a:lnTo>
                  <a:lnTo>
                    <a:pt x="1726074" y="419736"/>
                  </a:lnTo>
                  <a:lnTo>
                    <a:pt x="1729571" y="417196"/>
                  </a:lnTo>
                  <a:lnTo>
                    <a:pt x="1733384" y="415608"/>
                  </a:lnTo>
                  <a:lnTo>
                    <a:pt x="1736881" y="414021"/>
                  </a:lnTo>
                  <a:lnTo>
                    <a:pt x="1740377" y="412433"/>
                  </a:lnTo>
                  <a:lnTo>
                    <a:pt x="1743873" y="411798"/>
                  </a:lnTo>
                  <a:lnTo>
                    <a:pt x="1747051" y="411481"/>
                  </a:lnTo>
                  <a:lnTo>
                    <a:pt x="1750865" y="411163"/>
                  </a:lnTo>
                  <a:close/>
                  <a:moveTo>
                    <a:pt x="198373" y="319088"/>
                  </a:moveTo>
                  <a:lnTo>
                    <a:pt x="1557783" y="319088"/>
                  </a:lnTo>
                  <a:lnTo>
                    <a:pt x="1453042" y="423822"/>
                  </a:lnTo>
                  <a:lnTo>
                    <a:pt x="315492" y="423822"/>
                  </a:lnTo>
                  <a:lnTo>
                    <a:pt x="305336" y="424140"/>
                  </a:lnTo>
                  <a:lnTo>
                    <a:pt x="295179" y="424774"/>
                  </a:lnTo>
                  <a:lnTo>
                    <a:pt x="285340" y="426361"/>
                  </a:lnTo>
                  <a:lnTo>
                    <a:pt x="275500" y="427631"/>
                  </a:lnTo>
                  <a:lnTo>
                    <a:pt x="265979" y="429852"/>
                  </a:lnTo>
                  <a:lnTo>
                    <a:pt x="256457" y="433026"/>
                  </a:lnTo>
                  <a:lnTo>
                    <a:pt x="247570" y="435882"/>
                  </a:lnTo>
                  <a:lnTo>
                    <a:pt x="238365" y="439374"/>
                  </a:lnTo>
                  <a:lnTo>
                    <a:pt x="229478" y="443499"/>
                  </a:lnTo>
                  <a:lnTo>
                    <a:pt x="221226" y="447943"/>
                  </a:lnTo>
                  <a:lnTo>
                    <a:pt x="212973" y="452703"/>
                  </a:lnTo>
                  <a:lnTo>
                    <a:pt x="204721" y="457781"/>
                  </a:lnTo>
                  <a:lnTo>
                    <a:pt x="196786" y="463494"/>
                  </a:lnTo>
                  <a:lnTo>
                    <a:pt x="189486" y="469207"/>
                  </a:lnTo>
                  <a:lnTo>
                    <a:pt x="182186" y="475554"/>
                  </a:lnTo>
                  <a:lnTo>
                    <a:pt x="175203" y="481902"/>
                  </a:lnTo>
                  <a:lnTo>
                    <a:pt x="168855" y="488884"/>
                  </a:lnTo>
                  <a:lnTo>
                    <a:pt x="162507" y="496184"/>
                  </a:lnTo>
                  <a:lnTo>
                    <a:pt x="156794" y="503483"/>
                  </a:lnTo>
                  <a:lnTo>
                    <a:pt x="151398" y="511100"/>
                  </a:lnTo>
                  <a:lnTo>
                    <a:pt x="145685" y="519670"/>
                  </a:lnTo>
                  <a:lnTo>
                    <a:pt x="140924" y="527604"/>
                  </a:lnTo>
                  <a:lnTo>
                    <a:pt x="136798" y="536490"/>
                  </a:lnTo>
                  <a:lnTo>
                    <a:pt x="132672" y="545060"/>
                  </a:lnTo>
                  <a:lnTo>
                    <a:pt x="129498" y="554263"/>
                  </a:lnTo>
                  <a:lnTo>
                    <a:pt x="126007" y="563150"/>
                  </a:lnTo>
                  <a:lnTo>
                    <a:pt x="123468" y="572671"/>
                  </a:lnTo>
                  <a:lnTo>
                    <a:pt x="121246" y="582193"/>
                  </a:lnTo>
                  <a:lnTo>
                    <a:pt x="119659" y="592031"/>
                  </a:lnTo>
                  <a:lnTo>
                    <a:pt x="118072" y="601870"/>
                  </a:lnTo>
                  <a:lnTo>
                    <a:pt x="117437" y="612026"/>
                  </a:lnTo>
                  <a:lnTo>
                    <a:pt x="117437" y="622182"/>
                  </a:lnTo>
                  <a:lnTo>
                    <a:pt x="117437" y="1633658"/>
                  </a:lnTo>
                  <a:lnTo>
                    <a:pt x="117437" y="1643814"/>
                  </a:lnTo>
                  <a:lnTo>
                    <a:pt x="118072" y="1653970"/>
                  </a:lnTo>
                  <a:lnTo>
                    <a:pt x="119659" y="1663808"/>
                  </a:lnTo>
                  <a:lnTo>
                    <a:pt x="121246" y="1673647"/>
                  </a:lnTo>
                  <a:lnTo>
                    <a:pt x="123468" y="1683168"/>
                  </a:lnTo>
                  <a:lnTo>
                    <a:pt x="126007" y="1692689"/>
                  </a:lnTo>
                  <a:lnTo>
                    <a:pt x="129498" y="1701576"/>
                  </a:lnTo>
                  <a:lnTo>
                    <a:pt x="132672" y="1710780"/>
                  </a:lnTo>
                  <a:lnTo>
                    <a:pt x="136798" y="1719666"/>
                  </a:lnTo>
                  <a:lnTo>
                    <a:pt x="140924" y="1728235"/>
                  </a:lnTo>
                  <a:lnTo>
                    <a:pt x="145685" y="1736170"/>
                  </a:lnTo>
                  <a:lnTo>
                    <a:pt x="151398" y="1744739"/>
                  </a:lnTo>
                  <a:lnTo>
                    <a:pt x="156794" y="1752356"/>
                  </a:lnTo>
                  <a:lnTo>
                    <a:pt x="162507" y="1759656"/>
                  </a:lnTo>
                  <a:lnTo>
                    <a:pt x="168855" y="1766955"/>
                  </a:lnTo>
                  <a:lnTo>
                    <a:pt x="175203" y="1773938"/>
                  </a:lnTo>
                  <a:lnTo>
                    <a:pt x="182186" y="1780285"/>
                  </a:lnTo>
                  <a:lnTo>
                    <a:pt x="189486" y="1786633"/>
                  </a:lnTo>
                  <a:lnTo>
                    <a:pt x="196786" y="1792345"/>
                  </a:lnTo>
                  <a:lnTo>
                    <a:pt x="204721" y="1798375"/>
                  </a:lnTo>
                  <a:lnTo>
                    <a:pt x="212973" y="1803453"/>
                  </a:lnTo>
                  <a:lnTo>
                    <a:pt x="221226" y="1808214"/>
                  </a:lnTo>
                  <a:lnTo>
                    <a:pt x="229478" y="1812340"/>
                  </a:lnTo>
                  <a:lnTo>
                    <a:pt x="238365" y="1816466"/>
                  </a:lnTo>
                  <a:lnTo>
                    <a:pt x="247570" y="1819640"/>
                  </a:lnTo>
                  <a:lnTo>
                    <a:pt x="256457" y="1823131"/>
                  </a:lnTo>
                  <a:lnTo>
                    <a:pt x="265979" y="1825670"/>
                  </a:lnTo>
                  <a:lnTo>
                    <a:pt x="275500" y="1827891"/>
                  </a:lnTo>
                  <a:lnTo>
                    <a:pt x="285340" y="1829478"/>
                  </a:lnTo>
                  <a:lnTo>
                    <a:pt x="295179" y="1831065"/>
                  </a:lnTo>
                  <a:lnTo>
                    <a:pt x="305336" y="1831700"/>
                  </a:lnTo>
                  <a:lnTo>
                    <a:pt x="315492" y="1831700"/>
                  </a:lnTo>
                  <a:lnTo>
                    <a:pt x="1632371" y="1831700"/>
                  </a:lnTo>
                  <a:lnTo>
                    <a:pt x="1642527" y="1831700"/>
                  </a:lnTo>
                  <a:lnTo>
                    <a:pt x="1652367" y="1831065"/>
                  </a:lnTo>
                  <a:lnTo>
                    <a:pt x="1662523" y="1829478"/>
                  </a:lnTo>
                  <a:lnTo>
                    <a:pt x="1672045" y="1827891"/>
                  </a:lnTo>
                  <a:lnTo>
                    <a:pt x="1681885" y="1825670"/>
                  </a:lnTo>
                  <a:lnTo>
                    <a:pt x="1691089" y="1823131"/>
                  </a:lnTo>
                  <a:lnTo>
                    <a:pt x="1700611" y="1819640"/>
                  </a:lnTo>
                  <a:lnTo>
                    <a:pt x="1709181" y="1816466"/>
                  </a:lnTo>
                  <a:lnTo>
                    <a:pt x="1718385" y="1812340"/>
                  </a:lnTo>
                  <a:lnTo>
                    <a:pt x="1726637" y="1808214"/>
                  </a:lnTo>
                  <a:lnTo>
                    <a:pt x="1735207" y="1803453"/>
                  </a:lnTo>
                  <a:lnTo>
                    <a:pt x="1743142" y="1798375"/>
                  </a:lnTo>
                  <a:lnTo>
                    <a:pt x="1750760" y="1792345"/>
                  </a:lnTo>
                  <a:lnTo>
                    <a:pt x="1758377" y="1786633"/>
                  </a:lnTo>
                  <a:lnTo>
                    <a:pt x="1765677" y="1780285"/>
                  </a:lnTo>
                  <a:lnTo>
                    <a:pt x="1772660" y="1773938"/>
                  </a:lnTo>
                  <a:lnTo>
                    <a:pt x="1779325" y="1766955"/>
                  </a:lnTo>
                  <a:lnTo>
                    <a:pt x="1785356" y="1759973"/>
                  </a:lnTo>
                  <a:lnTo>
                    <a:pt x="1791069" y="1752356"/>
                  </a:lnTo>
                  <a:lnTo>
                    <a:pt x="1796782" y="1744739"/>
                  </a:lnTo>
                  <a:lnTo>
                    <a:pt x="1801861" y="1736805"/>
                  </a:lnTo>
                  <a:lnTo>
                    <a:pt x="1806621" y="1728235"/>
                  </a:lnTo>
                  <a:lnTo>
                    <a:pt x="1810748" y="1719666"/>
                  </a:lnTo>
                  <a:lnTo>
                    <a:pt x="1814874" y="1710780"/>
                  </a:lnTo>
                  <a:lnTo>
                    <a:pt x="1818683" y="1702211"/>
                  </a:lnTo>
                  <a:lnTo>
                    <a:pt x="1821857" y="1692689"/>
                  </a:lnTo>
                  <a:lnTo>
                    <a:pt x="1824396" y="1683168"/>
                  </a:lnTo>
                  <a:lnTo>
                    <a:pt x="1826617" y="1673647"/>
                  </a:lnTo>
                  <a:lnTo>
                    <a:pt x="1828522" y="1663808"/>
                  </a:lnTo>
                  <a:lnTo>
                    <a:pt x="1829474" y="1653970"/>
                  </a:lnTo>
                  <a:lnTo>
                    <a:pt x="1830109" y="1643814"/>
                  </a:lnTo>
                  <a:lnTo>
                    <a:pt x="1830426" y="1633658"/>
                  </a:lnTo>
                  <a:lnTo>
                    <a:pt x="1830426" y="1113162"/>
                  </a:lnTo>
                  <a:lnTo>
                    <a:pt x="1830426" y="773570"/>
                  </a:lnTo>
                  <a:lnTo>
                    <a:pt x="1947863" y="656458"/>
                  </a:lnTo>
                  <a:lnTo>
                    <a:pt x="1947863" y="1738391"/>
                  </a:lnTo>
                  <a:lnTo>
                    <a:pt x="1947546" y="1748865"/>
                  </a:lnTo>
                  <a:lnTo>
                    <a:pt x="1946911" y="1758704"/>
                  </a:lnTo>
                  <a:lnTo>
                    <a:pt x="1945324" y="1768860"/>
                  </a:lnTo>
                  <a:lnTo>
                    <a:pt x="1943419" y="1778063"/>
                  </a:lnTo>
                  <a:lnTo>
                    <a:pt x="1941198" y="1787902"/>
                  </a:lnTo>
                  <a:lnTo>
                    <a:pt x="1938659" y="1797423"/>
                  </a:lnTo>
                  <a:lnTo>
                    <a:pt x="1935802" y="1806627"/>
                  </a:lnTo>
                  <a:lnTo>
                    <a:pt x="1932311" y="1815831"/>
                  </a:lnTo>
                  <a:lnTo>
                    <a:pt x="1928184" y="1824400"/>
                  </a:lnTo>
                  <a:lnTo>
                    <a:pt x="1923741" y="1832969"/>
                  </a:lnTo>
                  <a:lnTo>
                    <a:pt x="1918980" y="1841221"/>
                  </a:lnTo>
                  <a:lnTo>
                    <a:pt x="1913902" y="1849156"/>
                  </a:lnTo>
                  <a:lnTo>
                    <a:pt x="1908188" y="1856773"/>
                  </a:lnTo>
                  <a:lnTo>
                    <a:pt x="1902475" y="1864707"/>
                  </a:lnTo>
                  <a:lnTo>
                    <a:pt x="1896127" y="1871689"/>
                  </a:lnTo>
                  <a:lnTo>
                    <a:pt x="1889462" y="1878671"/>
                  </a:lnTo>
                  <a:lnTo>
                    <a:pt x="1882797" y="1885336"/>
                  </a:lnTo>
                  <a:lnTo>
                    <a:pt x="1875497" y="1891366"/>
                  </a:lnTo>
                  <a:lnTo>
                    <a:pt x="1868197" y="1897397"/>
                  </a:lnTo>
                  <a:lnTo>
                    <a:pt x="1860579" y="1902792"/>
                  </a:lnTo>
                  <a:lnTo>
                    <a:pt x="1852327" y="1907870"/>
                  </a:lnTo>
                  <a:lnTo>
                    <a:pt x="1844074" y="1912631"/>
                  </a:lnTo>
                  <a:lnTo>
                    <a:pt x="1835187" y="1917074"/>
                  </a:lnTo>
                  <a:lnTo>
                    <a:pt x="1826617" y="1920882"/>
                  </a:lnTo>
                  <a:lnTo>
                    <a:pt x="1817413" y="1924691"/>
                  </a:lnTo>
                  <a:lnTo>
                    <a:pt x="1808209" y="1927865"/>
                  </a:lnTo>
                  <a:lnTo>
                    <a:pt x="1799004" y="1930404"/>
                  </a:lnTo>
                  <a:lnTo>
                    <a:pt x="1789482" y="1932625"/>
                  </a:lnTo>
                  <a:lnTo>
                    <a:pt x="1779643" y="1934530"/>
                  </a:lnTo>
                  <a:lnTo>
                    <a:pt x="1769803" y="1935482"/>
                  </a:lnTo>
                  <a:lnTo>
                    <a:pt x="1759647" y="1936434"/>
                  </a:lnTo>
                  <a:lnTo>
                    <a:pt x="1749173" y="1936751"/>
                  </a:lnTo>
                  <a:lnTo>
                    <a:pt x="198373" y="1936751"/>
                  </a:lnTo>
                  <a:lnTo>
                    <a:pt x="188216" y="1936434"/>
                  </a:lnTo>
                  <a:lnTo>
                    <a:pt x="178377" y="1935482"/>
                  </a:lnTo>
                  <a:lnTo>
                    <a:pt x="168538" y="1934530"/>
                  </a:lnTo>
                  <a:lnTo>
                    <a:pt x="158699" y="1932625"/>
                  </a:lnTo>
                  <a:lnTo>
                    <a:pt x="148859" y="1930404"/>
                  </a:lnTo>
                  <a:lnTo>
                    <a:pt x="139655" y="1927865"/>
                  </a:lnTo>
                  <a:lnTo>
                    <a:pt x="130133" y="1924691"/>
                  </a:lnTo>
                  <a:lnTo>
                    <a:pt x="121246" y="1920882"/>
                  </a:lnTo>
                  <a:lnTo>
                    <a:pt x="112359" y="1917074"/>
                  </a:lnTo>
                  <a:lnTo>
                    <a:pt x="103789" y="1912631"/>
                  </a:lnTo>
                  <a:lnTo>
                    <a:pt x="95537" y="1907870"/>
                  </a:lnTo>
                  <a:lnTo>
                    <a:pt x="87602" y="1902792"/>
                  </a:lnTo>
                  <a:lnTo>
                    <a:pt x="79984" y="1897397"/>
                  </a:lnTo>
                  <a:lnTo>
                    <a:pt x="72049" y="1891366"/>
                  </a:lnTo>
                  <a:lnTo>
                    <a:pt x="65067" y="1885336"/>
                  </a:lnTo>
                  <a:lnTo>
                    <a:pt x="58084" y="1878671"/>
                  </a:lnTo>
                  <a:lnTo>
                    <a:pt x="51418" y="1871689"/>
                  </a:lnTo>
                  <a:lnTo>
                    <a:pt x="45388" y="1864707"/>
                  </a:lnTo>
                  <a:lnTo>
                    <a:pt x="39357" y="1856773"/>
                  </a:lnTo>
                  <a:lnTo>
                    <a:pt x="33962" y="1849156"/>
                  </a:lnTo>
                  <a:lnTo>
                    <a:pt x="28883" y="1841221"/>
                  </a:lnTo>
                  <a:lnTo>
                    <a:pt x="24122" y="1832969"/>
                  </a:lnTo>
                  <a:lnTo>
                    <a:pt x="19679" y="1824400"/>
                  </a:lnTo>
                  <a:lnTo>
                    <a:pt x="15870" y="1815831"/>
                  </a:lnTo>
                  <a:lnTo>
                    <a:pt x="12061" y="1806627"/>
                  </a:lnTo>
                  <a:lnTo>
                    <a:pt x="8887" y="1797423"/>
                  </a:lnTo>
                  <a:lnTo>
                    <a:pt x="6348" y="1787902"/>
                  </a:lnTo>
                  <a:lnTo>
                    <a:pt x="4126" y="1778063"/>
                  </a:lnTo>
                  <a:lnTo>
                    <a:pt x="2222" y="1768860"/>
                  </a:lnTo>
                  <a:lnTo>
                    <a:pt x="1270" y="1758704"/>
                  </a:lnTo>
                  <a:lnTo>
                    <a:pt x="318" y="1748865"/>
                  </a:lnTo>
                  <a:lnTo>
                    <a:pt x="0" y="1738391"/>
                  </a:lnTo>
                  <a:lnTo>
                    <a:pt x="0" y="517448"/>
                  </a:lnTo>
                  <a:lnTo>
                    <a:pt x="318" y="507292"/>
                  </a:lnTo>
                  <a:lnTo>
                    <a:pt x="1270" y="497453"/>
                  </a:lnTo>
                  <a:lnTo>
                    <a:pt x="2222" y="487297"/>
                  </a:lnTo>
                  <a:lnTo>
                    <a:pt x="4126" y="477776"/>
                  </a:lnTo>
                  <a:lnTo>
                    <a:pt x="6348" y="467937"/>
                  </a:lnTo>
                  <a:lnTo>
                    <a:pt x="8887" y="458416"/>
                  </a:lnTo>
                  <a:lnTo>
                    <a:pt x="12061" y="449212"/>
                  </a:lnTo>
                  <a:lnTo>
                    <a:pt x="15870" y="440008"/>
                  </a:lnTo>
                  <a:lnTo>
                    <a:pt x="19679" y="431439"/>
                  </a:lnTo>
                  <a:lnTo>
                    <a:pt x="24122" y="423187"/>
                  </a:lnTo>
                  <a:lnTo>
                    <a:pt x="28883" y="414618"/>
                  </a:lnTo>
                  <a:lnTo>
                    <a:pt x="33962" y="406684"/>
                  </a:lnTo>
                  <a:lnTo>
                    <a:pt x="39357" y="399067"/>
                  </a:lnTo>
                  <a:lnTo>
                    <a:pt x="45388" y="391450"/>
                  </a:lnTo>
                  <a:lnTo>
                    <a:pt x="51418" y="384150"/>
                  </a:lnTo>
                  <a:lnTo>
                    <a:pt x="58084" y="377168"/>
                  </a:lnTo>
                  <a:lnTo>
                    <a:pt x="65067" y="370503"/>
                  </a:lnTo>
                  <a:lnTo>
                    <a:pt x="72049" y="364473"/>
                  </a:lnTo>
                  <a:lnTo>
                    <a:pt x="79984" y="358443"/>
                  </a:lnTo>
                  <a:lnTo>
                    <a:pt x="87602" y="353047"/>
                  </a:lnTo>
                  <a:lnTo>
                    <a:pt x="95537" y="347969"/>
                  </a:lnTo>
                  <a:lnTo>
                    <a:pt x="103789" y="343209"/>
                  </a:lnTo>
                  <a:lnTo>
                    <a:pt x="112359" y="338766"/>
                  </a:lnTo>
                  <a:lnTo>
                    <a:pt x="121246" y="334957"/>
                  </a:lnTo>
                  <a:lnTo>
                    <a:pt x="130133" y="331149"/>
                  </a:lnTo>
                  <a:lnTo>
                    <a:pt x="139655" y="328292"/>
                  </a:lnTo>
                  <a:lnTo>
                    <a:pt x="148859" y="325436"/>
                  </a:lnTo>
                  <a:lnTo>
                    <a:pt x="158699" y="323214"/>
                  </a:lnTo>
                  <a:lnTo>
                    <a:pt x="168538" y="321310"/>
                  </a:lnTo>
                  <a:lnTo>
                    <a:pt x="178377" y="320358"/>
                  </a:lnTo>
                  <a:lnTo>
                    <a:pt x="188216" y="319723"/>
                  </a:lnTo>
                  <a:lnTo>
                    <a:pt x="198373" y="319088"/>
                  </a:lnTo>
                  <a:close/>
                  <a:moveTo>
                    <a:pt x="2076641" y="106363"/>
                  </a:moveTo>
                  <a:lnTo>
                    <a:pt x="2082030" y="106363"/>
                  </a:lnTo>
                  <a:lnTo>
                    <a:pt x="2087102" y="106363"/>
                  </a:lnTo>
                  <a:lnTo>
                    <a:pt x="2092174" y="106679"/>
                  </a:lnTo>
                  <a:lnTo>
                    <a:pt x="2097246" y="107313"/>
                  </a:lnTo>
                  <a:lnTo>
                    <a:pt x="2102318" y="108263"/>
                  </a:lnTo>
                  <a:lnTo>
                    <a:pt x="2107390" y="109213"/>
                  </a:lnTo>
                  <a:lnTo>
                    <a:pt x="2112145" y="110797"/>
                  </a:lnTo>
                  <a:lnTo>
                    <a:pt x="2117217" y="112064"/>
                  </a:lnTo>
                  <a:lnTo>
                    <a:pt x="2121972" y="113965"/>
                  </a:lnTo>
                  <a:lnTo>
                    <a:pt x="2126727" y="116182"/>
                  </a:lnTo>
                  <a:lnTo>
                    <a:pt x="2131482" y="118399"/>
                  </a:lnTo>
                  <a:lnTo>
                    <a:pt x="2136237" y="120933"/>
                  </a:lnTo>
                  <a:lnTo>
                    <a:pt x="2140358" y="123784"/>
                  </a:lnTo>
                  <a:lnTo>
                    <a:pt x="2144796" y="126634"/>
                  </a:lnTo>
                  <a:lnTo>
                    <a:pt x="2148916" y="130119"/>
                  </a:lnTo>
                  <a:lnTo>
                    <a:pt x="2153354" y="133603"/>
                  </a:lnTo>
                  <a:lnTo>
                    <a:pt x="2157158" y="137087"/>
                  </a:lnTo>
                  <a:lnTo>
                    <a:pt x="2166351" y="146589"/>
                  </a:lnTo>
                  <a:lnTo>
                    <a:pt x="2169838" y="150707"/>
                  </a:lnTo>
                  <a:lnTo>
                    <a:pt x="2173642" y="154825"/>
                  </a:lnTo>
                  <a:lnTo>
                    <a:pt x="2176812" y="158626"/>
                  </a:lnTo>
                  <a:lnTo>
                    <a:pt x="2179665" y="163060"/>
                  </a:lnTo>
                  <a:lnTo>
                    <a:pt x="2182835" y="167811"/>
                  </a:lnTo>
                  <a:lnTo>
                    <a:pt x="2185371" y="172246"/>
                  </a:lnTo>
                  <a:lnTo>
                    <a:pt x="2187273" y="176997"/>
                  </a:lnTo>
                  <a:lnTo>
                    <a:pt x="2189492" y="181748"/>
                  </a:lnTo>
                  <a:lnTo>
                    <a:pt x="2191394" y="186183"/>
                  </a:lnTo>
                  <a:lnTo>
                    <a:pt x="2192979" y="191567"/>
                  </a:lnTo>
                  <a:lnTo>
                    <a:pt x="2194247" y="196002"/>
                  </a:lnTo>
                  <a:lnTo>
                    <a:pt x="2195515" y="201387"/>
                  </a:lnTo>
                  <a:lnTo>
                    <a:pt x="2196149" y="206454"/>
                  </a:lnTo>
                  <a:lnTo>
                    <a:pt x="2196783" y="211522"/>
                  </a:lnTo>
                  <a:lnTo>
                    <a:pt x="2197100" y="216590"/>
                  </a:lnTo>
                  <a:lnTo>
                    <a:pt x="2197100" y="221658"/>
                  </a:lnTo>
                  <a:lnTo>
                    <a:pt x="2197100" y="226726"/>
                  </a:lnTo>
                  <a:lnTo>
                    <a:pt x="2196783" y="231794"/>
                  </a:lnTo>
                  <a:lnTo>
                    <a:pt x="2196149" y="236862"/>
                  </a:lnTo>
                  <a:lnTo>
                    <a:pt x="2195515" y="241613"/>
                  </a:lnTo>
                  <a:lnTo>
                    <a:pt x="2194247" y="246681"/>
                  </a:lnTo>
                  <a:lnTo>
                    <a:pt x="2192979" y="251749"/>
                  </a:lnTo>
                  <a:lnTo>
                    <a:pt x="2191394" y="256500"/>
                  </a:lnTo>
                  <a:lnTo>
                    <a:pt x="2189492" y="261251"/>
                  </a:lnTo>
                  <a:lnTo>
                    <a:pt x="2187273" y="266319"/>
                  </a:lnTo>
                  <a:lnTo>
                    <a:pt x="2185371" y="270754"/>
                  </a:lnTo>
                  <a:lnTo>
                    <a:pt x="2182835" y="275505"/>
                  </a:lnTo>
                  <a:lnTo>
                    <a:pt x="2179665" y="279623"/>
                  </a:lnTo>
                  <a:lnTo>
                    <a:pt x="2176812" y="284057"/>
                  </a:lnTo>
                  <a:lnTo>
                    <a:pt x="2173642" y="288492"/>
                  </a:lnTo>
                  <a:lnTo>
                    <a:pt x="2169838" y="292609"/>
                  </a:lnTo>
                  <a:lnTo>
                    <a:pt x="2166351" y="296410"/>
                  </a:lnTo>
                  <a:lnTo>
                    <a:pt x="1970764" y="491843"/>
                  </a:lnTo>
                  <a:lnTo>
                    <a:pt x="1967277" y="495010"/>
                  </a:lnTo>
                  <a:lnTo>
                    <a:pt x="1963473" y="498178"/>
                  </a:lnTo>
                  <a:lnTo>
                    <a:pt x="1959986" y="500712"/>
                  </a:lnTo>
                  <a:lnTo>
                    <a:pt x="1956816" y="502612"/>
                  </a:lnTo>
                  <a:lnTo>
                    <a:pt x="1953329" y="504513"/>
                  </a:lnTo>
                  <a:lnTo>
                    <a:pt x="1950476" y="505463"/>
                  </a:lnTo>
                  <a:lnTo>
                    <a:pt x="1947623" y="505780"/>
                  </a:lnTo>
                  <a:lnTo>
                    <a:pt x="1944771" y="506413"/>
                  </a:lnTo>
                  <a:lnTo>
                    <a:pt x="1941918" y="505780"/>
                  </a:lnTo>
                  <a:lnTo>
                    <a:pt x="1939382" y="505463"/>
                  </a:lnTo>
                  <a:lnTo>
                    <a:pt x="1936846" y="504513"/>
                  </a:lnTo>
                  <a:lnTo>
                    <a:pt x="1933993" y="502929"/>
                  </a:lnTo>
                  <a:lnTo>
                    <a:pt x="1931457" y="501662"/>
                  </a:lnTo>
                  <a:lnTo>
                    <a:pt x="1928921" y="499445"/>
                  </a:lnTo>
                  <a:lnTo>
                    <a:pt x="1924166" y="494694"/>
                  </a:lnTo>
                  <a:lnTo>
                    <a:pt x="1919094" y="489309"/>
                  </a:lnTo>
                  <a:lnTo>
                    <a:pt x="1914022" y="482657"/>
                  </a:lnTo>
                  <a:lnTo>
                    <a:pt x="1903561" y="467770"/>
                  </a:lnTo>
                  <a:lnTo>
                    <a:pt x="1897855" y="459852"/>
                  </a:lnTo>
                  <a:lnTo>
                    <a:pt x="1891515" y="451616"/>
                  </a:lnTo>
                  <a:lnTo>
                    <a:pt x="1884541" y="443698"/>
                  </a:lnTo>
                  <a:lnTo>
                    <a:pt x="1877250" y="435779"/>
                  </a:lnTo>
                  <a:lnTo>
                    <a:pt x="1868057" y="426277"/>
                  </a:lnTo>
                  <a:lnTo>
                    <a:pt x="1859815" y="418991"/>
                  </a:lnTo>
                  <a:lnTo>
                    <a:pt x="1851890" y="412023"/>
                  </a:lnTo>
                  <a:lnTo>
                    <a:pt x="1843966" y="406005"/>
                  </a:lnTo>
                  <a:lnTo>
                    <a:pt x="1836041" y="399987"/>
                  </a:lnTo>
                  <a:lnTo>
                    <a:pt x="1820825" y="389217"/>
                  </a:lnTo>
                  <a:lnTo>
                    <a:pt x="1814485" y="384466"/>
                  </a:lnTo>
                  <a:lnTo>
                    <a:pt x="1808462" y="379398"/>
                  </a:lnTo>
                  <a:lnTo>
                    <a:pt x="1804024" y="374647"/>
                  </a:lnTo>
                  <a:lnTo>
                    <a:pt x="1802122" y="372113"/>
                  </a:lnTo>
                  <a:lnTo>
                    <a:pt x="1800220" y="369579"/>
                  </a:lnTo>
                  <a:lnTo>
                    <a:pt x="1798635" y="367045"/>
                  </a:lnTo>
                  <a:lnTo>
                    <a:pt x="1798001" y="364511"/>
                  </a:lnTo>
                  <a:lnTo>
                    <a:pt x="1797367" y="361660"/>
                  </a:lnTo>
                  <a:lnTo>
                    <a:pt x="1797050" y="359126"/>
                  </a:lnTo>
                  <a:lnTo>
                    <a:pt x="1797367" y="355959"/>
                  </a:lnTo>
                  <a:lnTo>
                    <a:pt x="1797684" y="353108"/>
                  </a:lnTo>
                  <a:lnTo>
                    <a:pt x="1798635" y="349941"/>
                  </a:lnTo>
                  <a:lnTo>
                    <a:pt x="1800220" y="346773"/>
                  </a:lnTo>
                  <a:lnTo>
                    <a:pt x="1802439" y="343289"/>
                  </a:lnTo>
                  <a:lnTo>
                    <a:pt x="1804975" y="340122"/>
                  </a:lnTo>
                  <a:lnTo>
                    <a:pt x="1807828" y="336637"/>
                  </a:lnTo>
                  <a:lnTo>
                    <a:pt x="1811632" y="332520"/>
                  </a:lnTo>
                  <a:lnTo>
                    <a:pt x="2006902" y="137087"/>
                  </a:lnTo>
                  <a:lnTo>
                    <a:pt x="2011023" y="133603"/>
                  </a:lnTo>
                  <a:lnTo>
                    <a:pt x="2014827" y="130119"/>
                  </a:lnTo>
                  <a:lnTo>
                    <a:pt x="2019265" y="126634"/>
                  </a:lnTo>
                  <a:lnTo>
                    <a:pt x="2023703" y="123784"/>
                  </a:lnTo>
                  <a:lnTo>
                    <a:pt x="2028141" y="120933"/>
                  </a:lnTo>
                  <a:lnTo>
                    <a:pt x="2032896" y="118399"/>
                  </a:lnTo>
                  <a:lnTo>
                    <a:pt x="2037017" y="116182"/>
                  </a:lnTo>
                  <a:lnTo>
                    <a:pt x="2041772" y="113965"/>
                  </a:lnTo>
                  <a:lnTo>
                    <a:pt x="2046843" y="112064"/>
                  </a:lnTo>
                  <a:lnTo>
                    <a:pt x="2051598" y="110797"/>
                  </a:lnTo>
                  <a:lnTo>
                    <a:pt x="2056670" y="109213"/>
                  </a:lnTo>
                  <a:lnTo>
                    <a:pt x="2061425" y="108263"/>
                  </a:lnTo>
                  <a:lnTo>
                    <a:pt x="2066497" y="107313"/>
                  </a:lnTo>
                  <a:lnTo>
                    <a:pt x="2071569" y="106679"/>
                  </a:lnTo>
                  <a:lnTo>
                    <a:pt x="2076641" y="106363"/>
                  </a:lnTo>
                  <a:close/>
                  <a:moveTo>
                    <a:pt x="2213628" y="19050"/>
                  </a:moveTo>
                  <a:lnTo>
                    <a:pt x="2219371" y="19369"/>
                  </a:lnTo>
                  <a:lnTo>
                    <a:pt x="2225751" y="20007"/>
                  </a:lnTo>
                  <a:lnTo>
                    <a:pt x="2231493" y="21602"/>
                  </a:lnTo>
                  <a:lnTo>
                    <a:pt x="2237236" y="23516"/>
                  </a:lnTo>
                  <a:lnTo>
                    <a:pt x="2242978" y="26387"/>
                  </a:lnTo>
                  <a:lnTo>
                    <a:pt x="2248401" y="29258"/>
                  </a:lnTo>
                  <a:lnTo>
                    <a:pt x="2253506" y="33087"/>
                  </a:lnTo>
                  <a:lnTo>
                    <a:pt x="2258291" y="37234"/>
                  </a:lnTo>
                  <a:lnTo>
                    <a:pt x="2262757" y="42019"/>
                  </a:lnTo>
                  <a:lnTo>
                    <a:pt x="2266266" y="47123"/>
                  </a:lnTo>
                  <a:lnTo>
                    <a:pt x="2269457" y="52547"/>
                  </a:lnTo>
                  <a:lnTo>
                    <a:pt x="2272009" y="58608"/>
                  </a:lnTo>
                  <a:lnTo>
                    <a:pt x="2273923" y="64350"/>
                  </a:lnTo>
                  <a:lnTo>
                    <a:pt x="2275518" y="70412"/>
                  </a:lnTo>
                  <a:lnTo>
                    <a:pt x="2276475" y="76154"/>
                  </a:lnTo>
                  <a:lnTo>
                    <a:pt x="2276475" y="82216"/>
                  </a:lnTo>
                  <a:lnTo>
                    <a:pt x="2276475" y="88277"/>
                  </a:lnTo>
                  <a:lnTo>
                    <a:pt x="2275518" y="94338"/>
                  </a:lnTo>
                  <a:lnTo>
                    <a:pt x="2273923" y="100400"/>
                  </a:lnTo>
                  <a:lnTo>
                    <a:pt x="2272009" y="106142"/>
                  </a:lnTo>
                  <a:lnTo>
                    <a:pt x="2269457" y="111565"/>
                  </a:lnTo>
                  <a:lnTo>
                    <a:pt x="2266266" y="117308"/>
                  </a:lnTo>
                  <a:lnTo>
                    <a:pt x="2262757" y="122412"/>
                  </a:lnTo>
                  <a:lnTo>
                    <a:pt x="2258291" y="126878"/>
                  </a:lnTo>
                  <a:lnTo>
                    <a:pt x="2241064" y="144105"/>
                  </a:lnTo>
                  <a:lnTo>
                    <a:pt x="2236598" y="148253"/>
                  </a:lnTo>
                  <a:lnTo>
                    <a:pt x="2232769" y="150805"/>
                  </a:lnTo>
                  <a:lnTo>
                    <a:pt x="2230855" y="151443"/>
                  </a:lnTo>
                  <a:lnTo>
                    <a:pt x="2228941" y="152400"/>
                  </a:lnTo>
                  <a:lnTo>
                    <a:pt x="2227346" y="152400"/>
                  </a:lnTo>
                  <a:lnTo>
                    <a:pt x="2225751" y="152400"/>
                  </a:lnTo>
                  <a:lnTo>
                    <a:pt x="2224156" y="152081"/>
                  </a:lnTo>
                  <a:lnTo>
                    <a:pt x="2222880" y="151443"/>
                  </a:lnTo>
                  <a:lnTo>
                    <a:pt x="2220009" y="149848"/>
                  </a:lnTo>
                  <a:lnTo>
                    <a:pt x="2217456" y="147295"/>
                  </a:lnTo>
                  <a:lnTo>
                    <a:pt x="2214904" y="143786"/>
                  </a:lnTo>
                  <a:lnTo>
                    <a:pt x="2212352" y="140277"/>
                  </a:lnTo>
                  <a:lnTo>
                    <a:pt x="2209800" y="135811"/>
                  </a:lnTo>
                  <a:lnTo>
                    <a:pt x="2204058" y="126240"/>
                  </a:lnTo>
                  <a:lnTo>
                    <a:pt x="2201186" y="121455"/>
                  </a:lnTo>
                  <a:lnTo>
                    <a:pt x="2197358" y="116351"/>
                  </a:lnTo>
                  <a:lnTo>
                    <a:pt x="2193530" y="111246"/>
                  </a:lnTo>
                  <a:lnTo>
                    <a:pt x="2189064" y="106461"/>
                  </a:lnTo>
                  <a:lnTo>
                    <a:pt x="2184278" y="101995"/>
                  </a:lnTo>
                  <a:lnTo>
                    <a:pt x="2179493" y="98167"/>
                  </a:lnTo>
                  <a:lnTo>
                    <a:pt x="2174389" y="94657"/>
                  </a:lnTo>
                  <a:lnTo>
                    <a:pt x="2169285" y="91467"/>
                  </a:lnTo>
                  <a:lnTo>
                    <a:pt x="2159714" y="85725"/>
                  </a:lnTo>
                  <a:lnTo>
                    <a:pt x="2155248" y="83173"/>
                  </a:lnTo>
                  <a:lnTo>
                    <a:pt x="2151739" y="80620"/>
                  </a:lnTo>
                  <a:lnTo>
                    <a:pt x="2148229" y="78068"/>
                  </a:lnTo>
                  <a:lnTo>
                    <a:pt x="2145677" y="75516"/>
                  </a:lnTo>
                  <a:lnTo>
                    <a:pt x="2144082" y="72964"/>
                  </a:lnTo>
                  <a:lnTo>
                    <a:pt x="2143763" y="71369"/>
                  </a:lnTo>
                  <a:lnTo>
                    <a:pt x="2143125" y="69774"/>
                  </a:lnTo>
                  <a:lnTo>
                    <a:pt x="2143125" y="68179"/>
                  </a:lnTo>
                  <a:lnTo>
                    <a:pt x="2143763" y="66584"/>
                  </a:lnTo>
                  <a:lnTo>
                    <a:pt x="2144082" y="64669"/>
                  </a:lnTo>
                  <a:lnTo>
                    <a:pt x="2144720" y="63074"/>
                  </a:lnTo>
                  <a:lnTo>
                    <a:pt x="2147591" y="59246"/>
                  </a:lnTo>
                  <a:lnTo>
                    <a:pt x="2151419" y="54780"/>
                  </a:lnTo>
                  <a:lnTo>
                    <a:pt x="2168647" y="37234"/>
                  </a:lnTo>
                  <a:lnTo>
                    <a:pt x="2173751" y="33087"/>
                  </a:lnTo>
                  <a:lnTo>
                    <a:pt x="2178855" y="29258"/>
                  </a:lnTo>
                  <a:lnTo>
                    <a:pt x="2183959" y="26387"/>
                  </a:lnTo>
                  <a:lnTo>
                    <a:pt x="2189702" y="23516"/>
                  </a:lnTo>
                  <a:lnTo>
                    <a:pt x="2195125" y="21602"/>
                  </a:lnTo>
                  <a:lnTo>
                    <a:pt x="2201506" y="20007"/>
                  </a:lnTo>
                  <a:lnTo>
                    <a:pt x="2207248" y="19369"/>
                  </a:lnTo>
                  <a:lnTo>
                    <a:pt x="2213628" y="19050"/>
                  </a:lnTo>
                  <a:close/>
                  <a:moveTo>
                    <a:pt x="1985550" y="0"/>
                  </a:moveTo>
                  <a:lnTo>
                    <a:pt x="1989686" y="0"/>
                  </a:lnTo>
                  <a:lnTo>
                    <a:pt x="1993822" y="0"/>
                  </a:lnTo>
                  <a:lnTo>
                    <a:pt x="1997640" y="634"/>
                  </a:lnTo>
                  <a:lnTo>
                    <a:pt x="2001776" y="1903"/>
                  </a:lnTo>
                  <a:lnTo>
                    <a:pt x="2005594" y="2855"/>
                  </a:lnTo>
                  <a:lnTo>
                    <a:pt x="2009411" y="4759"/>
                  </a:lnTo>
                  <a:lnTo>
                    <a:pt x="2012911" y="6980"/>
                  </a:lnTo>
                  <a:lnTo>
                    <a:pt x="2016411" y="9518"/>
                  </a:lnTo>
                  <a:lnTo>
                    <a:pt x="2019592" y="12374"/>
                  </a:lnTo>
                  <a:lnTo>
                    <a:pt x="2022456" y="15229"/>
                  </a:lnTo>
                  <a:lnTo>
                    <a:pt x="2025001" y="19037"/>
                  </a:lnTo>
                  <a:lnTo>
                    <a:pt x="2026910" y="22210"/>
                  </a:lnTo>
                  <a:lnTo>
                    <a:pt x="2028819" y="26334"/>
                  </a:lnTo>
                  <a:lnTo>
                    <a:pt x="2030091" y="29824"/>
                  </a:lnTo>
                  <a:lnTo>
                    <a:pt x="2031364" y="33949"/>
                  </a:lnTo>
                  <a:lnTo>
                    <a:pt x="2031682" y="37757"/>
                  </a:lnTo>
                  <a:lnTo>
                    <a:pt x="2032000" y="41881"/>
                  </a:lnTo>
                  <a:lnTo>
                    <a:pt x="2031682" y="46006"/>
                  </a:lnTo>
                  <a:lnTo>
                    <a:pt x="2031046" y="49813"/>
                  </a:lnTo>
                  <a:lnTo>
                    <a:pt x="2030091" y="53938"/>
                  </a:lnTo>
                  <a:lnTo>
                    <a:pt x="2028819" y="57745"/>
                  </a:lnTo>
                  <a:lnTo>
                    <a:pt x="2026910" y="61553"/>
                  </a:lnTo>
                  <a:lnTo>
                    <a:pt x="2025001" y="65043"/>
                  </a:lnTo>
                  <a:lnTo>
                    <a:pt x="2022456" y="68533"/>
                  </a:lnTo>
                  <a:lnTo>
                    <a:pt x="2019592" y="71706"/>
                  </a:lnTo>
                  <a:lnTo>
                    <a:pt x="1637177" y="453081"/>
                  </a:lnTo>
                  <a:lnTo>
                    <a:pt x="1633995" y="455937"/>
                  </a:lnTo>
                  <a:lnTo>
                    <a:pt x="1630814" y="458158"/>
                  </a:lnTo>
                  <a:lnTo>
                    <a:pt x="1626996" y="460379"/>
                  </a:lnTo>
                  <a:lnTo>
                    <a:pt x="1623496" y="462283"/>
                  </a:lnTo>
                  <a:lnTo>
                    <a:pt x="1619360" y="463552"/>
                  </a:lnTo>
                  <a:lnTo>
                    <a:pt x="1615224" y="464186"/>
                  </a:lnTo>
                  <a:lnTo>
                    <a:pt x="1611407" y="465138"/>
                  </a:lnTo>
                  <a:lnTo>
                    <a:pt x="1607271" y="465138"/>
                  </a:lnTo>
                  <a:lnTo>
                    <a:pt x="1603135" y="465138"/>
                  </a:lnTo>
                  <a:lnTo>
                    <a:pt x="1599317" y="464186"/>
                  </a:lnTo>
                  <a:lnTo>
                    <a:pt x="1595181" y="463552"/>
                  </a:lnTo>
                  <a:lnTo>
                    <a:pt x="1591681" y="462283"/>
                  </a:lnTo>
                  <a:lnTo>
                    <a:pt x="1587864" y="460379"/>
                  </a:lnTo>
                  <a:lnTo>
                    <a:pt x="1584364" y="458158"/>
                  </a:lnTo>
                  <a:lnTo>
                    <a:pt x="1580864" y="455937"/>
                  </a:lnTo>
                  <a:lnTo>
                    <a:pt x="1577683" y="453081"/>
                  </a:lnTo>
                  <a:lnTo>
                    <a:pt x="1574819" y="449591"/>
                  </a:lnTo>
                  <a:lnTo>
                    <a:pt x="1572274" y="446418"/>
                  </a:lnTo>
                  <a:lnTo>
                    <a:pt x="1570047" y="442928"/>
                  </a:lnTo>
                  <a:lnTo>
                    <a:pt x="1568138" y="439121"/>
                  </a:lnTo>
                  <a:lnTo>
                    <a:pt x="1567184" y="435314"/>
                  </a:lnTo>
                  <a:lnTo>
                    <a:pt x="1565911" y="431189"/>
                  </a:lnTo>
                  <a:lnTo>
                    <a:pt x="1565275" y="427381"/>
                  </a:lnTo>
                  <a:lnTo>
                    <a:pt x="1565275" y="423257"/>
                  </a:lnTo>
                  <a:lnTo>
                    <a:pt x="1565275" y="419132"/>
                  </a:lnTo>
                  <a:lnTo>
                    <a:pt x="1565911" y="415007"/>
                  </a:lnTo>
                  <a:lnTo>
                    <a:pt x="1567184" y="411517"/>
                  </a:lnTo>
                  <a:lnTo>
                    <a:pt x="1568138" y="407393"/>
                  </a:lnTo>
                  <a:lnTo>
                    <a:pt x="1570047" y="403902"/>
                  </a:lnTo>
                  <a:lnTo>
                    <a:pt x="1572274" y="400095"/>
                  </a:lnTo>
                  <a:lnTo>
                    <a:pt x="1574819" y="396922"/>
                  </a:lnTo>
                  <a:lnTo>
                    <a:pt x="1577683" y="393749"/>
                  </a:lnTo>
                  <a:lnTo>
                    <a:pt x="1960098" y="12374"/>
                  </a:lnTo>
                  <a:lnTo>
                    <a:pt x="1962962" y="9518"/>
                  </a:lnTo>
                  <a:lnTo>
                    <a:pt x="1966779" y="6980"/>
                  </a:lnTo>
                  <a:lnTo>
                    <a:pt x="1970279" y="4759"/>
                  </a:lnTo>
                  <a:lnTo>
                    <a:pt x="1974097" y="2855"/>
                  </a:lnTo>
                  <a:lnTo>
                    <a:pt x="1977596" y="1903"/>
                  </a:lnTo>
                  <a:lnTo>
                    <a:pt x="1981732" y="634"/>
                  </a:lnTo>
                  <a:lnTo>
                    <a:pt x="198555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sz="1800">
                <a:solidFill>
                  <a:srgbClr val="1C666E"/>
                </a:solidFill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组合 63"/>
          <p:cNvGrpSpPr/>
          <p:nvPr/>
        </p:nvGrpSpPr>
        <p:grpSpPr bwMode="auto">
          <a:xfrm>
            <a:off x="1222587" y="1962665"/>
            <a:ext cx="1802930" cy="1805046"/>
            <a:chOff x="1003844" y="1472285"/>
            <a:chExt cx="1352926" cy="1352926"/>
          </a:xfrm>
        </p:grpSpPr>
        <p:sp>
          <p:nvSpPr>
            <p:cNvPr id="65" name="泪滴形 24"/>
            <p:cNvSpPr/>
            <p:nvPr/>
          </p:nvSpPr>
          <p:spPr bwMode="auto">
            <a:xfrm rot="10800000" flipH="1">
              <a:off x="1003844" y="1472285"/>
              <a:ext cx="1352926" cy="1352926"/>
            </a:xfrm>
            <a:custGeom>
              <a:avLst/>
              <a:gdLst>
                <a:gd name="T0" fmla="*/ 679134 w 1680168"/>
                <a:gd name="T1" fmla="*/ 1503514 h 1680168"/>
                <a:gd name="T2" fmla="*/ 176653 w 1680168"/>
                <a:gd name="T3" fmla="*/ 1001034 h 1680168"/>
                <a:gd name="T4" fmla="*/ 679134 w 1680168"/>
                <a:gd name="T5" fmla="*/ 498554 h 1680168"/>
                <a:gd name="T6" fmla="*/ 1181615 w 1680168"/>
                <a:gd name="T7" fmla="*/ 1001034 h 1680168"/>
                <a:gd name="T8" fmla="*/ 679134 w 1680168"/>
                <a:gd name="T9" fmla="*/ 1503514 h 1680168"/>
                <a:gd name="T10" fmla="*/ 840084 w 1680168"/>
                <a:gd name="T11" fmla="*/ 1680168 h 1680168"/>
                <a:gd name="T12" fmla="*/ 1680168 w 1680168"/>
                <a:gd name="T13" fmla="*/ 840084 h 1680168"/>
                <a:gd name="T14" fmla="*/ 1680168 w 1680168"/>
                <a:gd name="T15" fmla="*/ 0 h 1680168"/>
                <a:gd name="T16" fmla="*/ 840084 w 1680168"/>
                <a:gd name="T17" fmla="*/ 0 h 1680168"/>
                <a:gd name="T18" fmla="*/ 0 w 1680168"/>
                <a:gd name="T19" fmla="*/ 840084 h 1680168"/>
                <a:gd name="T20" fmla="*/ 840084 w 1680168"/>
                <a:gd name="T21" fmla="*/ 1680168 h 1680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80168" h="1680168">
                  <a:moveTo>
                    <a:pt x="679134" y="1503514"/>
                  </a:moveTo>
                  <a:cubicBezTo>
                    <a:pt x="401621" y="1503514"/>
                    <a:pt x="176653" y="1278546"/>
                    <a:pt x="176653" y="1001034"/>
                  </a:cubicBezTo>
                  <a:cubicBezTo>
                    <a:pt x="176653" y="723522"/>
                    <a:pt x="401621" y="498554"/>
                    <a:pt x="679134" y="498554"/>
                  </a:cubicBezTo>
                  <a:cubicBezTo>
                    <a:pt x="956647" y="498554"/>
                    <a:pt x="1181615" y="723522"/>
                    <a:pt x="1181615" y="1001034"/>
                  </a:cubicBezTo>
                  <a:cubicBezTo>
                    <a:pt x="1181615" y="1278546"/>
                    <a:pt x="956647" y="1503514"/>
                    <a:pt x="679134" y="1503514"/>
                  </a:cubicBezTo>
                  <a:close/>
                  <a:moveTo>
                    <a:pt x="840084" y="1680168"/>
                  </a:moveTo>
                  <a:cubicBezTo>
                    <a:pt x="1304050" y="1680168"/>
                    <a:pt x="1680168" y="1304050"/>
                    <a:pt x="1680168" y="840084"/>
                  </a:cubicBezTo>
                  <a:lnTo>
                    <a:pt x="1680168" y="0"/>
                  </a:lnTo>
                  <a:lnTo>
                    <a:pt x="840084" y="0"/>
                  </a:lnTo>
                  <a:cubicBezTo>
                    <a:pt x="376118" y="0"/>
                    <a:pt x="0" y="376118"/>
                    <a:pt x="0" y="840084"/>
                  </a:cubicBezTo>
                  <a:cubicBezTo>
                    <a:pt x="0" y="1304050"/>
                    <a:pt x="376118" y="1680168"/>
                    <a:pt x="840084" y="168016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>
                <a:defRPr/>
              </a:pPr>
              <a:endParaRPr lang="zh-CN" altLang="en-US" sz="3200" kern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1202335" y="1840226"/>
              <a:ext cx="667850" cy="37669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2665" kern="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35%</a:t>
              </a:r>
              <a:endParaRPr lang="zh-CN" altLang="en-US" sz="2665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1" name="组合 70"/>
          <p:cNvGrpSpPr/>
          <p:nvPr/>
        </p:nvGrpSpPr>
        <p:grpSpPr bwMode="auto">
          <a:xfrm>
            <a:off x="1008859" y="3814266"/>
            <a:ext cx="2016659" cy="2018774"/>
            <a:chOff x="827584" y="2860726"/>
            <a:chExt cx="1512620" cy="1513898"/>
          </a:xfrm>
        </p:grpSpPr>
        <p:sp>
          <p:nvSpPr>
            <p:cNvPr id="73" name="泪滴形 38"/>
            <p:cNvSpPr/>
            <p:nvPr/>
          </p:nvSpPr>
          <p:spPr bwMode="auto">
            <a:xfrm>
              <a:off x="827584" y="2860726"/>
              <a:ext cx="1512620" cy="1513898"/>
            </a:xfrm>
            <a:custGeom>
              <a:avLst/>
              <a:gdLst>
                <a:gd name="T0" fmla="*/ 811275 w 1879944"/>
                <a:gd name="T1" fmla="*/ 455670 h 1880638"/>
                <a:gd name="T2" fmla="*/ 198108 w 1879944"/>
                <a:gd name="T3" fmla="*/ 1069063 h 1880638"/>
                <a:gd name="T4" fmla="*/ 811275 w 1879944"/>
                <a:gd name="T5" fmla="*/ 1682456 h 1880638"/>
                <a:gd name="T6" fmla="*/ 1424442 w 1879944"/>
                <a:gd name="T7" fmla="*/ 1069063 h 1880638"/>
                <a:gd name="T8" fmla="*/ 811275 w 1879944"/>
                <a:gd name="T9" fmla="*/ 455670 h 1880638"/>
                <a:gd name="T10" fmla="*/ 939973 w 1879944"/>
                <a:gd name="T11" fmla="*/ 0 h 1880638"/>
                <a:gd name="T12" fmla="*/ 1879944 w 1879944"/>
                <a:gd name="T13" fmla="*/ 0 h 1880638"/>
                <a:gd name="T14" fmla="*/ 1879944 w 1879944"/>
                <a:gd name="T15" fmla="*/ 940319 h 1880638"/>
                <a:gd name="T16" fmla="*/ 939972 w 1879944"/>
                <a:gd name="T17" fmla="*/ 1880638 h 1880638"/>
                <a:gd name="T18" fmla="*/ 0 w 1879944"/>
                <a:gd name="T19" fmla="*/ 940319 h 1880638"/>
                <a:gd name="T20" fmla="*/ 1 w 1879944"/>
                <a:gd name="T21" fmla="*/ 940319 h 1880638"/>
                <a:gd name="T22" fmla="*/ 939973 w 1879944"/>
                <a:gd name="T23" fmla="*/ 0 h 1880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79944" h="1880638">
                  <a:moveTo>
                    <a:pt x="811275" y="455670"/>
                  </a:moveTo>
                  <a:cubicBezTo>
                    <a:pt x="472632" y="455670"/>
                    <a:pt x="198108" y="730295"/>
                    <a:pt x="198108" y="1069063"/>
                  </a:cubicBezTo>
                  <a:cubicBezTo>
                    <a:pt x="198108" y="1407831"/>
                    <a:pt x="472632" y="1682456"/>
                    <a:pt x="811275" y="1682456"/>
                  </a:cubicBezTo>
                  <a:cubicBezTo>
                    <a:pt x="1149918" y="1682456"/>
                    <a:pt x="1424442" y="1407831"/>
                    <a:pt x="1424442" y="1069063"/>
                  </a:cubicBezTo>
                  <a:cubicBezTo>
                    <a:pt x="1424442" y="730295"/>
                    <a:pt x="1149918" y="455670"/>
                    <a:pt x="811275" y="455670"/>
                  </a:cubicBezTo>
                  <a:close/>
                  <a:moveTo>
                    <a:pt x="939973" y="0"/>
                  </a:moveTo>
                  <a:lnTo>
                    <a:pt x="1879944" y="0"/>
                  </a:lnTo>
                  <a:lnTo>
                    <a:pt x="1879944" y="940319"/>
                  </a:lnTo>
                  <a:cubicBezTo>
                    <a:pt x="1879944" y="1459643"/>
                    <a:pt x="1459104" y="1880638"/>
                    <a:pt x="939972" y="1880638"/>
                  </a:cubicBezTo>
                  <a:cubicBezTo>
                    <a:pt x="420840" y="1880638"/>
                    <a:pt x="0" y="1459643"/>
                    <a:pt x="0" y="940319"/>
                  </a:cubicBezTo>
                  <a:lnTo>
                    <a:pt x="1" y="940319"/>
                  </a:lnTo>
                  <a:cubicBezTo>
                    <a:pt x="1" y="420995"/>
                    <a:pt x="420841" y="0"/>
                    <a:pt x="9399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>
                <a:defRPr/>
              </a:pPr>
              <a:endParaRPr lang="zh-CN" altLang="en-US" sz="3200" kern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1114871" y="3544678"/>
              <a:ext cx="667546" cy="37688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2665" kern="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50%</a:t>
              </a:r>
              <a:endParaRPr lang="zh-CN" altLang="en-US" sz="2665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9" name="组合 78"/>
          <p:cNvGrpSpPr/>
          <p:nvPr/>
        </p:nvGrpSpPr>
        <p:grpSpPr bwMode="auto">
          <a:xfrm>
            <a:off x="3072073" y="1679106"/>
            <a:ext cx="2088605" cy="2088605"/>
            <a:chOff x="2375123" y="1258934"/>
            <a:chExt cx="1567555" cy="1566277"/>
          </a:xfrm>
          <a:solidFill>
            <a:schemeClr val="accent3"/>
          </a:solidFill>
        </p:grpSpPr>
        <p:sp>
          <p:nvSpPr>
            <p:cNvPr id="80" name="泪滴形 34"/>
            <p:cNvSpPr/>
            <p:nvPr/>
          </p:nvSpPr>
          <p:spPr bwMode="auto">
            <a:xfrm rot="16200000" flipH="1">
              <a:off x="2375762" y="1258295"/>
              <a:ext cx="1566277" cy="1567555"/>
            </a:xfrm>
            <a:custGeom>
              <a:avLst/>
              <a:gdLst>
                <a:gd name="T0" fmla="*/ 205247 w 1947680"/>
                <a:gd name="T1" fmla="*/ 1146936 h 1946960"/>
                <a:gd name="T2" fmla="*/ 800320 w 1947680"/>
                <a:gd name="T3" fmla="*/ 552082 h 1946960"/>
                <a:gd name="T4" fmla="*/ 1395393 w 1947680"/>
                <a:gd name="T5" fmla="*/ 1146936 h 1946960"/>
                <a:gd name="T6" fmla="*/ 800320 w 1947680"/>
                <a:gd name="T7" fmla="*/ 1741790 h 1946960"/>
                <a:gd name="T8" fmla="*/ 205247 w 1947680"/>
                <a:gd name="T9" fmla="*/ 1146936 h 1946960"/>
                <a:gd name="T10" fmla="*/ 0 w 1947680"/>
                <a:gd name="T11" fmla="*/ 973480 h 1946960"/>
                <a:gd name="T12" fmla="*/ 973840 w 1947680"/>
                <a:gd name="T13" fmla="*/ 1946960 h 1946960"/>
                <a:gd name="T14" fmla="*/ 1947680 w 1947680"/>
                <a:gd name="T15" fmla="*/ 973480 h 1946960"/>
                <a:gd name="T16" fmla="*/ 1947680 w 1947680"/>
                <a:gd name="T17" fmla="*/ 0 h 1946960"/>
                <a:gd name="T18" fmla="*/ 973841 w 1947680"/>
                <a:gd name="T19" fmla="*/ 0 h 1946960"/>
                <a:gd name="T20" fmla="*/ 1 w 1947680"/>
                <a:gd name="T21" fmla="*/ 973480 h 1946960"/>
                <a:gd name="T22" fmla="*/ 0 w 1947680"/>
                <a:gd name="T23" fmla="*/ 973480 h 19469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47680" h="1946960">
                  <a:moveTo>
                    <a:pt x="205247" y="1146936"/>
                  </a:moveTo>
                  <a:cubicBezTo>
                    <a:pt x="205247" y="818407"/>
                    <a:pt x="471670" y="552082"/>
                    <a:pt x="800320" y="552082"/>
                  </a:cubicBezTo>
                  <a:cubicBezTo>
                    <a:pt x="1128970" y="552082"/>
                    <a:pt x="1395393" y="818407"/>
                    <a:pt x="1395393" y="1146936"/>
                  </a:cubicBezTo>
                  <a:cubicBezTo>
                    <a:pt x="1395393" y="1475465"/>
                    <a:pt x="1128970" y="1741790"/>
                    <a:pt x="800320" y="1741790"/>
                  </a:cubicBezTo>
                  <a:cubicBezTo>
                    <a:pt x="471670" y="1741790"/>
                    <a:pt x="205247" y="1475465"/>
                    <a:pt x="205247" y="1146936"/>
                  </a:cubicBezTo>
                  <a:close/>
                  <a:moveTo>
                    <a:pt x="0" y="973480"/>
                  </a:moveTo>
                  <a:cubicBezTo>
                    <a:pt x="0" y="1511118"/>
                    <a:pt x="436003" y="1946960"/>
                    <a:pt x="973840" y="1946960"/>
                  </a:cubicBezTo>
                  <a:cubicBezTo>
                    <a:pt x="1511677" y="1946960"/>
                    <a:pt x="1947680" y="1511118"/>
                    <a:pt x="1947680" y="973480"/>
                  </a:cubicBezTo>
                  <a:lnTo>
                    <a:pt x="1947680" y="0"/>
                  </a:lnTo>
                  <a:lnTo>
                    <a:pt x="973841" y="0"/>
                  </a:lnTo>
                  <a:cubicBezTo>
                    <a:pt x="436004" y="0"/>
                    <a:pt x="1" y="435842"/>
                    <a:pt x="1" y="973480"/>
                  </a:cubicBezTo>
                  <a:lnTo>
                    <a:pt x="0" y="9734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>
                <a:defRPr/>
              </a:pPr>
              <a:endParaRPr lang="zh-CN" altLang="en-US" sz="3200" kern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2931391" y="1735799"/>
              <a:ext cx="667960" cy="37688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2665" kern="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50%</a:t>
              </a:r>
              <a:endParaRPr lang="zh-CN" altLang="en-US" sz="2665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2" name="组合 81"/>
          <p:cNvGrpSpPr/>
          <p:nvPr/>
        </p:nvGrpSpPr>
        <p:grpSpPr bwMode="auto">
          <a:xfrm>
            <a:off x="3072071" y="3814265"/>
            <a:ext cx="2302334" cy="2302334"/>
            <a:chOff x="2376067" y="2860726"/>
            <a:chExt cx="1727248" cy="1727248"/>
          </a:xfrm>
        </p:grpSpPr>
        <p:sp>
          <p:nvSpPr>
            <p:cNvPr id="83" name="泪滴形 36"/>
            <p:cNvSpPr/>
            <p:nvPr/>
          </p:nvSpPr>
          <p:spPr bwMode="auto">
            <a:xfrm flipH="1">
              <a:off x="2376067" y="2860726"/>
              <a:ext cx="1727248" cy="1727248"/>
            </a:xfrm>
            <a:custGeom>
              <a:avLst/>
              <a:gdLst>
                <a:gd name="T0" fmla="*/ 875297 w 2146050"/>
                <a:gd name="T1" fmla="*/ 621837 h 2146844"/>
                <a:gd name="T2" fmla="*/ 1524443 w 2146050"/>
                <a:gd name="T3" fmla="*/ 1271223 h 2146844"/>
                <a:gd name="T4" fmla="*/ 875297 w 2146050"/>
                <a:gd name="T5" fmla="*/ 1920609 h 2146844"/>
                <a:gd name="T6" fmla="*/ 226151 w 2146050"/>
                <a:gd name="T7" fmla="*/ 1271223 h 2146844"/>
                <a:gd name="T8" fmla="*/ 875297 w 2146050"/>
                <a:gd name="T9" fmla="*/ 621837 h 2146844"/>
                <a:gd name="T10" fmla="*/ 2146050 w 2146050"/>
                <a:gd name="T11" fmla="*/ 0 h 2146844"/>
                <a:gd name="T12" fmla="*/ 1073025 w 2146050"/>
                <a:gd name="T13" fmla="*/ 0 h 2146844"/>
                <a:gd name="T14" fmla="*/ 0 w 2146050"/>
                <a:gd name="T15" fmla="*/ 1073422 h 2146844"/>
                <a:gd name="T16" fmla="*/ 1073025 w 2146050"/>
                <a:gd name="T17" fmla="*/ 2146844 h 2146844"/>
                <a:gd name="T18" fmla="*/ 2146050 w 2146050"/>
                <a:gd name="T19" fmla="*/ 1073422 h 2146844"/>
                <a:gd name="T20" fmla="*/ 2146050 w 2146050"/>
                <a:gd name="T21" fmla="*/ 0 h 21468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46050" h="2146844">
                  <a:moveTo>
                    <a:pt x="875297" y="621837"/>
                  </a:moveTo>
                  <a:cubicBezTo>
                    <a:pt x="1233810" y="621837"/>
                    <a:pt x="1524443" y="912577"/>
                    <a:pt x="1524443" y="1271223"/>
                  </a:cubicBezTo>
                  <a:cubicBezTo>
                    <a:pt x="1524443" y="1629869"/>
                    <a:pt x="1233810" y="1920609"/>
                    <a:pt x="875297" y="1920609"/>
                  </a:cubicBezTo>
                  <a:cubicBezTo>
                    <a:pt x="516784" y="1920609"/>
                    <a:pt x="226151" y="1629869"/>
                    <a:pt x="226151" y="1271223"/>
                  </a:cubicBezTo>
                  <a:cubicBezTo>
                    <a:pt x="226151" y="912577"/>
                    <a:pt x="516784" y="621837"/>
                    <a:pt x="875297" y="621837"/>
                  </a:cubicBezTo>
                  <a:close/>
                  <a:moveTo>
                    <a:pt x="2146050" y="0"/>
                  </a:moveTo>
                  <a:lnTo>
                    <a:pt x="1073025" y="0"/>
                  </a:lnTo>
                  <a:cubicBezTo>
                    <a:pt x="480410" y="0"/>
                    <a:pt x="0" y="480587"/>
                    <a:pt x="0" y="1073422"/>
                  </a:cubicBezTo>
                  <a:cubicBezTo>
                    <a:pt x="0" y="1666257"/>
                    <a:pt x="480410" y="2146844"/>
                    <a:pt x="1073025" y="2146844"/>
                  </a:cubicBezTo>
                  <a:cubicBezTo>
                    <a:pt x="1665640" y="2146844"/>
                    <a:pt x="2146050" y="1666257"/>
                    <a:pt x="2146050" y="1073422"/>
                  </a:cubicBezTo>
                  <a:lnTo>
                    <a:pt x="214605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>
                <a:defRPr/>
              </a:pPr>
              <a:endParaRPr lang="zh-CN" altLang="en-US" sz="3200" kern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3038072" y="3683044"/>
              <a:ext cx="667683" cy="37703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2665" kern="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80%</a:t>
              </a:r>
              <a:endParaRPr lang="zh-CN" altLang="en-US" sz="2665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5" name="组合 84"/>
          <p:cNvGrpSpPr/>
          <p:nvPr/>
        </p:nvGrpSpPr>
        <p:grpSpPr bwMode="auto">
          <a:xfrm>
            <a:off x="6102348" y="2082061"/>
            <a:ext cx="668692" cy="675041"/>
            <a:chOff x="4929188" y="1303338"/>
            <a:chExt cx="501650" cy="506412"/>
          </a:xfrm>
        </p:grpSpPr>
        <p:sp>
          <p:nvSpPr>
            <p:cNvPr id="86" name="Freeform 6"/>
            <p:cNvSpPr/>
            <p:nvPr/>
          </p:nvSpPr>
          <p:spPr bwMode="auto">
            <a:xfrm>
              <a:off x="4929188" y="1303338"/>
              <a:ext cx="501650" cy="506412"/>
            </a:xfrm>
            <a:custGeom>
              <a:avLst/>
              <a:gdLst>
                <a:gd name="T0" fmla="*/ 134 w 134"/>
                <a:gd name="T1" fmla="*/ 36 h 135"/>
                <a:gd name="T2" fmla="*/ 134 w 134"/>
                <a:gd name="T3" fmla="*/ 98 h 135"/>
                <a:gd name="T4" fmla="*/ 98 w 134"/>
                <a:gd name="T5" fmla="*/ 135 h 135"/>
                <a:gd name="T6" fmla="*/ 36 w 134"/>
                <a:gd name="T7" fmla="*/ 135 h 135"/>
                <a:gd name="T8" fmla="*/ 0 w 134"/>
                <a:gd name="T9" fmla="*/ 98 h 135"/>
                <a:gd name="T10" fmla="*/ 0 w 134"/>
                <a:gd name="T11" fmla="*/ 36 h 135"/>
                <a:gd name="T12" fmla="*/ 36 w 134"/>
                <a:gd name="T13" fmla="*/ 0 h 135"/>
                <a:gd name="T14" fmla="*/ 134 w 134"/>
                <a:gd name="T15" fmla="*/ 0 h 135"/>
                <a:gd name="T16" fmla="*/ 134 w 134"/>
                <a:gd name="T17" fmla="*/ 36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4" h="135">
                  <a:moveTo>
                    <a:pt x="134" y="36"/>
                  </a:moveTo>
                  <a:cubicBezTo>
                    <a:pt x="134" y="98"/>
                    <a:pt x="134" y="98"/>
                    <a:pt x="134" y="98"/>
                  </a:cubicBezTo>
                  <a:cubicBezTo>
                    <a:pt x="134" y="118"/>
                    <a:pt x="118" y="135"/>
                    <a:pt x="98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16" y="135"/>
                    <a:pt x="0" y="118"/>
                    <a:pt x="0" y="98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16"/>
                    <a:pt x="16" y="0"/>
                    <a:pt x="36" y="0"/>
                  </a:cubicBezTo>
                  <a:cubicBezTo>
                    <a:pt x="134" y="0"/>
                    <a:pt x="134" y="0"/>
                    <a:pt x="134" y="0"/>
                  </a:cubicBezTo>
                  <a:lnTo>
                    <a:pt x="134" y="3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z="3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7" name="Freeform 7"/>
            <p:cNvSpPr/>
            <p:nvPr/>
          </p:nvSpPr>
          <p:spPr bwMode="auto">
            <a:xfrm>
              <a:off x="4995863" y="1358901"/>
              <a:ext cx="371475" cy="206375"/>
            </a:xfrm>
            <a:custGeom>
              <a:avLst/>
              <a:gdLst>
                <a:gd name="T0" fmla="*/ 97 w 99"/>
                <a:gd name="T1" fmla="*/ 44 h 55"/>
                <a:gd name="T2" fmla="*/ 50 w 99"/>
                <a:gd name="T3" fmla="*/ 0 h 55"/>
                <a:gd name="T4" fmla="*/ 3 w 99"/>
                <a:gd name="T5" fmla="*/ 44 h 55"/>
                <a:gd name="T6" fmla="*/ 3 w 99"/>
                <a:gd name="T7" fmla="*/ 53 h 55"/>
                <a:gd name="T8" fmla="*/ 8 w 99"/>
                <a:gd name="T9" fmla="*/ 55 h 55"/>
                <a:gd name="T10" fmla="*/ 12 w 99"/>
                <a:gd name="T11" fmla="*/ 53 h 55"/>
                <a:gd name="T12" fmla="*/ 50 w 99"/>
                <a:gd name="T13" fmla="*/ 18 h 55"/>
                <a:gd name="T14" fmla="*/ 87 w 99"/>
                <a:gd name="T15" fmla="*/ 53 h 55"/>
                <a:gd name="T16" fmla="*/ 92 w 99"/>
                <a:gd name="T17" fmla="*/ 55 h 55"/>
                <a:gd name="T18" fmla="*/ 97 w 99"/>
                <a:gd name="T19" fmla="*/ 53 h 55"/>
                <a:gd name="T20" fmla="*/ 97 w 99"/>
                <a:gd name="T21" fmla="*/ 44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9" h="55">
                  <a:moveTo>
                    <a:pt x="97" y="44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3" y="44"/>
                    <a:pt x="3" y="44"/>
                    <a:pt x="3" y="44"/>
                  </a:cubicBezTo>
                  <a:cubicBezTo>
                    <a:pt x="1" y="46"/>
                    <a:pt x="0" y="50"/>
                    <a:pt x="3" y="53"/>
                  </a:cubicBezTo>
                  <a:cubicBezTo>
                    <a:pt x="4" y="54"/>
                    <a:pt x="6" y="55"/>
                    <a:pt x="8" y="55"/>
                  </a:cubicBezTo>
                  <a:cubicBezTo>
                    <a:pt x="9" y="55"/>
                    <a:pt x="11" y="54"/>
                    <a:pt x="12" y="53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87" y="53"/>
                    <a:pt x="87" y="53"/>
                    <a:pt x="87" y="53"/>
                  </a:cubicBezTo>
                  <a:cubicBezTo>
                    <a:pt x="89" y="54"/>
                    <a:pt x="90" y="55"/>
                    <a:pt x="92" y="55"/>
                  </a:cubicBezTo>
                  <a:cubicBezTo>
                    <a:pt x="94" y="55"/>
                    <a:pt x="96" y="54"/>
                    <a:pt x="97" y="53"/>
                  </a:cubicBezTo>
                  <a:cubicBezTo>
                    <a:pt x="99" y="50"/>
                    <a:pt x="99" y="46"/>
                    <a:pt x="97" y="44"/>
                  </a:cubicBez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z="3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8" name="Freeform 8"/>
            <p:cNvSpPr/>
            <p:nvPr/>
          </p:nvSpPr>
          <p:spPr bwMode="auto">
            <a:xfrm>
              <a:off x="5056188" y="1446213"/>
              <a:ext cx="255588" cy="265112"/>
            </a:xfrm>
            <a:custGeom>
              <a:avLst/>
              <a:gdLst>
                <a:gd name="T0" fmla="*/ 0 w 68"/>
                <a:gd name="T1" fmla="*/ 32 h 71"/>
                <a:gd name="T2" fmla="*/ 0 w 68"/>
                <a:gd name="T3" fmla="*/ 68 h 71"/>
                <a:gd name="T4" fmla="*/ 5 w 68"/>
                <a:gd name="T5" fmla="*/ 71 h 71"/>
                <a:gd name="T6" fmla="*/ 22 w 68"/>
                <a:gd name="T7" fmla="*/ 71 h 71"/>
                <a:gd name="T8" fmla="*/ 22 w 68"/>
                <a:gd name="T9" fmla="*/ 44 h 71"/>
                <a:gd name="T10" fmla="*/ 46 w 68"/>
                <a:gd name="T11" fmla="*/ 44 h 71"/>
                <a:gd name="T12" fmla="*/ 46 w 68"/>
                <a:gd name="T13" fmla="*/ 71 h 71"/>
                <a:gd name="T14" fmla="*/ 63 w 68"/>
                <a:gd name="T15" fmla="*/ 71 h 71"/>
                <a:gd name="T16" fmla="*/ 68 w 68"/>
                <a:gd name="T17" fmla="*/ 68 h 71"/>
                <a:gd name="T18" fmla="*/ 68 w 68"/>
                <a:gd name="T19" fmla="*/ 32 h 71"/>
                <a:gd name="T20" fmla="*/ 34 w 68"/>
                <a:gd name="T21" fmla="*/ 0 h 71"/>
                <a:gd name="T22" fmla="*/ 0 w 68"/>
                <a:gd name="T23" fmla="*/ 3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8" h="71">
                  <a:moveTo>
                    <a:pt x="0" y="32"/>
                  </a:moveTo>
                  <a:cubicBezTo>
                    <a:pt x="0" y="68"/>
                    <a:pt x="0" y="68"/>
                    <a:pt x="0" y="68"/>
                  </a:cubicBezTo>
                  <a:cubicBezTo>
                    <a:pt x="0" y="70"/>
                    <a:pt x="2" y="71"/>
                    <a:pt x="5" y="71"/>
                  </a:cubicBezTo>
                  <a:cubicBezTo>
                    <a:pt x="22" y="71"/>
                    <a:pt x="22" y="71"/>
                    <a:pt x="22" y="71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46" y="44"/>
                    <a:pt x="46" y="44"/>
                    <a:pt x="46" y="44"/>
                  </a:cubicBezTo>
                  <a:cubicBezTo>
                    <a:pt x="46" y="71"/>
                    <a:pt x="46" y="71"/>
                    <a:pt x="46" y="71"/>
                  </a:cubicBezTo>
                  <a:cubicBezTo>
                    <a:pt x="63" y="71"/>
                    <a:pt x="63" y="71"/>
                    <a:pt x="63" y="71"/>
                  </a:cubicBezTo>
                  <a:cubicBezTo>
                    <a:pt x="66" y="71"/>
                    <a:pt x="68" y="70"/>
                    <a:pt x="68" y="68"/>
                  </a:cubicBezTo>
                  <a:cubicBezTo>
                    <a:pt x="68" y="32"/>
                    <a:pt x="68" y="32"/>
                    <a:pt x="68" y="32"/>
                  </a:cubicBezTo>
                  <a:cubicBezTo>
                    <a:pt x="34" y="0"/>
                    <a:pt x="34" y="0"/>
                    <a:pt x="34" y="0"/>
                  </a:cubicBezTo>
                  <a:lnTo>
                    <a:pt x="0" y="32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z="3200" ker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89" name="组合 88"/>
          <p:cNvGrpSpPr/>
          <p:nvPr/>
        </p:nvGrpSpPr>
        <p:grpSpPr bwMode="auto">
          <a:xfrm>
            <a:off x="6096000" y="3048101"/>
            <a:ext cx="675040" cy="675041"/>
            <a:chOff x="1339850" y="2163763"/>
            <a:chExt cx="506413" cy="506412"/>
          </a:xfrm>
        </p:grpSpPr>
        <p:sp>
          <p:nvSpPr>
            <p:cNvPr id="90" name="Freeform 13"/>
            <p:cNvSpPr/>
            <p:nvPr/>
          </p:nvSpPr>
          <p:spPr bwMode="auto">
            <a:xfrm>
              <a:off x="1339850" y="2163763"/>
              <a:ext cx="506413" cy="506412"/>
            </a:xfrm>
            <a:custGeom>
              <a:avLst/>
              <a:gdLst>
                <a:gd name="T0" fmla="*/ 135 w 135"/>
                <a:gd name="T1" fmla="*/ 36 h 135"/>
                <a:gd name="T2" fmla="*/ 135 w 135"/>
                <a:gd name="T3" fmla="*/ 98 h 135"/>
                <a:gd name="T4" fmla="*/ 98 w 135"/>
                <a:gd name="T5" fmla="*/ 135 h 135"/>
                <a:gd name="T6" fmla="*/ 37 w 135"/>
                <a:gd name="T7" fmla="*/ 135 h 135"/>
                <a:gd name="T8" fmla="*/ 0 w 135"/>
                <a:gd name="T9" fmla="*/ 98 h 135"/>
                <a:gd name="T10" fmla="*/ 0 w 135"/>
                <a:gd name="T11" fmla="*/ 36 h 135"/>
                <a:gd name="T12" fmla="*/ 37 w 135"/>
                <a:gd name="T13" fmla="*/ 0 h 135"/>
                <a:gd name="T14" fmla="*/ 135 w 135"/>
                <a:gd name="T15" fmla="*/ 0 h 135"/>
                <a:gd name="T16" fmla="*/ 135 w 135"/>
                <a:gd name="T17" fmla="*/ 36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5" h="135">
                  <a:moveTo>
                    <a:pt x="135" y="36"/>
                  </a:moveTo>
                  <a:cubicBezTo>
                    <a:pt x="135" y="98"/>
                    <a:pt x="135" y="98"/>
                    <a:pt x="135" y="98"/>
                  </a:cubicBezTo>
                  <a:cubicBezTo>
                    <a:pt x="135" y="118"/>
                    <a:pt x="118" y="135"/>
                    <a:pt x="98" y="135"/>
                  </a:cubicBezTo>
                  <a:cubicBezTo>
                    <a:pt x="37" y="135"/>
                    <a:pt x="37" y="135"/>
                    <a:pt x="37" y="135"/>
                  </a:cubicBezTo>
                  <a:cubicBezTo>
                    <a:pt x="16" y="135"/>
                    <a:pt x="0" y="118"/>
                    <a:pt x="0" y="98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16"/>
                    <a:pt x="16" y="0"/>
                    <a:pt x="37" y="0"/>
                  </a:cubicBezTo>
                  <a:cubicBezTo>
                    <a:pt x="135" y="0"/>
                    <a:pt x="135" y="0"/>
                    <a:pt x="135" y="0"/>
                  </a:cubicBezTo>
                  <a:lnTo>
                    <a:pt x="135" y="3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z="3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1" name="Freeform 14"/>
            <p:cNvSpPr/>
            <p:nvPr/>
          </p:nvSpPr>
          <p:spPr bwMode="auto">
            <a:xfrm>
              <a:off x="1500187" y="2276476"/>
              <a:ext cx="176213" cy="104775"/>
            </a:xfrm>
            <a:custGeom>
              <a:avLst/>
              <a:gdLst>
                <a:gd name="T0" fmla="*/ 111 w 111"/>
                <a:gd name="T1" fmla="*/ 0 h 66"/>
                <a:gd name="T2" fmla="*/ 55 w 111"/>
                <a:gd name="T3" fmla="*/ 0 h 66"/>
                <a:gd name="T4" fmla="*/ 55 w 111"/>
                <a:gd name="T5" fmla="*/ 54 h 66"/>
                <a:gd name="T6" fmla="*/ 14 w 111"/>
                <a:gd name="T7" fmla="*/ 54 h 66"/>
                <a:gd name="T8" fmla="*/ 14 w 111"/>
                <a:gd name="T9" fmla="*/ 0 h 66"/>
                <a:gd name="T10" fmla="*/ 0 w 111"/>
                <a:gd name="T11" fmla="*/ 0 h 66"/>
                <a:gd name="T12" fmla="*/ 0 w 111"/>
                <a:gd name="T13" fmla="*/ 66 h 66"/>
                <a:gd name="T14" fmla="*/ 111 w 111"/>
                <a:gd name="T15" fmla="*/ 66 h 66"/>
                <a:gd name="T16" fmla="*/ 111 w 111"/>
                <a:gd name="T17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1" h="66">
                  <a:moveTo>
                    <a:pt x="111" y="0"/>
                  </a:moveTo>
                  <a:lnTo>
                    <a:pt x="55" y="0"/>
                  </a:lnTo>
                  <a:lnTo>
                    <a:pt x="55" y="54"/>
                  </a:lnTo>
                  <a:lnTo>
                    <a:pt x="14" y="54"/>
                  </a:lnTo>
                  <a:lnTo>
                    <a:pt x="14" y="0"/>
                  </a:lnTo>
                  <a:lnTo>
                    <a:pt x="0" y="0"/>
                  </a:lnTo>
                  <a:lnTo>
                    <a:pt x="0" y="66"/>
                  </a:lnTo>
                  <a:lnTo>
                    <a:pt x="111" y="66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z="3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2" name="Freeform 15"/>
            <p:cNvSpPr>
              <a:spLocks noEditPoints="1"/>
            </p:cNvSpPr>
            <p:nvPr/>
          </p:nvSpPr>
          <p:spPr bwMode="auto">
            <a:xfrm>
              <a:off x="1447800" y="2276476"/>
              <a:ext cx="288926" cy="277811"/>
            </a:xfrm>
            <a:custGeom>
              <a:avLst/>
              <a:gdLst>
                <a:gd name="T0" fmla="*/ 72 w 77"/>
                <a:gd name="T1" fmla="*/ 0 h 74"/>
                <a:gd name="T2" fmla="*/ 64 w 77"/>
                <a:gd name="T3" fmla="*/ 0 h 74"/>
                <a:gd name="T4" fmla="*/ 64 w 77"/>
                <a:gd name="T5" fmla="*/ 31 h 74"/>
                <a:gd name="T6" fmla="*/ 10 w 77"/>
                <a:gd name="T7" fmla="*/ 31 h 74"/>
                <a:gd name="T8" fmla="*/ 10 w 77"/>
                <a:gd name="T9" fmla="*/ 0 h 74"/>
                <a:gd name="T10" fmla="*/ 5 w 77"/>
                <a:gd name="T11" fmla="*/ 0 h 74"/>
                <a:gd name="T12" fmla="*/ 0 w 77"/>
                <a:gd name="T13" fmla="*/ 6 h 74"/>
                <a:gd name="T14" fmla="*/ 0 w 77"/>
                <a:gd name="T15" fmla="*/ 68 h 74"/>
                <a:gd name="T16" fmla="*/ 5 w 77"/>
                <a:gd name="T17" fmla="*/ 74 h 74"/>
                <a:gd name="T18" fmla="*/ 72 w 77"/>
                <a:gd name="T19" fmla="*/ 74 h 74"/>
                <a:gd name="T20" fmla="*/ 77 w 77"/>
                <a:gd name="T21" fmla="*/ 68 h 74"/>
                <a:gd name="T22" fmla="*/ 77 w 77"/>
                <a:gd name="T23" fmla="*/ 6 h 74"/>
                <a:gd name="T24" fmla="*/ 72 w 77"/>
                <a:gd name="T25" fmla="*/ 0 h 74"/>
                <a:gd name="T26" fmla="*/ 38 w 77"/>
                <a:gd name="T27" fmla="*/ 65 h 74"/>
                <a:gd name="T28" fmla="*/ 22 w 77"/>
                <a:gd name="T29" fmla="*/ 49 h 74"/>
                <a:gd name="T30" fmla="*/ 38 w 77"/>
                <a:gd name="T31" fmla="*/ 33 h 74"/>
                <a:gd name="T32" fmla="*/ 54 w 77"/>
                <a:gd name="T33" fmla="*/ 49 h 74"/>
                <a:gd name="T34" fmla="*/ 38 w 77"/>
                <a:gd name="T35" fmla="*/ 6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7" h="74">
                  <a:moveTo>
                    <a:pt x="72" y="0"/>
                  </a:moveTo>
                  <a:cubicBezTo>
                    <a:pt x="64" y="0"/>
                    <a:pt x="64" y="0"/>
                    <a:pt x="64" y="0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72"/>
                    <a:pt x="2" y="74"/>
                    <a:pt x="5" y="74"/>
                  </a:cubicBezTo>
                  <a:cubicBezTo>
                    <a:pt x="72" y="74"/>
                    <a:pt x="72" y="74"/>
                    <a:pt x="72" y="74"/>
                  </a:cubicBezTo>
                  <a:cubicBezTo>
                    <a:pt x="75" y="74"/>
                    <a:pt x="77" y="72"/>
                    <a:pt x="77" y="68"/>
                  </a:cubicBezTo>
                  <a:cubicBezTo>
                    <a:pt x="77" y="6"/>
                    <a:pt x="77" y="6"/>
                    <a:pt x="77" y="6"/>
                  </a:cubicBezTo>
                  <a:cubicBezTo>
                    <a:pt x="77" y="3"/>
                    <a:pt x="75" y="0"/>
                    <a:pt x="72" y="0"/>
                  </a:cubicBezTo>
                  <a:close/>
                  <a:moveTo>
                    <a:pt x="38" y="65"/>
                  </a:moveTo>
                  <a:cubicBezTo>
                    <a:pt x="29" y="65"/>
                    <a:pt x="22" y="58"/>
                    <a:pt x="22" y="49"/>
                  </a:cubicBezTo>
                  <a:cubicBezTo>
                    <a:pt x="22" y="40"/>
                    <a:pt x="29" y="33"/>
                    <a:pt x="38" y="33"/>
                  </a:cubicBezTo>
                  <a:cubicBezTo>
                    <a:pt x="46" y="33"/>
                    <a:pt x="54" y="40"/>
                    <a:pt x="54" y="49"/>
                  </a:cubicBezTo>
                  <a:cubicBezTo>
                    <a:pt x="54" y="58"/>
                    <a:pt x="46" y="65"/>
                    <a:pt x="38" y="65"/>
                  </a:cubicBez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z="3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3" name="Oval 16"/>
            <p:cNvSpPr>
              <a:spLocks noChangeArrowheads="1"/>
            </p:cNvSpPr>
            <p:nvPr/>
          </p:nvSpPr>
          <p:spPr bwMode="auto">
            <a:xfrm>
              <a:off x="1549400" y="2419350"/>
              <a:ext cx="82550" cy="82550"/>
            </a:xfrm>
            <a:prstGeom prst="ellipse">
              <a:avLst/>
            </a:prstGeom>
            <a:solidFill>
              <a:srgbClr val="ECECEB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z="3200" ker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94" name="组合 93"/>
          <p:cNvGrpSpPr/>
          <p:nvPr/>
        </p:nvGrpSpPr>
        <p:grpSpPr bwMode="auto">
          <a:xfrm>
            <a:off x="6102348" y="4017613"/>
            <a:ext cx="668692" cy="675041"/>
            <a:chOff x="5093055" y="2766720"/>
            <a:chExt cx="501650" cy="506413"/>
          </a:xfrm>
        </p:grpSpPr>
        <p:sp>
          <p:nvSpPr>
            <p:cNvPr id="95" name="Freeform 21"/>
            <p:cNvSpPr/>
            <p:nvPr/>
          </p:nvSpPr>
          <p:spPr bwMode="auto">
            <a:xfrm>
              <a:off x="5093055" y="2766720"/>
              <a:ext cx="501650" cy="506413"/>
            </a:xfrm>
            <a:custGeom>
              <a:avLst/>
              <a:gdLst>
                <a:gd name="T0" fmla="*/ 134 w 134"/>
                <a:gd name="T1" fmla="*/ 37 h 135"/>
                <a:gd name="T2" fmla="*/ 134 w 134"/>
                <a:gd name="T3" fmla="*/ 98 h 135"/>
                <a:gd name="T4" fmla="*/ 98 w 134"/>
                <a:gd name="T5" fmla="*/ 135 h 135"/>
                <a:gd name="T6" fmla="*/ 36 w 134"/>
                <a:gd name="T7" fmla="*/ 135 h 135"/>
                <a:gd name="T8" fmla="*/ 0 w 134"/>
                <a:gd name="T9" fmla="*/ 98 h 135"/>
                <a:gd name="T10" fmla="*/ 0 w 134"/>
                <a:gd name="T11" fmla="*/ 37 h 135"/>
                <a:gd name="T12" fmla="*/ 36 w 134"/>
                <a:gd name="T13" fmla="*/ 0 h 135"/>
                <a:gd name="T14" fmla="*/ 134 w 134"/>
                <a:gd name="T15" fmla="*/ 0 h 135"/>
                <a:gd name="T16" fmla="*/ 134 w 134"/>
                <a:gd name="T17" fmla="*/ 37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4" h="135">
                  <a:moveTo>
                    <a:pt x="134" y="37"/>
                  </a:moveTo>
                  <a:cubicBezTo>
                    <a:pt x="134" y="98"/>
                    <a:pt x="134" y="98"/>
                    <a:pt x="134" y="98"/>
                  </a:cubicBezTo>
                  <a:cubicBezTo>
                    <a:pt x="134" y="118"/>
                    <a:pt x="118" y="135"/>
                    <a:pt x="98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16" y="135"/>
                    <a:pt x="0" y="118"/>
                    <a:pt x="0" y="98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16"/>
                    <a:pt x="16" y="0"/>
                    <a:pt x="36" y="0"/>
                  </a:cubicBezTo>
                  <a:cubicBezTo>
                    <a:pt x="134" y="0"/>
                    <a:pt x="134" y="0"/>
                    <a:pt x="134" y="0"/>
                  </a:cubicBezTo>
                  <a:lnTo>
                    <a:pt x="134" y="37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z="3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6" name="Oval 22"/>
            <p:cNvSpPr>
              <a:spLocks noChangeArrowheads="1"/>
            </p:cNvSpPr>
            <p:nvPr/>
          </p:nvSpPr>
          <p:spPr bwMode="auto">
            <a:xfrm>
              <a:off x="5201005" y="3069933"/>
              <a:ext cx="98425" cy="98425"/>
            </a:xfrm>
            <a:prstGeom prst="ellipse">
              <a:avLst/>
            </a:prstGeom>
            <a:solidFill>
              <a:srgbClr val="ECECEB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z="3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7" name="Freeform 23"/>
            <p:cNvSpPr/>
            <p:nvPr/>
          </p:nvSpPr>
          <p:spPr bwMode="auto">
            <a:xfrm>
              <a:off x="5212118" y="2969920"/>
              <a:ext cx="180975" cy="179388"/>
            </a:xfrm>
            <a:custGeom>
              <a:avLst/>
              <a:gdLst>
                <a:gd name="T0" fmla="*/ 6 w 48"/>
                <a:gd name="T1" fmla="*/ 0 h 48"/>
                <a:gd name="T2" fmla="*/ 0 w 48"/>
                <a:gd name="T3" fmla="*/ 7 h 48"/>
                <a:gd name="T4" fmla="*/ 6 w 48"/>
                <a:gd name="T5" fmla="*/ 13 h 48"/>
                <a:gd name="T6" fmla="*/ 35 w 48"/>
                <a:gd name="T7" fmla="*/ 42 h 48"/>
                <a:gd name="T8" fmla="*/ 42 w 48"/>
                <a:gd name="T9" fmla="*/ 48 h 48"/>
                <a:gd name="T10" fmla="*/ 48 w 48"/>
                <a:gd name="T11" fmla="*/ 42 h 48"/>
                <a:gd name="T12" fmla="*/ 6 w 48"/>
                <a:gd name="T13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48">
                  <a:moveTo>
                    <a:pt x="6" y="0"/>
                  </a:moveTo>
                  <a:cubicBezTo>
                    <a:pt x="3" y="0"/>
                    <a:pt x="0" y="3"/>
                    <a:pt x="0" y="7"/>
                  </a:cubicBezTo>
                  <a:cubicBezTo>
                    <a:pt x="0" y="10"/>
                    <a:pt x="3" y="13"/>
                    <a:pt x="6" y="13"/>
                  </a:cubicBezTo>
                  <a:cubicBezTo>
                    <a:pt x="22" y="13"/>
                    <a:pt x="35" y="26"/>
                    <a:pt x="35" y="42"/>
                  </a:cubicBezTo>
                  <a:cubicBezTo>
                    <a:pt x="35" y="45"/>
                    <a:pt x="38" y="48"/>
                    <a:pt x="42" y="48"/>
                  </a:cubicBezTo>
                  <a:cubicBezTo>
                    <a:pt x="45" y="48"/>
                    <a:pt x="48" y="45"/>
                    <a:pt x="48" y="42"/>
                  </a:cubicBezTo>
                  <a:cubicBezTo>
                    <a:pt x="48" y="19"/>
                    <a:pt x="29" y="0"/>
                    <a:pt x="6" y="0"/>
                  </a:cubicBez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z="3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8" name="Freeform 24"/>
            <p:cNvSpPr/>
            <p:nvPr/>
          </p:nvSpPr>
          <p:spPr bwMode="auto">
            <a:xfrm>
              <a:off x="5212118" y="2871495"/>
              <a:ext cx="277812" cy="277813"/>
            </a:xfrm>
            <a:custGeom>
              <a:avLst/>
              <a:gdLst>
                <a:gd name="T0" fmla="*/ 6 w 74"/>
                <a:gd name="T1" fmla="*/ 0 h 74"/>
                <a:gd name="T2" fmla="*/ 0 w 74"/>
                <a:gd name="T3" fmla="*/ 7 h 74"/>
                <a:gd name="T4" fmla="*/ 6 w 74"/>
                <a:gd name="T5" fmla="*/ 13 h 74"/>
                <a:gd name="T6" fmla="*/ 61 w 74"/>
                <a:gd name="T7" fmla="*/ 68 h 74"/>
                <a:gd name="T8" fmla="*/ 68 w 74"/>
                <a:gd name="T9" fmla="*/ 74 h 74"/>
                <a:gd name="T10" fmla="*/ 74 w 74"/>
                <a:gd name="T11" fmla="*/ 68 h 74"/>
                <a:gd name="T12" fmla="*/ 6 w 74"/>
                <a:gd name="T13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4" h="74">
                  <a:moveTo>
                    <a:pt x="6" y="0"/>
                  </a:moveTo>
                  <a:cubicBezTo>
                    <a:pt x="3" y="0"/>
                    <a:pt x="0" y="3"/>
                    <a:pt x="0" y="7"/>
                  </a:cubicBezTo>
                  <a:cubicBezTo>
                    <a:pt x="0" y="10"/>
                    <a:pt x="3" y="13"/>
                    <a:pt x="6" y="13"/>
                  </a:cubicBezTo>
                  <a:cubicBezTo>
                    <a:pt x="37" y="13"/>
                    <a:pt x="61" y="38"/>
                    <a:pt x="61" y="68"/>
                  </a:cubicBezTo>
                  <a:cubicBezTo>
                    <a:pt x="61" y="71"/>
                    <a:pt x="64" y="74"/>
                    <a:pt x="68" y="74"/>
                  </a:cubicBezTo>
                  <a:cubicBezTo>
                    <a:pt x="71" y="74"/>
                    <a:pt x="74" y="71"/>
                    <a:pt x="74" y="68"/>
                  </a:cubicBezTo>
                  <a:cubicBezTo>
                    <a:pt x="74" y="30"/>
                    <a:pt x="44" y="0"/>
                    <a:pt x="6" y="0"/>
                  </a:cubicBez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z="3200" ker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99" name="组合 98"/>
          <p:cNvGrpSpPr/>
          <p:nvPr/>
        </p:nvGrpSpPr>
        <p:grpSpPr bwMode="auto">
          <a:xfrm>
            <a:off x="6096000" y="4964773"/>
            <a:ext cx="675040" cy="675041"/>
            <a:chOff x="6137274" y="1900165"/>
            <a:chExt cx="506413" cy="506412"/>
          </a:xfrm>
        </p:grpSpPr>
        <p:sp>
          <p:nvSpPr>
            <p:cNvPr id="100" name="Freeform 29"/>
            <p:cNvSpPr/>
            <p:nvPr/>
          </p:nvSpPr>
          <p:spPr bwMode="auto">
            <a:xfrm>
              <a:off x="6137274" y="1900165"/>
              <a:ext cx="506413" cy="506412"/>
            </a:xfrm>
            <a:custGeom>
              <a:avLst/>
              <a:gdLst>
                <a:gd name="T0" fmla="*/ 135 w 135"/>
                <a:gd name="T1" fmla="*/ 36 h 135"/>
                <a:gd name="T2" fmla="*/ 135 w 135"/>
                <a:gd name="T3" fmla="*/ 98 h 135"/>
                <a:gd name="T4" fmla="*/ 98 w 135"/>
                <a:gd name="T5" fmla="*/ 135 h 135"/>
                <a:gd name="T6" fmla="*/ 36 w 135"/>
                <a:gd name="T7" fmla="*/ 135 h 135"/>
                <a:gd name="T8" fmla="*/ 0 w 135"/>
                <a:gd name="T9" fmla="*/ 98 h 135"/>
                <a:gd name="T10" fmla="*/ 0 w 135"/>
                <a:gd name="T11" fmla="*/ 36 h 135"/>
                <a:gd name="T12" fmla="*/ 36 w 135"/>
                <a:gd name="T13" fmla="*/ 0 h 135"/>
                <a:gd name="T14" fmla="*/ 135 w 135"/>
                <a:gd name="T15" fmla="*/ 0 h 135"/>
                <a:gd name="T16" fmla="*/ 135 w 135"/>
                <a:gd name="T17" fmla="*/ 36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5" h="135">
                  <a:moveTo>
                    <a:pt x="135" y="36"/>
                  </a:moveTo>
                  <a:cubicBezTo>
                    <a:pt x="135" y="98"/>
                    <a:pt x="135" y="98"/>
                    <a:pt x="135" y="98"/>
                  </a:cubicBezTo>
                  <a:cubicBezTo>
                    <a:pt x="135" y="118"/>
                    <a:pt x="118" y="135"/>
                    <a:pt x="98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16" y="135"/>
                    <a:pt x="0" y="118"/>
                    <a:pt x="0" y="98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16"/>
                    <a:pt x="16" y="0"/>
                    <a:pt x="36" y="0"/>
                  </a:cubicBezTo>
                  <a:cubicBezTo>
                    <a:pt x="135" y="0"/>
                    <a:pt x="135" y="0"/>
                    <a:pt x="135" y="0"/>
                  </a:cubicBezTo>
                  <a:lnTo>
                    <a:pt x="135" y="36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z="3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1" name="Freeform 30"/>
            <p:cNvSpPr>
              <a:spLocks noEditPoints="1"/>
            </p:cNvSpPr>
            <p:nvPr/>
          </p:nvSpPr>
          <p:spPr bwMode="auto">
            <a:xfrm>
              <a:off x="6208711" y="1979540"/>
              <a:ext cx="327026" cy="325437"/>
            </a:xfrm>
            <a:custGeom>
              <a:avLst/>
              <a:gdLst>
                <a:gd name="T0" fmla="*/ 64 w 87"/>
                <a:gd name="T1" fmla="*/ 14 h 87"/>
                <a:gd name="T2" fmla="*/ 14 w 87"/>
                <a:gd name="T3" fmla="*/ 14 h 87"/>
                <a:gd name="T4" fmla="*/ 14 w 87"/>
                <a:gd name="T5" fmla="*/ 64 h 87"/>
                <a:gd name="T6" fmla="*/ 59 w 87"/>
                <a:gd name="T7" fmla="*/ 69 h 87"/>
                <a:gd name="T8" fmla="*/ 74 w 87"/>
                <a:gd name="T9" fmla="*/ 84 h 87"/>
                <a:gd name="T10" fmla="*/ 83 w 87"/>
                <a:gd name="T11" fmla="*/ 84 h 87"/>
                <a:gd name="T12" fmla="*/ 84 w 87"/>
                <a:gd name="T13" fmla="*/ 83 h 87"/>
                <a:gd name="T14" fmla="*/ 84 w 87"/>
                <a:gd name="T15" fmla="*/ 74 h 87"/>
                <a:gd name="T16" fmla="*/ 69 w 87"/>
                <a:gd name="T17" fmla="*/ 59 h 87"/>
                <a:gd name="T18" fmla="*/ 64 w 87"/>
                <a:gd name="T19" fmla="*/ 14 h 87"/>
                <a:gd name="T20" fmla="*/ 58 w 87"/>
                <a:gd name="T21" fmla="*/ 58 h 87"/>
                <a:gd name="T22" fmla="*/ 20 w 87"/>
                <a:gd name="T23" fmla="*/ 58 h 87"/>
                <a:gd name="T24" fmla="*/ 20 w 87"/>
                <a:gd name="T25" fmla="*/ 21 h 87"/>
                <a:gd name="T26" fmla="*/ 58 w 87"/>
                <a:gd name="T27" fmla="*/ 21 h 87"/>
                <a:gd name="T28" fmla="*/ 58 w 87"/>
                <a:gd name="T29" fmla="*/ 58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" h="87">
                  <a:moveTo>
                    <a:pt x="64" y="14"/>
                  </a:moveTo>
                  <a:cubicBezTo>
                    <a:pt x="50" y="0"/>
                    <a:pt x="28" y="0"/>
                    <a:pt x="14" y="14"/>
                  </a:cubicBezTo>
                  <a:cubicBezTo>
                    <a:pt x="0" y="28"/>
                    <a:pt x="0" y="51"/>
                    <a:pt x="14" y="64"/>
                  </a:cubicBezTo>
                  <a:cubicBezTo>
                    <a:pt x="26" y="77"/>
                    <a:pt x="45" y="78"/>
                    <a:pt x="59" y="69"/>
                  </a:cubicBezTo>
                  <a:cubicBezTo>
                    <a:pt x="74" y="84"/>
                    <a:pt x="74" y="84"/>
                    <a:pt x="74" y="84"/>
                  </a:cubicBezTo>
                  <a:cubicBezTo>
                    <a:pt x="76" y="87"/>
                    <a:pt x="80" y="87"/>
                    <a:pt x="83" y="84"/>
                  </a:cubicBezTo>
                  <a:cubicBezTo>
                    <a:pt x="84" y="83"/>
                    <a:pt x="84" y="83"/>
                    <a:pt x="84" y="83"/>
                  </a:cubicBezTo>
                  <a:cubicBezTo>
                    <a:pt x="87" y="81"/>
                    <a:pt x="87" y="77"/>
                    <a:pt x="84" y="74"/>
                  </a:cubicBezTo>
                  <a:cubicBezTo>
                    <a:pt x="69" y="59"/>
                    <a:pt x="69" y="59"/>
                    <a:pt x="69" y="59"/>
                  </a:cubicBezTo>
                  <a:cubicBezTo>
                    <a:pt x="78" y="45"/>
                    <a:pt x="76" y="26"/>
                    <a:pt x="64" y="14"/>
                  </a:cubicBezTo>
                  <a:close/>
                  <a:moveTo>
                    <a:pt x="58" y="58"/>
                  </a:moveTo>
                  <a:cubicBezTo>
                    <a:pt x="47" y="68"/>
                    <a:pt x="31" y="68"/>
                    <a:pt x="20" y="58"/>
                  </a:cubicBezTo>
                  <a:cubicBezTo>
                    <a:pt x="10" y="48"/>
                    <a:pt x="10" y="31"/>
                    <a:pt x="20" y="21"/>
                  </a:cubicBezTo>
                  <a:cubicBezTo>
                    <a:pt x="31" y="10"/>
                    <a:pt x="47" y="10"/>
                    <a:pt x="58" y="21"/>
                  </a:cubicBezTo>
                  <a:cubicBezTo>
                    <a:pt x="68" y="31"/>
                    <a:pt x="68" y="48"/>
                    <a:pt x="58" y="58"/>
                  </a:cubicBez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z="3200" ker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102" name="Text Box 11"/>
          <p:cNvSpPr txBox="1">
            <a:spLocks noChangeArrowheads="1"/>
          </p:cNvSpPr>
          <p:nvPr/>
        </p:nvSpPr>
        <p:spPr bwMode="auto">
          <a:xfrm>
            <a:off x="6963607" y="1982602"/>
            <a:ext cx="4196256" cy="70769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1335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您的内容打在这里，或者通过复制您的文本后，在此框中选择粘贴，并选择只保留文字。您的内容打在这里，或者通过复制您的文本后。</a:t>
            </a:r>
            <a:endParaRPr lang="en-US" altLang="zh-CN" sz="1335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3" name="Text Box 11"/>
          <p:cNvSpPr txBox="1">
            <a:spLocks noChangeArrowheads="1"/>
          </p:cNvSpPr>
          <p:nvPr/>
        </p:nvSpPr>
        <p:spPr bwMode="auto">
          <a:xfrm>
            <a:off x="6963607" y="2993080"/>
            <a:ext cx="4196256" cy="70769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1335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您的内容打在这里，或者通过复制您的文本后，在此框中选择粘贴，并选择只保留文字。您的内容打在这里，或者通过复制您的文本后。</a:t>
            </a:r>
            <a:endParaRPr lang="en-US" altLang="zh-CN" sz="1335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" name="Text Box 11"/>
          <p:cNvSpPr txBox="1">
            <a:spLocks noChangeArrowheads="1"/>
          </p:cNvSpPr>
          <p:nvPr/>
        </p:nvSpPr>
        <p:spPr bwMode="auto">
          <a:xfrm>
            <a:off x="6963607" y="4004914"/>
            <a:ext cx="4196256" cy="70769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1335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您的内容打在这里，或者通过复制您的文本后，在此框中选择粘贴，并选择只保留文字。您的内容打在这里，或者通过复制您的文本后。</a:t>
            </a:r>
            <a:endParaRPr lang="en-US" altLang="zh-CN" sz="1335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" name="Text Box 11"/>
          <p:cNvSpPr txBox="1">
            <a:spLocks noChangeArrowheads="1"/>
          </p:cNvSpPr>
          <p:nvPr/>
        </p:nvSpPr>
        <p:spPr bwMode="auto">
          <a:xfrm>
            <a:off x="6963607" y="4996513"/>
            <a:ext cx="4196256" cy="70769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1335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您的内容打在这里，或者通过复制您的文本后，在此框中选择粘贴，并选择只保留文字。您的内容打在这里，或者通过复制您的文本后。</a:t>
            </a:r>
            <a:endParaRPr lang="en-US" altLang="zh-CN" sz="1335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单击此处添加标题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decel="666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2" decel="666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3" decel="666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6" decel="666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3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3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3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3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500"/>
                            </p:stCondLst>
                            <p:childTnLst>
                              <p:par>
                                <p:cTn id="5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3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3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3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3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/>
      <p:bldP spid="103" grpId="0"/>
      <p:bldP spid="104" grpId="0"/>
      <p:bldP spid="10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535609" y="3957217"/>
            <a:ext cx="10935678" cy="437929"/>
            <a:chOff x="534438" y="3368953"/>
            <a:chExt cx="10944224" cy="438144"/>
          </a:xfrm>
          <a:solidFill>
            <a:schemeClr val="bg1">
              <a:lumMod val="65000"/>
            </a:schemeClr>
          </a:solidFill>
        </p:grpSpPr>
        <p:sp>
          <p:nvSpPr>
            <p:cNvPr id="3" name="矩形 2"/>
            <p:cNvSpPr/>
            <p:nvPr/>
          </p:nvSpPr>
          <p:spPr>
            <a:xfrm>
              <a:off x="11049789" y="3503489"/>
              <a:ext cx="50397" cy="16906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534438" y="3368953"/>
              <a:ext cx="10944224" cy="438144"/>
              <a:chOff x="623889" y="3209929"/>
              <a:chExt cx="10944224" cy="438144"/>
            </a:xfrm>
            <a:grpFill/>
          </p:grpSpPr>
          <p:sp>
            <p:nvSpPr>
              <p:cNvPr id="5" name="矩形 4"/>
              <p:cNvSpPr/>
              <p:nvPr/>
            </p:nvSpPr>
            <p:spPr>
              <a:xfrm>
                <a:off x="623889" y="3344465"/>
                <a:ext cx="50397" cy="16906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6" name="矩形 5"/>
              <p:cNvSpPr/>
              <p:nvPr/>
            </p:nvSpPr>
            <p:spPr>
              <a:xfrm>
                <a:off x="717047" y="3344465"/>
                <a:ext cx="107093" cy="16906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7" name="矩形 6"/>
              <p:cNvSpPr/>
              <p:nvPr/>
            </p:nvSpPr>
            <p:spPr>
              <a:xfrm>
                <a:off x="866901" y="3344465"/>
                <a:ext cx="198437" cy="16906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8" name="矩形 7"/>
              <p:cNvSpPr/>
              <p:nvPr/>
            </p:nvSpPr>
            <p:spPr>
              <a:xfrm>
                <a:off x="1108099" y="3344465"/>
                <a:ext cx="9613876" cy="16906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9" name="矩形 8"/>
              <p:cNvSpPr/>
              <p:nvPr/>
            </p:nvSpPr>
            <p:spPr>
              <a:xfrm>
                <a:off x="10994902" y="3344465"/>
                <a:ext cx="107093" cy="16906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10" name="矩形 9"/>
              <p:cNvSpPr/>
              <p:nvPr/>
            </p:nvSpPr>
            <p:spPr>
              <a:xfrm>
                <a:off x="10759220" y="3344465"/>
                <a:ext cx="198437" cy="16906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11" name="等腰三角形 10"/>
              <p:cNvSpPr/>
              <p:nvPr/>
            </p:nvSpPr>
            <p:spPr>
              <a:xfrm rot="5400000">
                <a:off x="11159803" y="3239763"/>
                <a:ext cx="438144" cy="378476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</p:grpSp>
      </p:grpSp>
      <p:cxnSp>
        <p:nvCxnSpPr>
          <p:cNvPr id="12" name="肘形连接符 11"/>
          <p:cNvCxnSpPr>
            <a:stCxn id="14" idx="3"/>
          </p:cNvCxnSpPr>
          <p:nvPr/>
        </p:nvCxnSpPr>
        <p:spPr>
          <a:xfrm rot="5400000" flipH="1" flipV="1">
            <a:off x="1081806" y="3318370"/>
            <a:ext cx="752547" cy="291320"/>
          </a:xfrm>
          <a:prstGeom prst="bentConnector2">
            <a:avLst/>
          </a:prstGeom>
          <a:ln>
            <a:solidFill>
              <a:srgbClr val="4144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组合 12"/>
          <p:cNvGrpSpPr/>
          <p:nvPr/>
        </p:nvGrpSpPr>
        <p:grpSpPr>
          <a:xfrm>
            <a:off x="937362" y="3840305"/>
            <a:ext cx="750306" cy="676060"/>
            <a:chOff x="1025957" y="3090803"/>
            <a:chExt cx="750892" cy="676392"/>
          </a:xfrm>
          <a:solidFill>
            <a:srgbClr val="005DA2"/>
          </a:solidFill>
        </p:grpSpPr>
        <p:sp>
          <p:nvSpPr>
            <p:cNvPr id="14" name="六边形 13"/>
            <p:cNvSpPr/>
            <p:nvPr/>
          </p:nvSpPr>
          <p:spPr>
            <a:xfrm rot="5400000">
              <a:off x="1063108" y="3137451"/>
              <a:ext cx="676392" cy="583096"/>
            </a:xfrm>
            <a:prstGeom prst="hexagon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15" name="文本框 64"/>
            <p:cNvSpPr txBox="1"/>
            <p:nvPr/>
          </p:nvSpPr>
          <p:spPr>
            <a:xfrm>
              <a:off x="1025957" y="3262659"/>
              <a:ext cx="750892" cy="2771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月份</a:t>
              </a:r>
            </a:p>
          </p:txBody>
        </p:sp>
      </p:grpSp>
      <p:cxnSp>
        <p:nvCxnSpPr>
          <p:cNvPr id="16" name="肘形连接符 15"/>
          <p:cNvCxnSpPr>
            <a:stCxn id="18" idx="3"/>
          </p:cNvCxnSpPr>
          <p:nvPr/>
        </p:nvCxnSpPr>
        <p:spPr>
          <a:xfrm rot="5400000" flipH="1" flipV="1">
            <a:off x="3660183" y="3318370"/>
            <a:ext cx="752547" cy="291320"/>
          </a:xfrm>
          <a:prstGeom prst="bentConnector2">
            <a:avLst/>
          </a:prstGeom>
          <a:ln>
            <a:solidFill>
              <a:srgbClr val="4144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组合 16"/>
          <p:cNvGrpSpPr/>
          <p:nvPr/>
        </p:nvGrpSpPr>
        <p:grpSpPr>
          <a:xfrm>
            <a:off x="3488145" y="3840303"/>
            <a:ext cx="812675" cy="676060"/>
            <a:chOff x="998340" y="3090803"/>
            <a:chExt cx="813309" cy="676392"/>
          </a:xfrm>
          <a:solidFill>
            <a:srgbClr val="005DA2"/>
          </a:solidFill>
        </p:grpSpPr>
        <p:sp>
          <p:nvSpPr>
            <p:cNvPr id="18" name="六边形 17"/>
            <p:cNvSpPr/>
            <p:nvPr/>
          </p:nvSpPr>
          <p:spPr>
            <a:xfrm rot="5400000">
              <a:off x="1063108" y="3137451"/>
              <a:ext cx="676392" cy="583096"/>
            </a:xfrm>
            <a:prstGeom prst="hexagon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19" name="文本框 72"/>
            <p:cNvSpPr txBox="1"/>
            <p:nvPr/>
          </p:nvSpPr>
          <p:spPr>
            <a:xfrm>
              <a:off x="998340" y="3253274"/>
              <a:ext cx="813309" cy="2771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6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月份</a:t>
              </a:r>
            </a:p>
          </p:txBody>
        </p:sp>
      </p:grpSp>
      <p:cxnSp>
        <p:nvCxnSpPr>
          <p:cNvPr id="20" name="肘形连接符 19"/>
          <p:cNvCxnSpPr>
            <a:stCxn id="22" idx="3"/>
          </p:cNvCxnSpPr>
          <p:nvPr/>
        </p:nvCxnSpPr>
        <p:spPr>
          <a:xfrm rot="5400000" flipH="1" flipV="1">
            <a:off x="6238560" y="3318370"/>
            <a:ext cx="752547" cy="291320"/>
          </a:xfrm>
          <a:prstGeom prst="bentConnector2">
            <a:avLst/>
          </a:prstGeom>
          <a:ln>
            <a:solidFill>
              <a:srgbClr val="4144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组合 20"/>
          <p:cNvGrpSpPr/>
          <p:nvPr/>
        </p:nvGrpSpPr>
        <p:grpSpPr>
          <a:xfrm>
            <a:off x="6093831" y="3840303"/>
            <a:ext cx="776780" cy="676060"/>
            <a:chOff x="1025672" y="3090803"/>
            <a:chExt cx="777387" cy="676392"/>
          </a:xfrm>
          <a:solidFill>
            <a:srgbClr val="005DA2"/>
          </a:solidFill>
        </p:grpSpPr>
        <p:sp>
          <p:nvSpPr>
            <p:cNvPr id="22" name="六边形 21"/>
            <p:cNvSpPr/>
            <p:nvPr/>
          </p:nvSpPr>
          <p:spPr>
            <a:xfrm rot="5400000">
              <a:off x="1063108" y="3137451"/>
              <a:ext cx="676392" cy="583096"/>
            </a:xfrm>
            <a:prstGeom prst="hexagon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23" name="文本框 79"/>
            <p:cNvSpPr txBox="1"/>
            <p:nvPr/>
          </p:nvSpPr>
          <p:spPr>
            <a:xfrm>
              <a:off x="1025672" y="3270652"/>
              <a:ext cx="777387" cy="2771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8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月份</a:t>
              </a:r>
            </a:p>
          </p:txBody>
        </p:sp>
      </p:grpSp>
      <p:cxnSp>
        <p:nvCxnSpPr>
          <p:cNvPr id="24" name="肘形连接符 23"/>
          <p:cNvCxnSpPr>
            <a:stCxn id="26" idx="3"/>
          </p:cNvCxnSpPr>
          <p:nvPr/>
        </p:nvCxnSpPr>
        <p:spPr>
          <a:xfrm rot="5400000" flipH="1" flipV="1">
            <a:off x="8816937" y="3318370"/>
            <a:ext cx="752547" cy="291320"/>
          </a:xfrm>
          <a:prstGeom prst="bentConnector2">
            <a:avLst/>
          </a:prstGeom>
          <a:ln>
            <a:solidFill>
              <a:srgbClr val="4144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组合 24"/>
          <p:cNvGrpSpPr/>
          <p:nvPr/>
        </p:nvGrpSpPr>
        <p:grpSpPr>
          <a:xfrm>
            <a:off x="8614939" y="3840300"/>
            <a:ext cx="865220" cy="676059"/>
            <a:chOff x="968357" y="3090803"/>
            <a:chExt cx="865896" cy="676392"/>
          </a:xfrm>
          <a:solidFill>
            <a:srgbClr val="005DA2"/>
          </a:solidFill>
        </p:grpSpPr>
        <p:sp>
          <p:nvSpPr>
            <p:cNvPr id="26" name="六边形 25"/>
            <p:cNvSpPr/>
            <p:nvPr/>
          </p:nvSpPr>
          <p:spPr>
            <a:xfrm rot="5400000">
              <a:off x="1063108" y="3137451"/>
              <a:ext cx="676392" cy="583096"/>
            </a:xfrm>
            <a:prstGeom prst="hexagon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27" name="文本框 86"/>
            <p:cNvSpPr txBox="1"/>
            <p:nvPr/>
          </p:nvSpPr>
          <p:spPr>
            <a:xfrm>
              <a:off x="968357" y="3281788"/>
              <a:ext cx="865896" cy="2771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10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月份</a:t>
              </a:r>
            </a:p>
          </p:txBody>
        </p:sp>
      </p:grpSp>
      <p:cxnSp>
        <p:nvCxnSpPr>
          <p:cNvPr id="28" name="肘形连接符 27"/>
          <p:cNvCxnSpPr>
            <a:stCxn id="30" idx="0"/>
          </p:cNvCxnSpPr>
          <p:nvPr/>
        </p:nvCxnSpPr>
        <p:spPr>
          <a:xfrm rot="16200000" flipH="1">
            <a:off x="2346265" y="4771704"/>
            <a:ext cx="802003" cy="291320"/>
          </a:xfrm>
          <a:prstGeom prst="bentConnector2">
            <a:avLst/>
          </a:prstGeom>
          <a:ln>
            <a:solidFill>
              <a:srgbClr val="4144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组合 28"/>
          <p:cNvGrpSpPr/>
          <p:nvPr/>
        </p:nvGrpSpPr>
        <p:grpSpPr>
          <a:xfrm>
            <a:off x="2247138" y="3840301"/>
            <a:ext cx="708934" cy="676060"/>
            <a:chOff x="1046561" y="3090803"/>
            <a:chExt cx="709487" cy="676392"/>
          </a:xfrm>
          <a:solidFill>
            <a:srgbClr val="005DA2"/>
          </a:solidFill>
        </p:grpSpPr>
        <p:sp>
          <p:nvSpPr>
            <p:cNvPr id="30" name="六边形 29"/>
            <p:cNvSpPr/>
            <p:nvPr/>
          </p:nvSpPr>
          <p:spPr>
            <a:xfrm rot="5400000">
              <a:off x="1063108" y="3137451"/>
              <a:ext cx="676392" cy="583096"/>
            </a:xfrm>
            <a:prstGeom prst="hexagon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31" name="文本框 93"/>
            <p:cNvSpPr txBox="1"/>
            <p:nvPr/>
          </p:nvSpPr>
          <p:spPr>
            <a:xfrm>
              <a:off x="1046561" y="3264812"/>
              <a:ext cx="709487" cy="2771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月份</a:t>
              </a:r>
            </a:p>
          </p:txBody>
        </p:sp>
      </p:grpSp>
      <p:cxnSp>
        <p:nvCxnSpPr>
          <p:cNvPr id="32" name="肘形连接符 31"/>
          <p:cNvCxnSpPr>
            <a:stCxn id="34" idx="0"/>
          </p:cNvCxnSpPr>
          <p:nvPr/>
        </p:nvCxnSpPr>
        <p:spPr>
          <a:xfrm rot="16200000" flipH="1">
            <a:off x="4924641" y="4771704"/>
            <a:ext cx="802003" cy="291320"/>
          </a:xfrm>
          <a:prstGeom prst="bentConnector2">
            <a:avLst/>
          </a:prstGeom>
          <a:ln>
            <a:solidFill>
              <a:srgbClr val="4144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组合 32"/>
          <p:cNvGrpSpPr/>
          <p:nvPr/>
        </p:nvGrpSpPr>
        <p:grpSpPr>
          <a:xfrm>
            <a:off x="4818897" y="3840307"/>
            <a:ext cx="722168" cy="676061"/>
            <a:chOff x="1039939" y="3090803"/>
            <a:chExt cx="722732" cy="676392"/>
          </a:xfrm>
          <a:solidFill>
            <a:srgbClr val="005DA2"/>
          </a:solidFill>
        </p:grpSpPr>
        <p:sp>
          <p:nvSpPr>
            <p:cNvPr id="34" name="六边形 33"/>
            <p:cNvSpPr/>
            <p:nvPr/>
          </p:nvSpPr>
          <p:spPr>
            <a:xfrm rot="5400000">
              <a:off x="1063108" y="3137451"/>
              <a:ext cx="676392" cy="583096"/>
            </a:xfrm>
            <a:prstGeom prst="hexagon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35" name="文本框 101"/>
            <p:cNvSpPr txBox="1"/>
            <p:nvPr/>
          </p:nvSpPr>
          <p:spPr>
            <a:xfrm>
              <a:off x="1039939" y="3297680"/>
              <a:ext cx="722732" cy="2771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7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月份</a:t>
              </a:r>
            </a:p>
          </p:txBody>
        </p:sp>
      </p:grpSp>
      <p:cxnSp>
        <p:nvCxnSpPr>
          <p:cNvPr id="36" name="肘形连接符 35"/>
          <p:cNvCxnSpPr>
            <a:stCxn id="38" idx="0"/>
          </p:cNvCxnSpPr>
          <p:nvPr/>
        </p:nvCxnSpPr>
        <p:spPr>
          <a:xfrm rot="16200000" flipH="1">
            <a:off x="7503019" y="4771704"/>
            <a:ext cx="802003" cy="291320"/>
          </a:xfrm>
          <a:prstGeom prst="bentConnector2">
            <a:avLst/>
          </a:prstGeom>
          <a:ln>
            <a:solidFill>
              <a:srgbClr val="4144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组合 36"/>
          <p:cNvGrpSpPr/>
          <p:nvPr/>
        </p:nvGrpSpPr>
        <p:grpSpPr>
          <a:xfrm>
            <a:off x="7342663" y="3840303"/>
            <a:ext cx="831390" cy="676060"/>
            <a:chOff x="985283" y="3090803"/>
            <a:chExt cx="832039" cy="676392"/>
          </a:xfrm>
          <a:solidFill>
            <a:srgbClr val="005DA2"/>
          </a:solidFill>
        </p:grpSpPr>
        <p:sp>
          <p:nvSpPr>
            <p:cNvPr id="38" name="六边形 37"/>
            <p:cNvSpPr/>
            <p:nvPr/>
          </p:nvSpPr>
          <p:spPr>
            <a:xfrm rot="5400000">
              <a:off x="1063108" y="3137451"/>
              <a:ext cx="676392" cy="583096"/>
            </a:xfrm>
            <a:prstGeom prst="hexagon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39" name="文本框 108"/>
            <p:cNvSpPr txBox="1"/>
            <p:nvPr/>
          </p:nvSpPr>
          <p:spPr>
            <a:xfrm>
              <a:off x="985283" y="3259926"/>
              <a:ext cx="832039" cy="2771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9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月份</a:t>
              </a: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9878170" y="3840303"/>
            <a:ext cx="917128" cy="676060"/>
            <a:chOff x="942381" y="3090803"/>
            <a:chExt cx="917844" cy="676392"/>
          </a:xfrm>
          <a:solidFill>
            <a:srgbClr val="005DA2"/>
          </a:solidFill>
        </p:grpSpPr>
        <p:sp>
          <p:nvSpPr>
            <p:cNvPr id="41" name="六边形 40"/>
            <p:cNvSpPr/>
            <p:nvPr/>
          </p:nvSpPr>
          <p:spPr>
            <a:xfrm rot="5400000">
              <a:off x="1063108" y="3137451"/>
              <a:ext cx="676392" cy="583096"/>
            </a:xfrm>
            <a:prstGeom prst="hexagon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42" name="文本框 114"/>
            <p:cNvSpPr txBox="1"/>
            <p:nvPr/>
          </p:nvSpPr>
          <p:spPr>
            <a:xfrm>
              <a:off x="942381" y="3281788"/>
              <a:ext cx="917844" cy="2771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11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月份</a:t>
              </a:r>
            </a:p>
          </p:txBody>
        </p:sp>
      </p:grpSp>
      <p:sp>
        <p:nvSpPr>
          <p:cNvPr id="43" name="矩形 42"/>
          <p:cNvSpPr/>
          <p:nvPr/>
        </p:nvSpPr>
        <p:spPr>
          <a:xfrm>
            <a:off x="4153305" y="1437926"/>
            <a:ext cx="3839401" cy="46343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7" rIns="91436" bIns="45717" rtlCol="0" anchor="ctr"/>
          <a:lstStyle/>
          <a:p>
            <a:pPr algn="ctr"/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点击添加小标题</a:t>
            </a:r>
          </a:p>
        </p:txBody>
      </p:sp>
      <p:grpSp>
        <p:nvGrpSpPr>
          <p:cNvPr id="44" name="组合 43"/>
          <p:cNvGrpSpPr/>
          <p:nvPr/>
        </p:nvGrpSpPr>
        <p:grpSpPr>
          <a:xfrm>
            <a:off x="1584674" y="2613379"/>
            <a:ext cx="1900648" cy="983725"/>
            <a:chOff x="1187624" y="1833764"/>
            <a:chExt cx="1425857" cy="737986"/>
          </a:xfrm>
        </p:grpSpPr>
        <p:sp>
          <p:nvSpPr>
            <p:cNvPr id="45" name="矩形 44"/>
            <p:cNvSpPr/>
            <p:nvPr/>
          </p:nvSpPr>
          <p:spPr>
            <a:xfrm>
              <a:off x="1201926" y="1833764"/>
              <a:ext cx="1353850" cy="72856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46" name="Text Placeholder 2"/>
            <p:cNvSpPr txBox="1"/>
            <p:nvPr/>
          </p:nvSpPr>
          <p:spPr bwMode="auto">
            <a:xfrm>
              <a:off x="1187624" y="1843184"/>
              <a:ext cx="1425857" cy="728566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150000"/>
                </a:lnSpc>
                <a:buNone/>
              </a:pPr>
              <a:r>
                <a:rPr lang="zh-CN" altLang="en-US" sz="1065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亮亮图文旗舰店</a:t>
              </a:r>
              <a:r>
                <a:rPr lang="en-US" altLang="zh-CN" sz="1065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https://liangliangtuwen.tmall.com</a:t>
              </a:r>
              <a:endParaRPr lang="en-US" altLang="zh-CN" sz="1065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4172356" y="2613379"/>
            <a:ext cx="1900648" cy="983725"/>
            <a:chOff x="1187624" y="1833764"/>
            <a:chExt cx="1425857" cy="737986"/>
          </a:xfrm>
        </p:grpSpPr>
        <p:sp>
          <p:nvSpPr>
            <p:cNvPr id="48" name="矩形 47"/>
            <p:cNvSpPr/>
            <p:nvPr/>
          </p:nvSpPr>
          <p:spPr>
            <a:xfrm>
              <a:off x="1201926" y="1833764"/>
              <a:ext cx="1353850" cy="72856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49" name="Text Placeholder 2"/>
            <p:cNvSpPr txBox="1"/>
            <p:nvPr/>
          </p:nvSpPr>
          <p:spPr bwMode="auto">
            <a:xfrm>
              <a:off x="1187624" y="1843184"/>
              <a:ext cx="1425857" cy="728566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150000"/>
                </a:lnSpc>
                <a:buNone/>
              </a:pPr>
              <a:r>
                <a:rPr lang="zh-CN" altLang="en-US" sz="106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点击输入简要文字内容文字</a:t>
              </a:r>
              <a:endParaRPr lang="en-US" altLang="zh-CN" sz="1065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  <a:buNone/>
              </a:pPr>
              <a:r>
                <a:rPr lang="zh-CN" altLang="en-US" sz="106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内容需概括精炼不用多余的文字修饰</a:t>
              </a:r>
              <a:r>
                <a:rPr lang="en-US" altLang="zh-CN" sz="106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,</a:t>
              </a:r>
              <a:r>
                <a:rPr lang="zh-CN" altLang="en-US" sz="106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点击输入文字。</a:t>
              </a:r>
              <a:endParaRPr lang="en-US" altLang="zh-CN" sz="1065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6760493" y="2613379"/>
            <a:ext cx="1900648" cy="983725"/>
            <a:chOff x="1187624" y="1833764"/>
            <a:chExt cx="1425857" cy="737986"/>
          </a:xfrm>
        </p:grpSpPr>
        <p:sp>
          <p:nvSpPr>
            <p:cNvPr id="51" name="矩形 50"/>
            <p:cNvSpPr/>
            <p:nvPr/>
          </p:nvSpPr>
          <p:spPr>
            <a:xfrm>
              <a:off x="1201926" y="1833764"/>
              <a:ext cx="1353850" cy="72856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52" name="Text Placeholder 2"/>
            <p:cNvSpPr txBox="1"/>
            <p:nvPr/>
          </p:nvSpPr>
          <p:spPr bwMode="auto">
            <a:xfrm>
              <a:off x="1187624" y="1843184"/>
              <a:ext cx="1425857" cy="728566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150000"/>
                </a:lnSpc>
                <a:buNone/>
              </a:pPr>
              <a:r>
                <a:rPr lang="zh-CN" altLang="en-US" sz="106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点击输入简要文字内容文字</a:t>
              </a:r>
              <a:endParaRPr lang="en-US" altLang="zh-CN" sz="1065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  <a:buNone/>
              </a:pPr>
              <a:r>
                <a:rPr lang="zh-CN" altLang="en-US" sz="106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内容需概括精炼不用多余的文字修饰</a:t>
              </a:r>
              <a:r>
                <a:rPr lang="en-US" altLang="zh-CN" sz="106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,</a:t>
              </a:r>
              <a:r>
                <a:rPr lang="zh-CN" altLang="en-US" sz="106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点击输入文字。</a:t>
              </a:r>
              <a:endParaRPr lang="en-US" altLang="zh-CN" sz="1065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9338869" y="2613379"/>
            <a:ext cx="1900648" cy="983725"/>
            <a:chOff x="1187624" y="1833764"/>
            <a:chExt cx="1425857" cy="737986"/>
          </a:xfrm>
        </p:grpSpPr>
        <p:sp>
          <p:nvSpPr>
            <p:cNvPr id="54" name="矩形 53"/>
            <p:cNvSpPr/>
            <p:nvPr/>
          </p:nvSpPr>
          <p:spPr>
            <a:xfrm>
              <a:off x="1201926" y="1833764"/>
              <a:ext cx="1353850" cy="72856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55" name="Text Placeholder 2"/>
            <p:cNvSpPr txBox="1"/>
            <p:nvPr/>
          </p:nvSpPr>
          <p:spPr bwMode="auto">
            <a:xfrm>
              <a:off x="1187624" y="1843184"/>
              <a:ext cx="1425857" cy="728566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150000"/>
                </a:lnSpc>
                <a:buNone/>
              </a:pPr>
              <a:r>
                <a:rPr lang="zh-CN" altLang="en-US" sz="106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点击输入简要文字内容文字</a:t>
              </a:r>
              <a:endParaRPr lang="en-US" altLang="zh-CN" sz="1065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  <a:buNone/>
              </a:pPr>
              <a:r>
                <a:rPr lang="zh-CN" altLang="en-US" sz="106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内容需概括精炼不用多余的文字修饰</a:t>
              </a:r>
              <a:r>
                <a:rPr lang="en-US" altLang="zh-CN" sz="106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,</a:t>
              </a:r>
              <a:r>
                <a:rPr lang="zh-CN" altLang="en-US" sz="106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点击输入文字。</a:t>
              </a:r>
              <a:endParaRPr lang="en-US" altLang="zh-CN" sz="1065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2832488" y="4844918"/>
            <a:ext cx="1900648" cy="983725"/>
            <a:chOff x="1187624" y="1833764"/>
            <a:chExt cx="1425857" cy="737986"/>
          </a:xfrm>
        </p:grpSpPr>
        <p:sp>
          <p:nvSpPr>
            <p:cNvPr id="57" name="矩形 56"/>
            <p:cNvSpPr/>
            <p:nvPr/>
          </p:nvSpPr>
          <p:spPr>
            <a:xfrm>
              <a:off x="1201926" y="1833764"/>
              <a:ext cx="1353850" cy="72856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58" name="Text Placeholder 2"/>
            <p:cNvSpPr txBox="1"/>
            <p:nvPr/>
          </p:nvSpPr>
          <p:spPr bwMode="auto">
            <a:xfrm>
              <a:off x="1187624" y="1843184"/>
              <a:ext cx="1425857" cy="728566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150000"/>
                </a:lnSpc>
                <a:buNone/>
              </a:pPr>
              <a:r>
                <a:rPr lang="zh-CN" altLang="en-US" sz="106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点击输入简要文字内容文字</a:t>
              </a:r>
              <a:endParaRPr lang="en-US" altLang="zh-CN" sz="1065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  <a:buNone/>
              </a:pPr>
              <a:r>
                <a:rPr lang="zh-CN" altLang="en-US" sz="106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内容需概括精炼不用多余的文字修饰</a:t>
              </a:r>
              <a:r>
                <a:rPr lang="en-US" altLang="zh-CN" sz="106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,</a:t>
              </a:r>
              <a:r>
                <a:rPr lang="zh-CN" altLang="en-US" sz="106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点击输入文字。</a:t>
              </a:r>
              <a:endParaRPr lang="en-US" altLang="zh-CN" sz="1065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5420170" y="4844918"/>
            <a:ext cx="1900648" cy="983725"/>
            <a:chOff x="1187624" y="1833764"/>
            <a:chExt cx="1425857" cy="737986"/>
          </a:xfrm>
        </p:grpSpPr>
        <p:sp>
          <p:nvSpPr>
            <p:cNvPr id="60" name="矩形 59"/>
            <p:cNvSpPr/>
            <p:nvPr/>
          </p:nvSpPr>
          <p:spPr>
            <a:xfrm>
              <a:off x="1201926" y="1833764"/>
              <a:ext cx="1353850" cy="72856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61" name="Text Placeholder 2"/>
            <p:cNvSpPr txBox="1"/>
            <p:nvPr/>
          </p:nvSpPr>
          <p:spPr bwMode="auto">
            <a:xfrm>
              <a:off x="1187624" y="1843184"/>
              <a:ext cx="1425857" cy="728566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150000"/>
                </a:lnSpc>
                <a:buNone/>
              </a:pPr>
              <a:r>
                <a:rPr lang="zh-CN" altLang="en-US" sz="106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点击输入简要文字内容文字</a:t>
              </a:r>
              <a:endParaRPr lang="en-US" altLang="zh-CN" sz="1065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  <a:buNone/>
              </a:pPr>
              <a:r>
                <a:rPr lang="zh-CN" altLang="en-US" sz="106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内容需概括精炼不用多余的文字修饰</a:t>
              </a:r>
              <a:r>
                <a:rPr lang="en-US" altLang="zh-CN" sz="106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,</a:t>
              </a:r>
              <a:r>
                <a:rPr lang="zh-CN" altLang="en-US" sz="106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点击输入文字。</a:t>
              </a:r>
              <a:endParaRPr lang="en-US" altLang="zh-CN" sz="1065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2" name="组合 61"/>
          <p:cNvGrpSpPr/>
          <p:nvPr/>
        </p:nvGrpSpPr>
        <p:grpSpPr>
          <a:xfrm>
            <a:off x="8008306" y="4844918"/>
            <a:ext cx="1900648" cy="983725"/>
            <a:chOff x="1187624" y="1833764"/>
            <a:chExt cx="1425857" cy="737986"/>
          </a:xfrm>
        </p:grpSpPr>
        <p:sp>
          <p:nvSpPr>
            <p:cNvPr id="63" name="矩形 62"/>
            <p:cNvSpPr/>
            <p:nvPr/>
          </p:nvSpPr>
          <p:spPr>
            <a:xfrm>
              <a:off x="1201926" y="1833764"/>
              <a:ext cx="1353850" cy="72856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64" name="Text Placeholder 2"/>
            <p:cNvSpPr txBox="1"/>
            <p:nvPr/>
          </p:nvSpPr>
          <p:spPr bwMode="auto">
            <a:xfrm>
              <a:off x="1187624" y="1843184"/>
              <a:ext cx="1425857" cy="728566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150000"/>
                </a:lnSpc>
                <a:buNone/>
              </a:pPr>
              <a:r>
                <a:rPr lang="zh-CN" altLang="en-US" sz="106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点击输入简要文字内容文字</a:t>
              </a:r>
              <a:endParaRPr lang="en-US" altLang="zh-CN" sz="1065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  <a:buNone/>
              </a:pPr>
              <a:r>
                <a:rPr lang="zh-CN" altLang="en-US" sz="106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内容需概括精炼不用多余的文字修饰</a:t>
              </a:r>
              <a:r>
                <a:rPr lang="en-US" altLang="zh-CN" sz="106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,</a:t>
              </a:r>
              <a:r>
                <a:rPr lang="zh-CN" altLang="en-US" sz="106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点击输入文字。</a:t>
              </a:r>
              <a:endParaRPr lang="en-US" altLang="zh-CN" sz="1065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72" name="标题 7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单击此处添加标题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1500"/>
                            </p:stCondLst>
                            <p:childTnLst>
                              <p:par>
                                <p:cTn id="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箭头3"/>
          <p:cNvSpPr/>
          <p:nvPr/>
        </p:nvSpPr>
        <p:spPr bwMode="gray">
          <a:xfrm flipV="1">
            <a:off x="2495163" y="3572946"/>
            <a:ext cx="1608096" cy="1875502"/>
          </a:xfrm>
          <a:custGeom>
            <a:avLst/>
            <a:gdLst>
              <a:gd name="T0" fmla="*/ 118 w 933"/>
              <a:gd name="T1" fmla="*/ 1044 h 1182"/>
              <a:gd name="T2" fmla="*/ 128 w 933"/>
              <a:gd name="T3" fmla="*/ 340 h 1182"/>
              <a:gd name="T4" fmla="*/ 264 w 933"/>
              <a:gd name="T5" fmla="*/ 210 h 1182"/>
              <a:gd name="T6" fmla="*/ 720 w 933"/>
              <a:gd name="T7" fmla="*/ 202 h 1182"/>
              <a:gd name="T8" fmla="*/ 720 w 933"/>
              <a:gd name="T9" fmla="*/ 320 h 1182"/>
              <a:gd name="T10" fmla="*/ 933 w 933"/>
              <a:gd name="T11" fmla="*/ 153 h 1182"/>
              <a:gd name="T12" fmla="*/ 712 w 933"/>
              <a:gd name="T13" fmla="*/ 0 h 1182"/>
              <a:gd name="T14" fmla="*/ 714 w 933"/>
              <a:gd name="T15" fmla="*/ 92 h 1182"/>
              <a:gd name="T16" fmla="*/ 234 w 933"/>
              <a:gd name="T17" fmla="*/ 94 h 1182"/>
              <a:gd name="T18" fmla="*/ 0 w 933"/>
              <a:gd name="T19" fmla="*/ 298 h 1182"/>
              <a:gd name="T20" fmla="*/ 0 w 933"/>
              <a:gd name="T21" fmla="*/ 1058 h 1182"/>
              <a:gd name="T22" fmla="*/ 118 w 933"/>
              <a:gd name="T23" fmla="*/ 1044 h 11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933" h="1182">
                <a:moveTo>
                  <a:pt x="118" y="1044"/>
                </a:moveTo>
                <a:lnTo>
                  <a:pt x="128" y="340"/>
                </a:lnTo>
                <a:cubicBezTo>
                  <a:pt x="134" y="214"/>
                  <a:pt x="182" y="212"/>
                  <a:pt x="264" y="210"/>
                </a:cubicBezTo>
                <a:lnTo>
                  <a:pt x="720" y="202"/>
                </a:lnTo>
                <a:lnTo>
                  <a:pt x="720" y="320"/>
                </a:lnTo>
                <a:lnTo>
                  <a:pt x="933" y="153"/>
                </a:lnTo>
                <a:lnTo>
                  <a:pt x="712" y="0"/>
                </a:lnTo>
                <a:lnTo>
                  <a:pt x="714" y="92"/>
                </a:lnTo>
                <a:cubicBezTo>
                  <a:pt x="714" y="92"/>
                  <a:pt x="406" y="94"/>
                  <a:pt x="234" y="94"/>
                </a:cubicBezTo>
                <a:cubicBezTo>
                  <a:pt x="60" y="96"/>
                  <a:pt x="2" y="156"/>
                  <a:pt x="0" y="298"/>
                </a:cubicBezTo>
                <a:lnTo>
                  <a:pt x="0" y="1058"/>
                </a:lnTo>
                <a:cubicBezTo>
                  <a:pt x="20" y="1182"/>
                  <a:pt x="93" y="1170"/>
                  <a:pt x="118" y="1044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ffectLst/>
        </p:spPr>
        <p:txBody>
          <a:bodyPr wrap="none" lIns="91404" tIns="45701" rIns="91404" bIns="45701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3765">
              <a:defRPr/>
            </a:pPr>
            <a:endParaRPr lang="zh-CN" altLang="en-US" sz="1865">
              <a:solidFill>
                <a:sysClr val="windowText" lastClr="000000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3" name="箭头2"/>
          <p:cNvSpPr/>
          <p:nvPr/>
        </p:nvSpPr>
        <p:spPr bwMode="gray">
          <a:xfrm rot="16200000">
            <a:off x="2919075" y="2882232"/>
            <a:ext cx="477604" cy="1911443"/>
          </a:xfrm>
          <a:custGeom>
            <a:avLst/>
            <a:gdLst>
              <a:gd name="T0" fmla="*/ 37 w 142"/>
              <a:gd name="T1" fmla="*/ 1 h 604"/>
              <a:gd name="T2" fmla="*/ 45 w 142"/>
              <a:gd name="T3" fmla="*/ 472 h 604"/>
              <a:gd name="T4" fmla="*/ 0 w 142"/>
              <a:gd name="T5" fmla="*/ 474 h 604"/>
              <a:gd name="T6" fmla="*/ 72 w 142"/>
              <a:gd name="T7" fmla="*/ 604 h 604"/>
              <a:gd name="T8" fmla="*/ 142 w 142"/>
              <a:gd name="T9" fmla="*/ 474 h 604"/>
              <a:gd name="T10" fmla="*/ 100 w 142"/>
              <a:gd name="T11" fmla="*/ 474 h 604"/>
              <a:gd name="T12" fmla="*/ 99 w 142"/>
              <a:gd name="T13" fmla="*/ 0 h 604"/>
              <a:gd name="T14" fmla="*/ 37 w 142"/>
              <a:gd name="T15" fmla="*/ 1 h 6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42" h="604">
                <a:moveTo>
                  <a:pt x="37" y="1"/>
                </a:moveTo>
                <a:lnTo>
                  <a:pt x="45" y="472"/>
                </a:lnTo>
                <a:lnTo>
                  <a:pt x="0" y="474"/>
                </a:lnTo>
                <a:lnTo>
                  <a:pt x="72" y="604"/>
                </a:lnTo>
                <a:lnTo>
                  <a:pt x="142" y="474"/>
                </a:lnTo>
                <a:lnTo>
                  <a:pt x="100" y="474"/>
                </a:lnTo>
                <a:lnTo>
                  <a:pt x="99" y="0"/>
                </a:lnTo>
                <a:lnTo>
                  <a:pt x="37" y="1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ffectLst/>
        </p:spPr>
        <p:txBody>
          <a:bodyPr wrap="none" lIns="91404" tIns="45701" rIns="91404" bIns="45701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3765">
              <a:defRPr/>
            </a:pPr>
            <a:endParaRPr lang="zh-CN" altLang="en-US" sz="1865">
              <a:solidFill>
                <a:sysClr val="windowText" lastClr="000000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4" name="箭头1"/>
          <p:cNvSpPr/>
          <p:nvPr/>
        </p:nvSpPr>
        <p:spPr bwMode="gray">
          <a:xfrm>
            <a:off x="2484822" y="2129279"/>
            <a:ext cx="1608096" cy="1875502"/>
          </a:xfrm>
          <a:custGeom>
            <a:avLst/>
            <a:gdLst>
              <a:gd name="T0" fmla="*/ 118 w 933"/>
              <a:gd name="T1" fmla="*/ 1044 h 1182"/>
              <a:gd name="T2" fmla="*/ 128 w 933"/>
              <a:gd name="T3" fmla="*/ 340 h 1182"/>
              <a:gd name="T4" fmla="*/ 264 w 933"/>
              <a:gd name="T5" fmla="*/ 210 h 1182"/>
              <a:gd name="T6" fmla="*/ 720 w 933"/>
              <a:gd name="T7" fmla="*/ 202 h 1182"/>
              <a:gd name="T8" fmla="*/ 720 w 933"/>
              <a:gd name="T9" fmla="*/ 320 h 1182"/>
              <a:gd name="T10" fmla="*/ 933 w 933"/>
              <a:gd name="T11" fmla="*/ 153 h 1182"/>
              <a:gd name="T12" fmla="*/ 712 w 933"/>
              <a:gd name="T13" fmla="*/ 0 h 1182"/>
              <a:gd name="T14" fmla="*/ 714 w 933"/>
              <a:gd name="T15" fmla="*/ 92 h 1182"/>
              <a:gd name="T16" fmla="*/ 234 w 933"/>
              <a:gd name="T17" fmla="*/ 94 h 1182"/>
              <a:gd name="T18" fmla="*/ 0 w 933"/>
              <a:gd name="T19" fmla="*/ 298 h 1182"/>
              <a:gd name="T20" fmla="*/ 0 w 933"/>
              <a:gd name="T21" fmla="*/ 1058 h 1182"/>
              <a:gd name="T22" fmla="*/ 118 w 933"/>
              <a:gd name="T23" fmla="*/ 1044 h 11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933" h="1182">
                <a:moveTo>
                  <a:pt x="118" y="1044"/>
                </a:moveTo>
                <a:lnTo>
                  <a:pt x="128" y="340"/>
                </a:lnTo>
                <a:cubicBezTo>
                  <a:pt x="134" y="214"/>
                  <a:pt x="182" y="212"/>
                  <a:pt x="264" y="210"/>
                </a:cubicBezTo>
                <a:lnTo>
                  <a:pt x="720" y="202"/>
                </a:lnTo>
                <a:lnTo>
                  <a:pt x="720" y="320"/>
                </a:lnTo>
                <a:lnTo>
                  <a:pt x="933" y="153"/>
                </a:lnTo>
                <a:lnTo>
                  <a:pt x="712" y="0"/>
                </a:lnTo>
                <a:lnTo>
                  <a:pt x="714" y="92"/>
                </a:lnTo>
                <a:cubicBezTo>
                  <a:pt x="714" y="92"/>
                  <a:pt x="406" y="94"/>
                  <a:pt x="234" y="94"/>
                </a:cubicBezTo>
                <a:cubicBezTo>
                  <a:pt x="60" y="96"/>
                  <a:pt x="2" y="156"/>
                  <a:pt x="0" y="298"/>
                </a:cubicBezTo>
                <a:lnTo>
                  <a:pt x="0" y="1058"/>
                </a:lnTo>
                <a:cubicBezTo>
                  <a:pt x="20" y="1182"/>
                  <a:pt x="93" y="1170"/>
                  <a:pt x="118" y="1044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ffectLst/>
        </p:spPr>
        <p:txBody>
          <a:bodyPr wrap="none" lIns="91404" tIns="45701" rIns="91404" bIns="45701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3765">
              <a:defRPr/>
            </a:pPr>
            <a:endParaRPr lang="zh-CN" altLang="en-US" sz="1865">
              <a:solidFill>
                <a:sysClr val="windowText" lastClr="000000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5" name="标题1"/>
          <p:cNvSpPr>
            <a:spLocks noChangeArrowheads="1"/>
          </p:cNvSpPr>
          <p:nvPr/>
        </p:nvSpPr>
        <p:spPr bwMode="gray">
          <a:xfrm>
            <a:off x="4204018" y="1773632"/>
            <a:ext cx="2657161" cy="1155031"/>
          </a:xfrm>
          <a:prstGeom prst="roundRect">
            <a:avLst>
              <a:gd name="adj" fmla="val 11921"/>
            </a:avLst>
          </a:prstGeom>
          <a:solidFill>
            <a:schemeClr val="accent2"/>
          </a:soli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1404" tIns="45701" rIns="91404" bIns="45701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600" b="1" dirty="0">
                <a:solidFill>
                  <a:sysClr val="window" lastClr="FFFFFF">
                    <a:lumMod val="95000"/>
                  </a:sys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点击添加文本</a:t>
            </a:r>
            <a:endParaRPr lang="zh-CN" altLang="zh-CN" sz="1600" b="1" dirty="0">
              <a:solidFill>
                <a:sysClr val="window" lastClr="FFFFFF">
                  <a:lumMod val="95000"/>
                </a:sys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标题2"/>
          <p:cNvSpPr>
            <a:spLocks noChangeArrowheads="1"/>
          </p:cNvSpPr>
          <p:nvPr/>
        </p:nvSpPr>
        <p:spPr bwMode="gray">
          <a:xfrm>
            <a:off x="4216709" y="3209614"/>
            <a:ext cx="2644470" cy="1155031"/>
          </a:xfrm>
          <a:prstGeom prst="roundRect">
            <a:avLst>
              <a:gd name="adj" fmla="val 11921"/>
            </a:avLst>
          </a:prstGeom>
          <a:solidFill>
            <a:schemeClr val="accent3"/>
          </a:soli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1404" tIns="45701" rIns="91404" bIns="45701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600" b="1" dirty="0">
                <a:solidFill>
                  <a:sysClr val="window" lastClr="FFFFFF">
                    <a:lumMod val="95000"/>
                  </a:sys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  <a:endParaRPr lang="zh-CN" altLang="zh-CN" sz="1600" b="1" dirty="0">
              <a:solidFill>
                <a:sysClr val="window" lastClr="FFFFFF">
                  <a:lumMod val="95000"/>
                </a:sys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标题3"/>
          <p:cNvSpPr>
            <a:spLocks noChangeArrowheads="1"/>
          </p:cNvSpPr>
          <p:nvPr/>
        </p:nvSpPr>
        <p:spPr bwMode="gray">
          <a:xfrm>
            <a:off x="4197672" y="4650106"/>
            <a:ext cx="2663506" cy="1153991"/>
          </a:xfrm>
          <a:prstGeom prst="roundRect">
            <a:avLst>
              <a:gd name="adj" fmla="val 11921"/>
            </a:avLst>
          </a:prstGeom>
          <a:solidFill>
            <a:schemeClr val="accent4"/>
          </a:soli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1404" tIns="45701" rIns="91404" bIns="45701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600" b="1" dirty="0">
                <a:solidFill>
                  <a:sysClr val="window" lastClr="FFFFFF">
                    <a:lumMod val="95000"/>
                  </a:sys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  <a:endParaRPr lang="zh-CN" altLang="zh-CN" sz="1600" b="1" dirty="0">
              <a:solidFill>
                <a:sysClr val="window" lastClr="FFFFFF">
                  <a:lumMod val="95000"/>
                </a:sys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Oval 19"/>
          <p:cNvSpPr>
            <a:spLocks noChangeArrowheads="1"/>
          </p:cNvSpPr>
          <p:nvPr/>
        </p:nvSpPr>
        <p:spPr bwMode="auto">
          <a:xfrm>
            <a:off x="1968616" y="3069296"/>
            <a:ext cx="1438876" cy="1439292"/>
          </a:xfrm>
          <a:prstGeom prst="roundRect">
            <a:avLst/>
          </a:prstGeom>
          <a:solidFill>
            <a:schemeClr val="accent1"/>
          </a:solidFill>
          <a:ln w="3175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25950" tIns="45701" rIns="125950" bIns="179929" anchor="ctr"/>
          <a:lstStyle/>
          <a:p>
            <a:pPr algn="ctr">
              <a:lnSpc>
                <a:spcPct val="120000"/>
              </a:lnSpc>
            </a:pPr>
            <a:r>
              <a:rPr lang="zh-CN" altLang="en-US" sz="2000" b="1" kern="0" dirty="0">
                <a:solidFill>
                  <a:srgbClr val="F9F9F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添加内容</a:t>
            </a:r>
          </a:p>
        </p:txBody>
      </p:sp>
      <p:sp>
        <p:nvSpPr>
          <p:cNvPr id="9" name="文本1"/>
          <p:cNvSpPr>
            <a:spLocks noChangeArrowheads="1"/>
          </p:cNvSpPr>
          <p:nvPr/>
        </p:nvSpPr>
        <p:spPr bwMode="gray">
          <a:xfrm>
            <a:off x="6861180" y="1773632"/>
            <a:ext cx="3378561" cy="1155031"/>
          </a:xfrm>
          <a:prstGeom prst="roundRect">
            <a:avLst>
              <a:gd name="adj" fmla="val 11505"/>
            </a:avLst>
          </a:prstGeom>
          <a:gradFill>
            <a:gsLst>
              <a:gs pos="33000">
                <a:srgbClr val="F9F9F9"/>
              </a:gs>
              <a:gs pos="100000">
                <a:srgbClr val="D7D7D7"/>
              </a:gs>
            </a:gsLst>
            <a:lin ang="5400000" scaled="0"/>
          </a:gra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xmlns="" w="6350">
                <a:solidFill>
                  <a:schemeClr val="tx1"/>
                </a:solidFill>
                <a:prstDash val="sysDot"/>
                <a:round/>
              </a14:hiddenLine>
            </a:ext>
          </a:extLst>
        </p:spPr>
        <p:txBody>
          <a:bodyPr lIns="91404" tIns="45701" rIns="91404" bIns="45701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点击添加文字，点击添加文字</a:t>
            </a:r>
            <a:endParaRPr lang="zh-CN" altLang="zh-CN" sz="16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2"/>
          <p:cNvSpPr>
            <a:spLocks noChangeArrowheads="1"/>
          </p:cNvSpPr>
          <p:nvPr/>
        </p:nvSpPr>
        <p:spPr bwMode="gray">
          <a:xfrm>
            <a:off x="6861180" y="3209614"/>
            <a:ext cx="3378561" cy="1155031"/>
          </a:xfrm>
          <a:prstGeom prst="roundRect">
            <a:avLst>
              <a:gd name="adj" fmla="val 11505"/>
            </a:avLst>
          </a:prstGeom>
          <a:gradFill>
            <a:gsLst>
              <a:gs pos="33000">
                <a:srgbClr val="F9F9F9"/>
              </a:gs>
              <a:gs pos="100000">
                <a:srgbClr val="D7D7D7"/>
              </a:gs>
            </a:gsLst>
            <a:lin ang="5400000" scaled="0"/>
          </a:gra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xmlns="" w="6350">
                <a:solidFill>
                  <a:schemeClr val="tx1"/>
                </a:solidFill>
                <a:prstDash val="sysDot"/>
                <a:round/>
              </a14:hiddenLine>
            </a:ext>
          </a:extLst>
        </p:spPr>
        <p:txBody>
          <a:bodyPr lIns="91404" tIns="45701" rIns="91404" bIns="45701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点击添加文字，点击添加文字</a:t>
            </a:r>
            <a:endParaRPr lang="zh-CN" altLang="zh-CN" sz="16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zh-CN" altLang="zh-CN" sz="16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3"/>
          <p:cNvSpPr>
            <a:spLocks noChangeArrowheads="1"/>
          </p:cNvSpPr>
          <p:nvPr/>
        </p:nvSpPr>
        <p:spPr bwMode="ltGray">
          <a:xfrm>
            <a:off x="6861177" y="4659627"/>
            <a:ext cx="3381734" cy="1144471"/>
          </a:xfrm>
          <a:prstGeom prst="roundRect">
            <a:avLst>
              <a:gd name="adj" fmla="val 11505"/>
            </a:avLst>
          </a:prstGeom>
          <a:gradFill>
            <a:gsLst>
              <a:gs pos="33000">
                <a:srgbClr val="F9F9F9"/>
              </a:gs>
              <a:gs pos="100000">
                <a:srgbClr val="D7D7D7"/>
              </a:gs>
            </a:gsLst>
            <a:lin ang="5400000" scaled="0"/>
          </a:gra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xmlns="" w="6350">
                <a:solidFill>
                  <a:schemeClr val="tx1"/>
                </a:solidFill>
                <a:prstDash val="sysDot"/>
                <a:round/>
              </a14:hiddenLine>
            </a:ext>
          </a:extLst>
        </p:spPr>
        <p:txBody>
          <a:bodyPr lIns="91404" tIns="45701" rIns="91404" bIns="45701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点击添加文字，点击添加文字</a:t>
            </a:r>
            <a:endParaRPr lang="zh-CN" altLang="zh-CN" sz="16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标题 1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单击此处添加标题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807161" y="1965912"/>
            <a:ext cx="4045930" cy="3776666"/>
            <a:chOff x="1356184" y="1198174"/>
            <a:chExt cx="3035238" cy="2833237"/>
          </a:xfrm>
          <a:solidFill>
            <a:srgbClr val="414455"/>
          </a:solidFill>
        </p:grpSpPr>
        <p:grpSp>
          <p:nvGrpSpPr>
            <p:cNvPr id="3" name="组合 2"/>
            <p:cNvGrpSpPr/>
            <p:nvPr/>
          </p:nvGrpSpPr>
          <p:grpSpPr>
            <a:xfrm>
              <a:off x="1356184" y="1198174"/>
              <a:ext cx="3035238" cy="2833237"/>
              <a:chOff x="1356184" y="1198174"/>
              <a:chExt cx="3035238" cy="2833237"/>
            </a:xfrm>
            <a:grpFill/>
          </p:grpSpPr>
          <p:grpSp>
            <p:nvGrpSpPr>
              <p:cNvPr id="5" name="组合 4"/>
              <p:cNvGrpSpPr/>
              <p:nvPr/>
            </p:nvGrpSpPr>
            <p:grpSpPr>
              <a:xfrm>
                <a:off x="1356184" y="2251948"/>
                <a:ext cx="2361706" cy="1779463"/>
                <a:chOff x="1356184" y="2251948"/>
                <a:chExt cx="2361706" cy="1779463"/>
              </a:xfrm>
              <a:grpFill/>
            </p:grpSpPr>
            <p:sp>
              <p:nvSpPr>
                <p:cNvPr id="9" name="Freeform 5"/>
                <p:cNvSpPr>
                  <a:spLocks noEditPoints="1"/>
                </p:cNvSpPr>
                <p:nvPr/>
              </p:nvSpPr>
              <p:spPr bwMode="auto">
                <a:xfrm>
                  <a:off x="1356184" y="2251948"/>
                  <a:ext cx="1464389" cy="895164"/>
                </a:xfrm>
                <a:custGeom>
                  <a:avLst/>
                  <a:gdLst>
                    <a:gd name="T0" fmla="*/ 1069975 w 674"/>
                    <a:gd name="T1" fmla="*/ 654050 h 412"/>
                    <a:gd name="T2" fmla="*/ 1065213 w 674"/>
                    <a:gd name="T3" fmla="*/ 652463 h 412"/>
                    <a:gd name="T4" fmla="*/ 0 w 674"/>
                    <a:gd name="T5" fmla="*/ 522288 h 412"/>
                    <a:gd name="T6" fmla="*/ 4763 w 674"/>
                    <a:gd name="T7" fmla="*/ 519113 h 412"/>
                    <a:gd name="T8" fmla="*/ 641350 w 674"/>
                    <a:gd name="T9" fmla="*/ 0 h 412"/>
                    <a:gd name="T10" fmla="*/ 1069975 w 674"/>
                    <a:gd name="T11" fmla="*/ 654050 h 412"/>
                    <a:gd name="T12" fmla="*/ 7938 w 674"/>
                    <a:gd name="T13" fmla="*/ 519113 h 412"/>
                    <a:gd name="T14" fmla="*/ 1062038 w 674"/>
                    <a:gd name="T15" fmla="*/ 649288 h 412"/>
                    <a:gd name="T16" fmla="*/ 641350 w 674"/>
                    <a:gd name="T17" fmla="*/ 6350 h 412"/>
                    <a:gd name="T18" fmla="*/ 7938 w 674"/>
                    <a:gd name="T19" fmla="*/ 519113 h 412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674" h="412">
                      <a:moveTo>
                        <a:pt x="674" y="412"/>
                      </a:moveTo>
                      <a:lnTo>
                        <a:pt x="671" y="411"/>
                      </a:lnTo>
                      <a:lnTo>
                        <a:pt x="0" y="329"/>
                      </a:lnTo>
                      <a:lnTo>
                        <a:pt x="3" y="327"/>
                      </a:lnTo>
                      <a:lnTo>
                        <a:pt x="404" y="0"/>
                      </a:lnTo>
                      <a:lnTo>
                        <a:pt x="674" y="412"/>
                      </a:lnTo>
                      <a:close/>
                      <a:moveTo>
                        <a:pt x="5" y="327"/>
                      </a:moveTo>
                      <a:lnTo>
                        <a:pt x="669" y="409"/>
                      </a:lnTo>
                      <a:lnTo>
                        <a:pt x="404" y="4"/>
                      </a:lnTo>
                      <a:lnTo>
                        <a:pt x="5" y="327"/>
                      </a:lnTo>
                      <a:close/>
                    </a:path>
                  </a:pathLst>
                </a:custGeom>
                <a:grpFill/>
                <a:ln w="3175">
                  <a:noFill/>
                  <a:round/>
                </a:ln>
              </p:spPr>
              <p:txBody>
                <a:bodyPr/>
                <a:lstStyle/>
                <a:p>
                  <a:endParaRPr lang="zh-CN" altLang="en-US" sz="3200"/>
                </a:p>
              </p:txBody>
            </p:sp>
            <p:sp>
              <p:nvSpPr>
                <p:cNvPr id="10" name="Freeform 6"/>
                <p:cNvSpPr/>
                <p:nvPr/>
              </p:nvSpPr>
              <p:spPr bwMode="auto">
                <a:xfrm>
                  <a:off x="1360529" y="2962429"/>
                  <a:ext cx="827793" cy="929927"/>
                </a:xfrm>
                <a:custGeom>
                  <a:avLst/>
                  <a:gdLst>
                    <a:gd name="T0" fmla="*/ 601663 w 381"/>
                    <a:gd name="T1" fmla="*/ 679450 h 428"/>
                    <a:gd name="T2" fmla="*/ 0 w 381"/>
                    <a:gd name="T3" fmla="*/ 3175 h 428"/>
                    <a:gd name="T4" fmla="*/ 1588 w 381"/>
                    <a:gd name="T5" fmla="*/ 0 h 428"/>
                    <a:gd name="T6" fmla="*/ 604838 w 381"/>
                    <a:gd name="T7" fmla="*/ 677863 h 428"/>
                    <a:gd name="T8" fmla="*/ 601663 w 381"/>
                    <a:gd name="T9" fmla="*/ 679450 h 42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81" h="428">
                      <a:moveTo>
                        <a:pt x="379" y="428"/>
                      </a:moveTo>
                      <a:lnTo>
                        <a:pt x="0" y="2"/>
                      </a:lnTo>
                      <a:lnTo>
                        <a:pt x="1" y="0"/>
                      </a:lnTo>
                      <a:lnTo>
                        <a:pt x="381" y="427"/>
                      </a:lnTo>
                      <a:lnTo>
                        <a:pt x="379" y="428"/>
                      </a:lnTo>
                      <a:close/>
                    </a:path>
                  </a:pathLst>
                </a:custGeom>
                <a:grpFill/>
                <a:ln w="3175">
                  <a:noFill/>
                  <a:round/>
                </a:ln>
              </p:spPr>
              <p:txBody>
                <a:bodyPr/>
                <a:lstStyle/>
                <a:p>
                  <a:endParaRPr lang="zh-CN" altLang="en-US" sz="3200"/>
                </a:p>
              </p:txBody>
            </p:sp>
            <p:sp>
              <p:nvSpPr>
                <p:cNvPr id="11" name="Freeform 7"/>
                <p:cNvSpPr>
                  <a:spLocks noEditPoints="1"/>
                </p:cNvSpPr>
                <p:nvPr/>
              </p:nvSpPr>
              <p:spPr bwMode="auto">
                <a:xfrm>
                  <a:off x="2179630" y="3138420"/>
                  <a:ext cx="1538260" cy="892991"/>
                </a:xfrm>
                <a:custGeom>
                  <a:avLst/>
                  <a:gdLst>
                    <a:gd name="T0" fmla="*/ 1123950 w 708"/>
                    <a:gd name="T1" fmla="*/ 652463 h 411"/>
                    <a:gd name="T2" fmla="*/ 0 w 708"/>
                    <a:gd name="T3" fmla="*/ 552450 h 411"/>
                    <a:gd name="T4" fmla="*/ 463550 w 708"/>
                    <a:gd name="T5" fmla="*/ 0 h 411"/>
                    <a:gd name="T6" fmla="*/ 465138 w 708"/>
                    <a:gd name="T7" fmla="*/ 1588 h 411"/>
                    <a:gd name="T8" fmla="*/ 1123950 w 708"/>
                    <a:gd name="T9" fmla="*/ 652463 h 411"/>
                    <a:gd name="T10" fmla="*/ 7938 w 708"/>
                    <a:gd name="T11" fmla="*/ 547688 h 411"/>
                    <a:gd name="T12" fmla="*/ 1112838 w 708"/>
                    <a:gd name="T13" fmla="*/ 649288 h 411"/>
                    <a:gd name="T14" fmla="*/ 463550 w 708"/>
                    <a:gd name="T15" fmla="*/ 6350 h 411"/>
                    <a:gd name="T16" fmla="*/ 7938 w 708"/>
                    <a:gd name="T17" fmla="*/ 547688 h 41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708" h="411">
                      <a:moveTo>
                        <a:pt x="708" y="411"/>
                      </a:moveTo>
                      <a:lnTo>
                        <a:pt x="0" y="348"/>
                      </a:lnTo>
                      <a:lnTo>
                        <a:pt x="292" y="0"/>
                      </a:lnTo>
                      <a:lnTo>
                        <a:pt x="293" y="1"/>
                      </a:lnTo>
                      <a:lnTo>
                        <a:pt x="708" y="411"/>
                      </a:lnTo>
                      <a:close/>
                      <a:moveTo>
                        <a:pt x="5" y="345"/>
                      </a:moveTo>
                      <a:lnTo>
                        <a:pt x="701" y="409"/>
                      </a:lnTo>
                      <a:lnTo>
                        <a:pt x="292" y="4"/>
                      </a:lnTo>
                      <a:lnTo>
                        <a:pt x="5" y="345"/>
                      </a:lnTo>
                      <a:close/>
                    </a:path>
                  </a:pathLst>
                </a:custGeom>
                <a:grpFill/>
                <a:ln w="3175">
                  <a:noFill/>
                  <a:round/>
                </a:ln>
              </p:spPr>
              <p:txBody>
                <a:bodyPr/>
                <a:lstStyle/>
                <a:p>
                  <a:endParaRPr lang="zh-CN" altLang="en-US" sz="3200"/>
                </a:p>
              </p:txBody>
            </p:sp>
          </p:grpSp>
          <p:grpSp>
            <p:nvGrpSpPr>
              <p:cNvPr id="6" name="组合 5"/>
              <p:cNvGrpSpPr/>
              <p:nvPr/>
            </p:nvGrpSpPr>
            <p:grpSpPr>
              <a:xfrm>
                <a:off x="2231774" y="1198174"/>
                <a:ext cx="2159648" cy="1948937"/>
                <a:chOff x="2231774" y="1198174"/>
                <a:chExt cx="2159648" cy="1948937"/>
              </a:xfrm>
              <a:grpFill/>
            </p:grpSpPr>
            <p:sp>
              <p:nvSpPr>
                <p:cNvPr id="7" name="Freeform 8"/>
                <p:cNvSpPr>
                  <a:spLocks noEditPoints="1"/>
                </p:cNvSpPr>
                <p:nvPr/>
              </p:nvSpPr>
              <p:spPr bwMode="auto">
                <a:xfrm>
                  <a:off x="2853162" y="1232938"/>
                  <a:ext cx="1538260" cy="1914173"/>
                </a:xfrm>
                <a:custGeom>
                  <a:avLst/>
                  <a:gdLst>
                    <a:gd name="T0" fmla="*/ 0 w 708"/>
                    <a:gd name="T1" fmla="*/ 1398588 h 881"/>
                    <a:gd name="T2" fmla="*/ 176213 w 708"/>
                    <a:gd name="T3" fmla="*/ 0 h 881"/>
                    <a:gd name="T4" fmla="*/ 179388 w 708"/>
                    <a:gd name="T5" fmla="*/ 4763 h 881"/>
                    <a:gd name="T6" fmla="*/ 1123950 w 708"/>
                    <a:gd name="T7" fmla="*/ 1160463 h 881"/>
                    <a:gd name="T8" fmla="*/ 1120775 w 708"/>
                    <a:gd name="T9" fmla="*/ 1162050 h 881"/>
                    <a:gd name="T10" fmla="*/ 0 w 708"/>
                    <a:gd name="T11" fmla="*/ 1398588 h 881"/>
                    <a:gd name="T12" fmla="*/ 179388 w 708"/>
                    <a:gd name="T13" fmla="*/ 11113 h 881"/>
                    <a:gd name="T14" fmla="*/ 4763 w 708"/>
                    <a:gd name="T15" fmla="*/ 1393825 h 881"/>
                    <a:gd name="T16" fmla="*/ 1117600 w 708"/>
                    <a:gd name="T17" fmla="*/ 1157288 h 881"/>
                    <a:gd name="T18" fmla="*/ 179388 w 708"/>
                    <a:gd name="T19" fmla="*/ 11113 h 881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708" h="881">
                      <a:moveTo>
                        <a:pt x="0" y="881"/>
                      </a:moveTo>
                      <a:lnTo>
                        <a:pt x="111" y="0"/>
                      </a:lnTo>
                      <a:lnTo>
                        <a:pt x="113" y="3"/>
                      </a:lnTo>
                      <a:lnTo>
                        <a:pt x="708" y="731"/>
                      </a:lnTo>
                      <a:lnTo>
                        <a:pt x="706" y="732"/>
                      </a:lnTo>
                      <a:lnTo>
                        <a:pt x="0" y="881"/>
                      </a:lnTo>
                      <a:close/>
                      <a:moveTo>
                        <a:pt x="113" y="7"/>
                      </a:moveTo>
                      <a:lnTo>
                        <a:pt x="3" y="878"/>
                      </a:lnTo>
                      <a:lnTo>
                        <a:pt x="704" y="729"/>
                      </a:lnTo>
                      <a:lnTo>
                        <a:pt x="113" y="7"/>
                      </a:lnTo>
                      <a:close/>
                    </a:path>
                  </a:pathLst>
                </a:custGeom>
                <a:grpFill/>
                <a:ln w="3175">
                  <a:noFill/>
                  <a:round/>
                </a:ln>
              </p:spPr>
              <p:txBody>
                <a:bodyPr/>
                <a:lstStyle/>
                <a:p>
                  <a:endParaRPr lang="zh-CN" altLang="en-US" sz="3200"/>
                </a:p>
              </p:txBody>
            </p:sp>
            <p:sp>
              <p:nvSpPr>
                <p:cNvPr id="8" name="Freeform 9"/>
                <p:cNvSpPr/>
                <p:nvPr/>
              </p:nvSpPr>
              <p:spPr bwMode="auto">
                <a:xfrm>
                  <a:off x="2231774" y="1198174"/>
                  <a:ext cx="923391" cy="1060291"/>
                </a:xfrm>
                <a:custGeom>
                  <a:avLst/>
                  <a:gdLst>
                    <a:gd name="T0" fmla="*/ 3175 w 425"/>
                    <a:gd name="T1" fmla="*/ 774700 h 488"/>
                    <a:gd name="T2" fmla="*/ 0 w 425"/>
                    <a:gd name="T3" fmla="*/ 771525 h 488"/>
                    <a:gd name="T4" fmla="*/ 673100 w 425"/>
                    <a:gd name="T5" fmla="*/ 0 h 488"/>
                    <a:gd name="T6" fmla="*/ 674688 w 425"/>
                    <a:gd name="T7" fmla="*/ 1588 h 488"/>
                    <a:gd name="T8" fmla="*/ 3175 w 425"/>
                    <a:gd name="T9" fmla="*/ 774700 h 4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25" h="488">
                      <a:moveTo>
                        <a:pt x="2" y="488"/>
                      </a:moveTo>
                      <a:lnTo>
                        <a:pt x="0" y="486"/>
                      </a:lnTo>
                      <a:lnTo>
                        <a:pt x="424" y="0"/>
                      </a:lnTo>
                      <a:lnTo>
                        <a:pt x="425" y="1"/>
                      </a:lnTo>
                      <a:lnTo>
                        <a:pt x="2" y="488"/>
                      </a:lnTo>
                      <a:close/>
                    </a:path>
                  </a:pathLst>
                </a:custGeom>
                <a:grpFill/>
                <a:ln w="3175">
                  <a:noFill/>
                  <a:round/>
                </a:ln>
              </p:spPr>
              <p:txBody>
                <a:bodyPr/>
                <a:lstStyle/>
                <a:p>
                  <a:endParaRPr lang="zh-CN" altLang="en-US" sz="3200"/>
                </a:p>
              </p:txBody>
            </p:sp>
          </p:grpSp>
        </p:grpSp>
        <p:sp>
          <p:nvSpPr>
            <p:cNvPr id="4" name="Freeform 10"/>
            <p:cNvSpPr/>
            <p:nvPr/>
          </p:nvSpPr>
          <p:spPr bwMode="auto">
            <a:xfrm>
              <a:off x="3707027" y="2819029"/>
              <a:ext cx="682223" cy="1210210"/>
            </a:xfrm>
            <a:custGeom>
              <a:avLst/>
              <a:gdLst>
                <a:gd name="T0" fmla="*/ 3175 w 314"/>
                <a:gd name="T1" fmla="*/ 884238 h 557"/>
                <a:gd name="T2" fmla="*/ 0 w 314"/>
                <a:gd name="T3" fmla="*/ 884238 h 557"/>
                <a:gd name="T4" fmla="*/ 495300 w 314"/>
                <a:gd name="T5" fmla="*/ 0 h 557"/>
                <a:gd name="T6" fmla="*/ 498475 w 314"/>
                <a:gd name="T7" fmla="*/ 1588 h 557"/>
                <a:gd name="T8" fmla="*/ 3175 w 314"/>
                <a:gd name="T9" fmla="*/ 884238 h 5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4" h="557">
                  <a:moveTo>
                    <a:pt x="2" y="557"/>
                  </a:moveTo>
                  <a:lnTo>
                    <a:pt x="0" y="557"/>
                  </a:lnTo>
                  <a:lnTo>
                    <a:pt x="312" y="0"/>
                  </a:lnTo>
                  <a:lnTo>
                    <a:pt x="314" y="1"/>
                  </a:lnTo>
                  <a:lnTo>
                    <a:pt x="2" y="557"/>
                  </a:lnTo>
                  <a:close/>
                </a:path>
              </a:pathLst>
            </a:custGeom>
            <a:grpFill/>
            <a:ln w="3175">
              <a:noFill/>
              <a:round/>
            </a:ln>
          </p:spPr>
          <p:txBody>
            <a:bodyPr/>
            <a:lstStyle/>
            <a:p>
              <a:endParaRPr lang="zh-CN" altLang="en-US" sz="3200"/>
            </a:p>
          </p:txBody>
        </p:sp>
      </p:grpSp>
      <p:sp>
        <p:nvSpPr>
          <p:cNvPr id="12" name="Oval 951"/>
          <p:cNvSpPr>
            <a:spLocks noChangeArrowheads="1"/>
          </p:cNvSpPr>
          <p:nvPr/>
        </p:nvSpPr>
        <p:spPr bwMode="auto">
          <a:xfrm>
            <a:off x="2977210" y="3871622"/>
            <a:ext cx="1398845" cy="139308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zh-CN" sz="3200"/>
          </a:p>
        </p:txBody>
      </p:sp>
      <p:sp>
        <p:nvSpPr>
          <p:cNvPr id="13" name="Oval 952"/>
          <p:cNvSpPr>
            <a:spLocks noChangeArrowheads="1"/>
          </p:cNvSpPr>
          <p:nvPr/>
        </p:nvSpPr>
        <p:spPr bwMode="auto">
          <a:xfrm>
            <a:off x="1245308" y="3729707"/>
            <a:ext cx="1033929" cy="103394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/>
          <a:lstStyle/>
          <a:p>
            <a:endParaRPr lang="zh-CN" altLang="zh-CN" sz="3200"/>
          </a:p>
        </p:txBody>
      </p:sp>
      <p:sp>
        <p:nvSpPr>
          <p:cNvPr id="14" name="Oval 953"/>
          <p:cNvSpPr>
            <a:spLocks noChangeArrowheads="1"/>
          </p:cNvSpPr>
          <p:nvPr/>
        </p:nvSpPr>
        <p:spPr bwMode="auto">
          <a:xfrm>
            <a:off x="4535340" y="5395031"/>
            <a:ext cx="625570" cy="62558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/>
          <a:lstStyle/>
          <a:p>
            <a:endParaRPr lang="zh-CN" altLang="zh-CN" sz="3200"/>
          </a:p>
        </p:txBody>
      </p:sp>
      <p:sp>
        <p:nvSpPr>
          <p:cNvPr id="15" name="Oval 954"/>
          <p:cNvSpPr>
            <a:spLocks noChangeArrowheads="1"/>
          </p:cNvSpPr>
          <p:nvPr/>
        </p:nvSpPr>
        <p:spPr bwMode="auto">
          <a:xfrm>
            <a:off x="3492724" y="1505413"/>
            <a:ext cx="1227971" cy="12251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zh-CN" sz="3200"/>
          </a:p>
        </p:txBody>
      </p:sp>
      <p:sp>
        <p:nvSpPr>
          <p:cNvPr id="16" name="Oval 955"/>
          <p:cNvSpPr>
            <a:spLocks noChangeArrowheads="1"/>
          </p:cNvSpPr>
          <p:nvPr/>
        </p:nvSpPr>
        <p:spPr bwMode="auto">
          <a:xfrm>
            <a:off x="2739723" y="5383447"/>
            <a:ext cx="344644" cy="347545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txBody>
          <a:bodyPr/>
          <a:lstStyle/>
          <a:p>
            <a:endParaRPr lang="zh-CN" altLang="zh-CN" sz="3200"/>
          </a:p>
        </p:txBody>
      </p:sp>
      <p:sp>
        <p:nvSpPr>
          <p:cNvPr id="17" name="Oval 956"/>
          <p:cNvSpPr>
            <a:spLocks noChangeArrowheads="1"/>
          </p:cNvSpPr>
          <p:nvPr/>
        </p:nvSpPr>
        <p:spPr bwMode="auto">
          <a:xfrm>
            <a:off x="5149325" y="3495115"/>
            <a:ext cx="1225076" cy="122220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zh-CN" sz="3200"/>
          </a:p>
        </p:txBody>
      </p:sp>
      <p:sp>
        <p:nvSpPr>
          <p:cNvPr id="18" name="Oval 957"/>
          <p:cNvSpPr>
            <a:spLocks noChangeArrowheads="1"/>
          </p:cNvSpPr>
          <p:nvPr/>
        </p:nvSpPr>
        <p:spPr bwMode="auto">
          <a:xfrm>
            <a:off x="2699177" y="3098331"/>
            <a:ext cx="556062" cy="55607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/>
          <a:lstStyle/>
          <a:p>
            <a:endParaRPr lang="zh-CN" altLang="zh-CN" sz="3200"/>
          </a:p>
        </p:txBody>
      </p:sp>
      <p:sp>
        <p:nvSpPr>
          <p:cNvPr id="19" name="Oval 952"/>
          <p:cNvSpPr>
            <a:spLocks noChangeArrowheads="1"/>
          </p:cNvSpPr>
          <p:nvPr/>
        </p:nvSpPr>
        <p:spPr bwMode="auto">
          <a:xfrm>
            <a:off x="7100432" y="3863240"/>
            <a:ext cx="372330" cy="37269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zh-CN" sz="3200"/>
          </a:p>
        </p:txBody>
      </p:sp>
      <p:sp>
        <p:nvSpPr>
          <p:cNvPr id="20" name="Oval 952"/>
          <p:cNvSpPr>
            <a:spLocks noChangeArrowheads="1"/>
          </p:cNvSpPr>
          <p:nvPr/>
        </p:nvSpPr>
        <p:spPr bwMode="auto">
          <a:xfrm>
            <a:off x="7100432" y="4407158"/>
            <a:ext cx="372330" cy="37269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zh-CN" sz="3200"/>
          </a:p>
        </p:txBody>
      </p:sp>
      <p:sp>
        <p:nvSpPr>
          <p:cNvPr id="21" name="Oval 952"/>
          <p:cNvSpPr>
            <a:spLocks noChangeArrowheads="1"/>
          </p:cNvSpPr>
          <p:nvPr/>
        </p:nvSpPr>
        <p:spPr bwMode="auto">
          <a:xfrm>
            <a:off x="7100432" y="4951077"/>
            <a:ext cx="372330" cy="37269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zh-CN" sz="3200"/>
          </a:p>
        </p:txBody>
      </p:sp>
      <p:sp>
        <p:nvSpPr>
          <p:cNvPr id="22" name="Oval 952"/>
          <p:cNvSpPr>
            <a:spLocks noChangeArrowheads="1"/>
          </p:cNvSpPr>
          <p:nvPr/>
        </p:nvSpPr>
        <p:spPr bwMode="auto">
          <a:xfrm>
            <a:off x="7100432" y="5494996"/>
            <a:ext cx="372330" cy="37269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/>
          <a:lstStyle/>
          <a:p>
            <a:endParaRPr lang="zh-CN" altLang="zh-CN" sz="3200"/>
          </a:p>
        </p:txBody>
      </p:sp>
      <p:sp>
        <p:nvSpPr>
          <p:cNvPr id="23" name="Rectangle 971"/>
          <p:cNvSpPr/>
          <p:nvPr/>
        </p:nvSpPr>
        <p:spPr>
          <a:xfrm>
            <a:off x="6191683" y="1317316"/>
            <a:ext cx="4725888" cy="655667"/>
          </a:xfrm>
          <a:prstGeom prst="rect">
            <a:avLst/>
          </a:pr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spcBef>
                <a:spcPts val="800"/>
              </a:spcBef>
            </a:pPr>
            <a:endParaRPr lang="bg-BG" altLang="zh-CN" sz="5330" dirty="0">
              <a:solidFill>
                <a:schemeClr val="bg1"/>
              </a:solidFill>
            </a:endParaRPr>
          </a:p>
        </p:txBody>
      </p:sp>
      <p:sp>
        <p:nvSpPr>
          <p:cNvPr id="24" name="Rectangle 972"/>
          <p:cNvSpPr/>
          <p:nvPr/>
        </p:nvSpPr>
        <p:spPr>
          <a:xfrm>
            <a:off x="8384946" y="2071060"/>
            <a:ext cx="2303005" cy="557588"/>
          </a:xfrm>
          <a:prstGeom prst="rect">
            <a:avLst/>
          </a:pr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800"/>
              </a:spcBef>
            </a:pPr>
            <a:endParaRPr lang="bg-BG" altLang="zh-CN" sz="5330" i="1" dirty="0">
              <a:solidFill>
                <a:schemeClr val="bg1"/>
              </a:solidFill>
            </a:endParaRPr>
          </a:p>
        </p:txBody>
      </p:sp>
      <p:sp>
        <p:nvSpPr>
          <p:cNvPr id="25" name="TextBox 974"/>
          <p:cNvSpPr txBox="1">
            <a:spLocks noChangeArrowheads="1"/>
          </p:cNvSpPr>
          <p:nvPr/>
        </p:nvSpPr>
        <p:spPr bwMode="auto">
          <a:xfrm>
            <a:off x="3513809" y="1825075"/>
            <a:ext cx="1207807" cy="502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-635">
              <a:tabLst>
                <a:tab pos="1704975" algn="l"/>
                <a:tab pos="3314700" algn="l"/>
                <a:tab pos="4752975" algn="l"/>
                <a:tab pos="63722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-635">
              <a:tabLst>
                <a:tab pos="1704975" algn="l"/>
                <a:tab pos="3314700" algn="l"/>
                <a:tab pos="4752975" algn="l"/>
                <a:tab pos="63722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-635">
              <a:tabLst>
                <a:tab pos="1704975" algn="l"/>
                <a:tab pos="3314700" algn="l"/>
                <a:tab pos="4752975" algn="l"/>
                <a:tab pos="63722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-635">
              <a:tabLst>
                <a:tab pos="1704975" algn="l"/>
                <a:tab pos="3314700" algn="l"/>
                <a:tab pos="4752975" algn="l"/>
                <a:tab pos="63722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-635">
              <a:tabLst>
                <a:tab pos="1704975" algn="l"/>
                <a:tab pos="3314700" algn="l"/>
                <a:tab pos="4752975" algn="l"/>
                <a:tab pos="63722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-635" fontAlgn="base">
              <a:spcBef>
                <a:spcPct val="0"/>
              </a:spcBef>
              <a:spcAft>
                <a:spcPct val="0"/>
              </a:spcAft>
              <a:tabLst>
                <a:tab pos="1704975" algn="l"/>
                <a:tab pos="3314700" algn="l"/>
                <a:tab pos="4752975" algn="l"/>
                <a:tab pos="63722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-635" fontAlgn="base">
              <a:spcBef>
                <a:spcPct val="0"/>
              </a:spcBef>
              <a:spcAft>
                <a:spcPct val="0"/>
              </a:spcAft>
              <a:tabLst>
                <a:tab pos="1704975" algn="l"/>
                <a:tab pos="3314700" algn="l"/>
                <a:tab pos="4752975" algn="l"/>
                <a:tab pos="63722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-635" fontAlgn="base">
              <a:spcBef>
                <a:spcPct val="0"/>
              </a:spcBef>
              <a:spcAft>
                <a:spcPct val="0"/>
              </a:spcAft>
              <a:tabLst>
                <a:tab pos="1704975" algn="l"/>
                <a:tab pos="3314700" algn="l"/>
                <a:tab pos="4752975" algn="l"/>
                <a:tab pos="63722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-635" fontAlgn="base">
              <a:spcBef>
                <a:spcPct val="0"/>
              </a:spcBef>
              <a:spcAft>
                <a:spcPct val="0"/>
              </a:spcAft>
              <a:tabLst>
                <a:tab pos="1704975" algn="l"/>
                <a:tab pos="3314700" algn="l"/>
                <a:tab pos="4752975" algn="l"/>
                <a:tab pos="63722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sz="266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oboto Condensed" pitchFamily="2" charset="0"/>
              </a:rPr>
              <a:t>2014</a:t>
            </a:r>
            <a:endParaRPr lang="bg-BG" altLang="zh-CN" sz="266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Roboto Condensed" pitchFamily="2" charset="0"/>
            </a:endParaRPr>
          </a:p>
        </p:txBody>
      </p:sp>
      <p:sp>
        <p:nvSpPr>
          <p:cNvPr id="26" name="TextBox 975"/>
          <p:cNvSpPr txBox="1">
            <a:spLocks noChangeArrowheads="1"/>
          </p:cNvSpPr>
          <p:nvPr/>
        </p:nvSpPr>
        <p:spPr bwMode="auto">
          <a:xfrm>
            <a:off x="5193841" y="3839444"/>
            <a:ext cx="1213256" cy="502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-635">
              <a:tabLst>
                <a:tab pos="1704975" algn="l"/>
                <a:tab pos="3314700" algn="l"/>
                <a:tab pos="4752975" algn="l"/>
                <a:tab pos="63722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-635">
              <a:tabLst>
                <a:tab pos="1704975" algn="l"/>
                <a:tab pos="3314700" algn="l"/>
                <a:tab pos="4752975" algn="l"/>
                <a:tab pos="63722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-635">
              <a:tabLst>
                <a:tab pos="1704975" algn="l"/>
                <a:tab pos="3314700" algn="l"/>
                <a:tab pos="4752975" algn="l"/>
                <a:tab pos="63722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-635">
              <a:tabLst>
                <a:tab pos="1704975" algn="l"/>
                <a:tab pos="3314700" algn="l"/>
                <a:tab pos="4752975" algn="l"/>
                <a:tab pos="63722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-635">
              <a:tabLst>
                <a:tab pos="1704975" algn="l"/>
                <a:tab pos="3314700" algn="l"/>
                <a:tab pos="4752975" algn="l"/>
                <a:tab pos="63722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-635" fontAlgn="base">
              <a:spcBef>
                <a:spcPct val="0"/>
              </a:spcBef>
              <a:spcAft>
                <a:spcPct val="0"/>
              </a:spcAft>
              <a:tabLst>
                <a:tab pos="1704975" algn="l"/>
                <a:tab pos="3314700" algn="l"/>
                <a:tab pos="4752975" algn="l"/>
                <a:tab pos="63722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-635" fontAlgn="base">
              <a:spcBef>
                <a:spcPct val="0"/>
              </a:spcBef>
              <a:spcAft>
                <a:spcPct val="0"/>
              </a:spcAft>
              <a:tabLst>
                <a:tab pos="1704975" algn="l"/>
                <a:tab pos="3314700" algn="l"/>
                <a:tab pos="4752975" algn="l"/>
                <a:tab pos="63722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-635" fontAlgn="base">
              <a:spcBef>
                <a:spcPct val="0"/>
              </a:spcBef>
              <a:spcAft>
                <a:spcPct val="0"/>
              </a:spcAft>
              <a:tabLst>
                <a:tab pos="1704975" algn="l"/>
                <a:tab pos="3314700" algn="l"/>
                <a:tab pos="4752975" algn="l"/>
                <a:tab pos="63722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-635" fontAlgn="base">
              <a:spcBef>
                <a:spcPct val="0"/>
              </a:spcBef>
              <a:spcAft>
                <a:spcPct val="0"/>
              </a:spcAft>
              <a:tabLst>
                <a:tab pos="1704975" algn="l"/>
                <a:tab pos="3314700" algn="l"/>
                <a:tab pos="4752975" algn="l"/>
                <a:tab pos="63722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sz="266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oboto Condensed" pitchFamily="2" charset="0"/>
              </a:rPr>
              <a:t>2015</a:t>
            </a:r>
            <a:endParaRPr lang="bg-BG" altLang="zh-CN" sz="266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Roboto Condensed" pitchFamily="2" charset="0"/>
            </a:endParaRPr>
          </a:p>
        </p:txBody>
      </p:sp>
      <p:sp>
        <p:nvSpPr>
          <p:cNvPr id="27" name="TextBox 976"/>
          <p:cNvSpPr txBox="1">
            <a:spLocks noChangeArrowheads="1"/>
          </p:cNvSpPr>
          <p:nvPr/>
        </p:nvSpPr>
        <p:spPr bwMode="auto">
          <a:xfrm>
            <a:off x="1299797" y="4011840"/>
            <a:ext cx="10043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-635">
              <a:tabLst>
                <a:tab pos="1704975" algn="l"/>
                <a:tab pos="3314700" algn="l"/>
                <a:tab pos="4752975" algn="l"/>
                <a:tab pos="63722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-635">
              <a:tabLst>
                <a:tab pos="1704975" algn="l"/>
                <a:tab pos="3314700" algn="l"/>
                <a:tab pos="4752975" algn="l"/>
                <a:tab pos="63722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-635">
              <a:tabLst>
                <a:tab pos="1704975" algn="l"/>
                <a:tab pos="3314700" algn="l"/>
                <a:tab pos="4752975" algn="l"/>
                <a:tab pos="63722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-635">
              <a:tabLst>
                <a:tab pos="1704975" algn="l"/>
                <a:tab pos="3314700" algn="l"/>
                <a:tab pos="4752975" algn="l"/>
                <a:tab pos="63722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-635">
              <a:tabLst>
                <a:tab pos="1704975" algn="l"/>
                <a:tab pos="3314700" algn="l"/>
                <a:tab pos="4752975" algn="l"/>
                <a:tab pos="63722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-635" fontAlgn="base">
              <a:spcBef>
                <a:spcPct val="0"/>
              </a:spcBef>
              <a:spcAft>
                <a:spcPct val="0"/>
              </a:spcAft>
              <a:tabLst>
                <a:tab pos="1704975" algn="l"/>
                <a:tab pos="3314700" algn="l"/>
                <a:tab pos="4752975" algn="l"/>
                <a:tab pos="63722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-635" fontAlgn="base">
              <a:spcBef>
                <a:spcPct val="0"/>
              </a:spcBef>
              <a:spcAft>
                <a:spcPct val="0"/>
              </a:spcAft>
              <a:tabLst>
                <a:tab pos="1704975" algn="l"/>
                <a:tab pos="3314700" algn="l"/>
                <a:tab pos="4752975" algn="l"/>
                <a:tab pos="63722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-635" fontAlgn="base">
              <a:spcBef>
                <a:spcPct val="0"/>
              </a:spcBef>
              <a:spcAft>
                <a:spcPct val="0"/>
              </a:spcAft>
              <a:tabLst>
                <a:tab pos="1704975" algn="l"/>
                <a:tab pos="3314700" algn="l"/>
                <a:tab pos="4752975" algn="l"/>
                <a:tab pos="63722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-635" fontAlgn="base">
              <a:spcBef>
                <a:spcPct val="0"/>
              </a:spcBef>
              <a:spcAft>
                <a:spcPct val="0"/>
              </a:spcAft>
              <a:tabLst>
                <a:tab pos="1704975" algn="l"/>
                <a:tab pos="3314700" algn="l"/>
                <a:tab pos="4752975" algn="l"/>
                <a:tab pos="63722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oboto Condensed" pitchFamily="2" charset="0"/>
              </a:rPr>
              <a:t>2013</a:t>
            </a:r>
            <a:endParaRPr lang="bg-BG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Roboto Condensed" pitchFamily="2" charset="0"/>
            </a:endParaRPr>
          </a:p>
        </p:txBody>
      </p:sp>
      <p:sp>
        <p:nvSpPr>
          <p:cNvPr id="28" name="TextBox 977"/>
          <p:cNvSpPr txBox="1">
            <a:spLocks noChangeArrowheads="1"/>
          </p:cNvSpPr>
          <p:nvPr/>
        </p:nvSpPr>
        <p:spPr bwMode="auto">
          <a:xfrm>
            <a:off x="3022259" y="4271432"/>
            <a:ext cx="1400331" cy="625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-635">
              <a:tabLst>
                <a:tab pos="1704975" algn="l"/>
                <a:tab pos="3314700" algn="l"/>
                <a:tab pos="4752975" algn="l"/>
                <a:tab pos="63722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-635">
              <a:tabLst>
                <a:tab pos="1704975" algn="l"/>
                <a:tab pos="3314700" algn="l"/>
                <a:tab pos="4752975" algn="l"/>
                <a:tab pos="63722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-635">
              <a:tabLst>
                <a:tab pos="1704975" algn="l"/>
                <a:tab pos="3314700" algn="l"/>
                <a:tab pos="4752975" algn="l"/>
                <a:tab pos="63722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-635">
              <a:tabLst>
                <a:tab pos="1704975" algn="l"/>
                <a:tab pos="3314700" algn="l"/>
                <a:tab pos="4752975" algn="l"/>
                <a:tab pos="63722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-635">
              <a:tabLst>
                <a:tab pos="1704975" algn="l"/>
                <a:tab pos="3314700" algn="l"/>
                <a:tab pos="4752975" algn="l"/>
                <a:tab pos="63722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-635" fontAlgn="base">
              <a:spcBef>
                <a:spcPct val="0"/>
              </a:spcBef>
              <a:spcAft>
                <a:spcPct val="0"/>
              </a:spcAft>
              <a:tabLst>
                <a:tab pos="1704975" algn="l"/>
                <a:tab pos="3314700" algn="l"/>
                <a:tab pos="4752975" algn="l"/>
                <a:tab pos="63722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-635" fontAlgn="base">
              <a:spcBef>
                <a:spcPct val="0"/>
              </a:spcBef>
              <a:spcAft>
                <a:spcPct val="0"/>
              </a:spcAft>
              <a:tabLst>
                <a:tab pos="1704975" algn="l"/>
                <a:tab pos="3314700" algn="l"/>
                <a:tab pos="4752975" algn="l"/>
                <a:tab pos="63722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-635" fontAlgn="base">
              <a:spcBef>
                <a:spcPct val="0"/>
              </a:spcBef>
              <a:spcAft>
                <a:spcPct val="0"/>
              </a:spcAft>
              <a:tabLst>
                <a:tab pos="1704975" algn="l"/>
                <a:tab pos="3314700" algn="l"/>
                <a:tab pos="4752975" algn="l"/>
                <a:tab pos="63722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-635" fontAlgn="base">
              <a:spcBef>
                <a:spcPct val="0"/>
              </a:spcBef>
              <a:spcAft>
                <a:spcPct val="0"/>
              </a:spcAft>
              <a:tabLst>
                <a:tab pos="1704975" algn="l"/>
                <a:tab pos="3314700" algn="l"/>
                <a:tab pos="4752975" algn="l"/>
                <a:tab pos="63722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sz="346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oboto Condensed" pitchFamily="2" charset="0"/>
              </a:rPr>
              <a:t>2017</a:t>
            </a:r>
            <a:endParaRPr lang="bg-BG" altLang="zh-CN" sz="346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Roboto Condensed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472762" y="3812942"/>
            <a:ext cx="3348486" cy="518708"/>
          </a:xfrm>
          <a:prstGeom prst="rect">
            <a:avLst/>
          </a:prstGeom>
          <a:noFill/>
        </p:spPr>
        <p:txBody>
          <a:bodyPr wrap="square" lIns="91416" tIns="45708" rIns="91416" bIns="45708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65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30" name="Text Placeholder 2"/>
          <p:cNvSpPr txBox="1"/>
          <p:nvPr/>
        </p:nvSpPr>
        <p:spPr bwMode="auto">
          <a:xfrm>
            <a:off x="8444231" y="2181188"/>
            <a:ext cx="2031060" cy="357801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Open Sans" panose="020B060603050402020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charset="0"/>
                <a:ea typeface="MS PGothic" panose="020B0600070205080204" pitchFamily="34" charset="-128"/>
              </a:defRPr>
            </a:lvl9pPr>
          </a:lstStyle>
          <a:p>
            <a:pPr algn="ctr">
              <a:buClr>
                <a:schemeClr val="accent1"/>
              </a:buClr>
              <a:buSzPct val="80000"/>
              <a:buFont typeface="Corbel" panose="020B0503020204020204" pitchFamily="34" charset="0"/>
              <a:buNone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添加会议副标题</a:t>
            </a:r>
            <a:endParaRPr lang="en-AU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472762" y="4356861"/>
            <a:ext cx="3348486" cy="518708"/>
          </a:xfrm>
          <a:prstGeom prst="rect">
            <a:avLst/>
          </a:prstGeom>
          <a:noFill/>
        </p:spPr>
        <p:txBody>
          <a:bodyPr wrap="square" lIns="91416" tIns="45708" rIns="91416" bIns="45708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65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472762" y="4900779"/>
            <a:ext cx="3348486" cy="518708"/>
          </a:xfrm>
          <a:prstGeom prst="rect">
            <a:avLst/>
          </a:prstGeom>
          <a:noFill/>
        </p:spPr>
        <p:txBody>
          <a:bodyPr wrap="square" lIns="91416" tIns="45708" rIns="91416" bIns="45708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65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472762" y="5444699"/>
            <a:ext cx="3348486" cy="518708"/>
          </a:xfrm>
          <a:prstGeom prst="rect">
            <a:avLst/>
          </a:prstGeom>
          <a:noFill/>
        </p:spPr>
        <p:txBody>
          <a:bodyPr wrap="square" lIns="91416" tIns="45708" rIns="91416" bIns="45708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65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34" name="Text Placeholder 2"/>
          <p:cNvSpPr txBox="1"/>
          <p:nvPr/>
        </p:nvSpPr>
        <p:spPr bwMode="auto">
          <a:xfrm>
            <a:off x="6369246" y="1343008"/>
            <a:ext cx="4370765" cy="357801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Open Sans" panose="020B060603050402020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charset="0"/>
                <a:ea typeface="MS PGothic" panose="020B0600070205080204" pitchFamily="34" charset="-128"/>
              </a:defRPr>
            </a:lvl9pPr>
          </a:lstStyle>
          <a:p>
            <a:pPr algn="ctr">
              <a:buClr>
                <a:schemeClr val="accent1"/>
              </a:buClr>
              <a:buSzPct val="80000"/>
              <a:buFont typeface="Corbel" panose="020B0503020204020204" pitchFamily="34" charset="0"/>
              <a:buNone/>
            </a:pPr>
            <a:r>
              <a:rPr lang="en-US" altLang="zh-CN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2017</a:t>
            </a:r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年度利润对比表</a:t>
            </a:r>
            <a:endParaRPr lang="en-AU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标题 4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单击此处添加标题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52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52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52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52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2" presetClass="entr" presetSubtype="4" fill="hold" grpId="0" nodeType="withEffect">
                                  <p:stCondLst>
                                    <p:cond delay="20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2" presetClass="entr" presetSubtype="4" fill="hold" grpId="0" nodeType="withEffect">
                                  <p:stCondLst>
                                    <p:cond delay="20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2" presetClass="entr" presetSubtype="4" fill="hold" grpId="0" nodeType="withEffect">
                                  <p:stCondLst>
                                    <p:cond delay="20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549"/>
                            </p:stCondLst>
                            <p:childTnLst>
                              <p:par>
                                <p:cTn id="6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5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549"/>
                            </p:stCondLst>
                            <p:childTnLst>
                              <p:par>
                                <p:cTn id="8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750"/>
                            </p:stCondLst>
                            <p:childTnLst>
                              <p:par>
                                <p:cTn id="8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550"/>
                            </p:stCondLst>
                            <p:childTnLst>
                              <p:par>
                                <p:cTn id="92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3" presetClass="entr" presetSubtype="52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3" presetClass="entr" presetSubtype="52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3" presetClass="entr" presetSubtype="52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6050"/>
                            </p:stCondLst>
                            <p:childTnLst>
                              <p:par>
                                <p:cTn id="1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9" dur="1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0" dur="1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1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27" presetClass="entr" presetSubtype="0" fill="hold" grpId="0" nodeType="withEffect">
                                  <p:stCondLst>
                                    <p:cond delay="30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4" dur="1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5" dur="1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" dur="1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27" presetClass="entr" presetSubtype="0" fill="hold" grpId="0" nodeType="withEffect">
                                  <p:stCondLst>
                                    <p:cond delay="60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9" dur="1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0" dur="1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1" dur="1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27" presetClass="entr" presetSubtype="0" fill="hold" grpId="0" nodeType="withEffect">
                                  <p:stCondLst>
                                    <p:cond delay="90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4" dur="1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5" dur="1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6" dur="1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7"/>
          <p:cNvSpPr/>
          <p:nvPr/>
        </p:nvSpPr>
        <p:spPr bwMode="auto">
          <a:xfrm rot="18900000">
            <a:off x="7234859" y="1818382"/>
            <a:ext cx="1745624" cy="1746129"/>
          </a:xfrm>
          <a:custGeom>
            <a:avLst/>
            <a:gdLst>
              <a:gd name="T0" fmla="*/ 720 w 720"/>
              <a:gd name="T1" fmla="*/ 275 h 720"/>
              <a:gd name="T2" fmla="*/ 643 w 720"/>
              <a:gd name="T3" fmla="*/ 352 h 720"/>
              <a:gd name="T4" fmla="*/ 643 w 720"/>
              <a:gd name="T5" fmla="*/ 352 h 720"/>
              <a:gd name="T6" fmla="*/ 603 w 720"/>
              <a:gd name="T7" fmla="*/ 336 h 720"/>
              <a:gd name="T8" fmla="*/ 569 w 720"/>
              <a:gd name="T9" fmla="*/ 313 h 720"/>
              <a:gd name="T10" fmla="*/ 543 w 720"/>
              <a:gd name="T11" fmla="*/ 356 h 720"/>
              <a:gd name="T12" fmla="*/ 542 w 720"/>
              <a:gd name="T13" fmla="*/ 365 h 720"/>
              <a:gd name="T14" fmla="*/ 542 w 720"/>
              <a:gd name="T15" fmla="*/ 542 h 720"/>
              <a:gd name="T16" fmla="*/ 542 w 720"/>
              <a:gd name="T17" fmla="*/ 542 h 720"/>
              <a:gd name="T18" fmla="*/ 356 w 720"/>
              <a:gd name="T19" fmla="*/ 542 h 720"/>
              <a:gd name="T20" fmla="*/ 345 w 720"/>
              <a:gd name="T21" fmla="*/ 543 h 720"/>
              <a:gd name="T22" fmla="*/ 296 w 720"/>
              <a:gd name="T23" fmla="*/ 572 h 720"/>
              <a:gd name="T24" fmla="*/ 314 w 720"/>
              <a:gd name="T25" fmla="*/ 610 h 720"/>
              <a:gd name="T26" fmla="*/ 320 w 720"/>
              <a:gd name="T27" fmla="*/ 617 h 720"/>
              <a:gd name="T28" fmla="*/ 335 w 720"/>
              <a:gd name="T29" fmla="*/ 652 h 720"/>
              <a:gd name="T30" fmla="*/ 266 w 720"/>
              <a:gd name="T31" fmla="*/ 720 h 720"/>
              <a:gd name="T32" fmla="*/ 198 w 720"/>
              <a:gd name="T33" fmla="*/ 652 h 720"/>
              <a:gd name="T34" fmla="*/ 198 w 720"/>
              <a:gd name="T35" fmla="*/ 652 h 720"/>
              <a:gd name="T36" fmla="*/ 212 w 720"/>
              <a:gd name="T37" fmla="*/ 617 h 720"/>
              <a:gd name="T38" fmla="*/ 219 w 720"/>
              <a:gd name="T39" fmla="*/ 610 h 720"/>
              <a:gd name="T40" fmla="*/ 237 w 720"/>
              <a:gd name="T41" fmla="*/ 572 h 720"/>
              <a:gd name="T42" fmla="*/ 187 w 720"/>
              <a:gd name="T43" fmla="*/ 543 h 720"/>
              <a:gd name="T44" fmla="*/ 177 w 720"/>
              <a:gd name="T45" fmla="*/ 542 h 720"/>
              <a:gd name="T46" fmla="*/ 0 w 720"/>
              <a:gd name="T47" fmla="*/ 542 h 720"/>
              <a:gd name="T48" fmla="*/ 0 w 720"/>
              <a:gd name="T49" fmla="*/ 365 h 720"/>
              <a:gd name="T50" fmla="*/ 1 w 720"/>
              <a:gd name="T51" fmla="*/ 358 h 720"/>
              <a:gd name="T52" fmla="*/ 19 w 720"/>
              <a:gd name="T53" fmla="*/ 321 h 720"/>
              <a:gd name="T54" fmla="*/ 40 w 720"/>
              <a:gd name="T55" fmla="*/ 335 h 720"/>
              <a:gd name="T56" fmla="*/ 47 w 720"/>
              <a:gd name="T57" fmla="*/ 342 h 720"/>
              <a:gd name="T58" fmla="*/ 92 w 720"/>
              <a:gd name="T59" fmla="*/ 360 h 720"/>
              <a:gd name="T60" fmla="*/ 93 w 720"/>
              <a:gd name="T61" fmla="*/ 360 h 720"/>
              <a:gd name="T62" fmla="*/ 178 w 720"/>
              <a:gd name="T63" fmla="*/ 275 h 720"/>
              <a:gd name="T64" fmla="*/ 93 w 720"/>
              <a:gd name="T65" fmla="*/ 190 h 720"/>
              <a:gd name="T66" fmla="*/ 92 w 720"/>
              <a:gd name="T67" fmla="*/ 190 h 720"/>
              <a:gd name="T68" fmla="*/ 47 w 720"/>
              <a:gd name="T69" fmla="*/ 209 h 720"/>
              <a:gd name="T70" fmla="*/ 40 w 720"/>
              <a:gd name="T71" fmla="*/ 215 h 720"/>
              <a:gd name="T72" fmla="*/ 19 w 720"/>
              <a:gd name="T73" fmla="*/ 230 h 720"/>
              <a:gd name="T74" fmla="*/ 1 w 720"/>
              <a:gd name="T75" fmla="*/ 193 h 720"/>
              <a:gd name="T76" fmla="*/ 0 w 720"/>
              <a:gd name="T77" fmla="*/ 186 h 720"/>
              <a:gd name="T78" fmla="*/ 0 w 720"/>
              <a:gd name="T79" fmla="*/ 0 h 720"/>
              <a:gd name="T80" fmla="*/ 177 w 720"/>
              <a:gd name="T81" fmla="*/ 0 h 720"/>
              <a:gd name="T82" fmla="*/ 186 w 720"/>
              <a:gd name="T83" fmla="*/ 1 h 720"/>
              <a:gd name="T84" fmla="*/ 206 w 720"/>
              <a:gd name="T85" fmla="*/ 61 h 720"/>
              <a:gd name="T86" fmla="*/ 190 w 720"/>
              <a:gd name="T87" fmla="*/ 102 h 720"/>
              <a:gd name="T88" fmla="*/ 266 w 720"/>
              <a:gd name="T89" fmla="*/ 179 h 720"/>
              <a:gd name="T90" fmla="*/ 343 w 720"/>
              <a:gd name="T91" fmla="*/ 102 h 720"/>
              <a:gd name="T92" fmla="*/ 327 w 720"/>
              <a:gd name="T93" fmla="*/ 61 h 720"/>
              <a:gd name="T94" fmla="*/ 347 w 720"/>
              <a:gd name="T95" fmla="*/ 1 h 720"/>
              <a:gd name="T96" fmla="*/ 356 w 720"/>
              <a:gd name="T97" fmla="*/ 0 h 720"/>
              <a:gd name="T98" fmla="*/ 542 w 720"/>
              <a:gd name="T99" fmla="*/ 0 h 720"/>
              <a:gd name="T100" fmla="*/ 542 w 720"/>
              <a:gd name="T101" fmla="*/ 186 h 720"/>
              <a:gd name="T102" fmla="*/ 543 w 720"/>
              <a:gd name="T103" fmla="*/ 194 h 720"/>
              <a:gd name="T104" fmla="*/ 569 w 720"/>
              <a:gd name="T105" fmla="*/ 238 h 720"/>
              <a:gd name="T106" fmla="*/ 603 w 720"/>
              <a:gd name="T107" fmla="*/ 215 h 720"/>
              <a:gd name="T108" fmla="*/ 642 w 720"/>
              <a:gd name="T109" fmla="*/ 199 h 720"/>
              <a:gd name="T110" fmla="*/ 643 w 720"/>
              <a:gd name="T111" fmla="*/ 199 h 720"/>
              <a:gd name="T112" fmla="*/ 720 w 720"/>
              <a:gd name="T113" fmla="*/ 275 h 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720" h="720">
                <a:moveTo>
                  <a:pt x="720" y="275"/>
                </a:moveTo>
                <a:cubicBezTo>
                  <a:pt x="720" y="318"/>
                  <a:pt x="686" y="352"/>
                  <a:pt x="643" y="352"/>
                </a:cubicBezTo>
                <a:cubicBezTo>
                  <a:pt x="643" y="352"/>
                  <a:pt x="643" y="352"/>
                  <a:pt x="643" y="352"/>
                </a:cubicBezTo>
                <a:cubicBezTo>
                  <a:pt x="639" y="352"/>
                  <a:pt x="621" y="351"/>
                  <a:pt x="603" y="336"/>
                </a:cubicBezTo>
                <a:cubicBezTo>
                  <a:pt x="592" y="327"/>
                  <a:pt x="580" y="313"/>
                  <a:pt x="569" y="313"/>
                </a:cubicBezTo>
                <a:cubicBezTo>
                  <a:pt x="559" y="313"/>
                  <a:pt x="550" y="323"/>
                  <a:pt x="543" y="356"/>
                </a:cubicBezTo>
                <a:cubicBezTo>
                  <a:pt x="542" y="359"/>
                  <a:pt x="542" y="362"/>
                  <a:pt x="542" y="365"/>
                </a:cubicBezTo>
                <a:cubicBezTo>
                  <a:pt x="542" y="542"/>
                  <a:pt x="542" y="542"/>
                  <a:pt x="542" y="542"/>
                </a:cubicBezTo>
                <a:cubicBezTo>
                  <a:pt x="542" y="542"/>
                  <a:pt x="542" y="542"/>
                  <a:pt x="542" y="542"/>
                </a:cubicBezTo>
                <a:cubicBezTo>
                  <a:pt x="356" y="542"/>
                  <a:pt x="356" y="542"/>
                  <a:pt x="356" y="542"/>
                </a:cubicBezTo>
                <a:cubicBezTo>
                  <a:pt x="352" y="542"/>
                  <a:pt x="349" y="543"/>
                  <a:pt x="345" y="543"/>
                </a:cubicBezTo>
                <a:cubicBezTo>
                  <a:pt x="315" y="550"/>
                  <a:pt x="300" y="559"/>
                  <a:pt x="296" y="572"/>
                </a:cubicBezTo>
                <a:cubicBezTo>
                  <a:pt x="292" y="586"/>
                  <a:pt x="304" y="599"/>
                  <a:pt x="314" y="610"/>
                </a:cubicBezTo>
                <a:cubicBezTo>
                  <a:pt x="316" y="613"/>
                  <a:pt x="318" y="615"/>
                  <a:pt x="320" y="617"/>
                </a:cubicBezTo>
                <a:cubicBezTo>
                  <a:pt x="335" y="634"/>
                  <a:pt x="335" y="651"/>
                  <a:pt x="335" y="652"/>
                </a:cubicBezTo>
                <a:cubicBezTo>
                  <a:pt x="335" y="690"/>
                  <a:pt x="304" y="720"/>
                  <a:pt x="266" y="720"/>
                </a:cubicBezTo>
                <a:cubicBezTo>
                  <a:pt x="229" y="720"/>
                  <a:pt x="198" y="690"/>
                  <a:pt x="198" y="652"/>
                </a:cubicBezTo>
                <a:cubicBezTo>
                  <a:pt x="198" y="652"/>
                  <a:pt x="198" y="652"/>
                  <a:pt x="198" y="652"/>
                </a:cubicBezTo>
                <a:cubicBezTo>
                  <a:pt x="198" y="651"/>
                  <a:pt x="197" y="634"/>
                  <a:pt x="212" y="617"/>
                </a:cubicBezTo>
                <a:cubicBezTo>
                  <a:pt x="214" y="615"/>
                  <a:pt x="216" y="613"/>
                  <a:pt x="219" y="610"/>
                </a:cubicBezTo>
                <a:cubicBezTo>
                  <a:pt x="229" y="599"/>
                  <a:pt x="241" y="586"/>
                  <a:pt x="237" y="572"/>
                </a:cubicBezTo>
                <a:cubicBezTo>
                  <a:pt x="233" y="559"/>
                  <a:pt x="217" y="550"/>
                  <a:pt x="187" y="543"/>
                </a:cubicBezTo>
                <a:cubicBezTo>
                  <a:pt x="184" y="543"/>
                  <a:pt x="180" y="542"/>
                  <a:pt x="177" y="542"/>
                </a:cubicBezTo>
                <a:cubicBezTo>
                  <a:pt x="0" y="542"/>
                  <a:pt x="0" y="542"/>
                  <a:pt x="0" y="542"/>
                </a:cubicBezTo>
                <a:cubicBezTo>
                  <a:pt x="0" y="365"/>
                  <a:pt x="0" y="365"/>
                  <a:pt x="0" y="365"/>
                </a:cubicBezTo>
                <a:cubicBezTo>
                  <a:pt x="0" y="363"/>
                  <a:pt x="0" y="360"/>
                  <a:pt x="1" y="358"/>
                </a:cubicBezTo>
                <a:cubicBezTo>
                  <a:pt x="8" y="324"/>
                  <a:pt x="17" y="321"/>
                  <a:pt x="19" y="321"/>
                </a:cubicBezTo>
                <a:cubicBezTo>
                  <a:pt x="24" y="321"/>
                  <a:pt x="33" y="329"/>
                  <a:pt x="40" y="335"/>
                </a:cubicBezTo>
                <a:cubicBezTo>
                  <a:pt x="42" y="338"/>
                  <a:pt x="45" y="340"/>
                  <a:pt x="47" y="342"/>
                </a:cubicBezTo>
                <a:cubicBezTo>
                  <a:pt x="67" y="359"/>
                  <a:pt x="87" y="360"/>
                  <a:pt x="92" y="360"/>
                </a:cubicBezTo>
                <a:cubicBezTo>
                  <a:pt x="93" y="360"/>
                  <a:pt x="93" y="360"/>
                  <a:pt x="93" y="360"/>
                </a:cubicBezTo>
                <a:cubicBezTo>
                  <a:pt x="140" y="360"/>
                  <a:pt x="178" y="322"/>
                  <a:pt x="178" y="275"/>
                </a:cubicBezTo>
                <a:cubicBezTo>
                  <a:pt x="178" y="229"/>
                  <a:pt x="140" y="190"/>
                  <a:pt x="93" y="190"/>
                </a:cubicBezTo>
                <a:cubicBezTo>
                  <a:pt x="92" y="190"/>
                  <a:pt x="92" y="190"/>
                  <a:pt x="92" y="190"/>
                </a:cubicBezTo>
                <a:cubicBezTo>
                  <a:pt x="87" y="190"/>
                  <a:pt x="67" y="192"/>
                  <a:pt x="47" y="209"/>
                </a:cubicBezTo>
                <a:cubicBezTo>
                  <a:pt x="45" y="211"/>
                  <a:pt x="42" y="213"/>
                  <a:pt x="40" y="215"/>
                </a:cubicBezTo>
                <a:cubicBezTo>
                  <a:pt x="33" y="222"/>
                  <a:pt x="24" y="230"/>
                  <a:pt x="19" y="230"/>
                </a:cubicBezTo>
                <a:cubicBezTo>
                  <a:pt x="17" y="230"/>
                  <a:pt x="8" y="227"/>
                  <a:pt x="1" y="193"/>
                </a:cubicBezTo>
                <a:cubicBezTo>
                  <a:pt x="0" y="190"/>
                  <a:pt x="0" y="188"/>
                  <a:pt x="0" y="186"/>
                </a:cubicBezTo>
                <a:cubicBezTo>
                  <a:pt x="0" y="0"/>
                  <a:pt x="0" y="0"/>
                  <a:pt x="0" y="0"/>
                </a:cubicBezTo>
                <a:cubicBezTo>
                  <a:pt x="177" y="0"/>
                  <a:pt x="177" y="0"/>
                  <a:pt x="177" y="0"/>
                </a:cubicBezTo>
                <a:cubicBezTo>
                  <a:pt x="180" y="0"/>
                  <a:pt x="183" y="1"/>
                  <a:pt x="186" y="1"/>
                </a:cubicBezTo>
                <a:cubicBezTo>
                  <a:pt x="257" y="18"/>
                  <a:pt x="223" y="42"/>
                  <a:pt x="206" y="61"/>
                </a:cubicBezTo>
                <a:cubicBezTo>
                  <a:pt x="189" y="82"/>
                  <a:pt x="190" y="102"/>
                  <a:pt x="190" y="102"/>
                </a:cubicBezTo>
                <a:cubicBezTo>
                  <a:pt x="190" y="144"/>
                  <a:pt x="224" y="179"/>
                  <a:pt x="266" y="179"/>
                </a:cubicBezTo>
                <a:cubicBezTo>
                  <a:pt x="309" y="179"/>
                  <a:pt x="343" y="144"/>
                  <a:pt x="343" y="102"/>
                </a:cubicBezTo>
                <a:cubicBezTo>
                  <a:pt x="343" y="102"/>
                  <a:pt x="344" y="82"/>
                  <a:pt x="327" y="61"/>
                </a:cubicBezTo>
                <a:cubicBezTo>
                  <a:pt x="310" y="42"/>
                  <a:pt x="276" y="18"/>
                  <a:pt x="347" y="1"/>
                </a:cubicBezTo>
                <a:cubicBezTo>
                  <a:pt x="350" y="1"/>
                  <a:pt x="353" y="0"/>
                  <a:pt x="356" y="0"/>
                </a:cubicBezTo>
                <a:cubicBezTo>
                  <a:pt x="542" y="0"/>
                  <a:pt x="542" y="0"/>
                  <a:pt x="542" y="0"/>
                </a:cubicBezTo>
                <a:cubicBezTo>
                  <a:pt x="542" y="186"/>
                  <a:pt x="542" y="186"/>
                  <a:pt x="542" y="186"/>
                </a:cubicBezTo>
                <a:cubicBezTo>
                  <a:pt x="542" y="189"/>
                  <a:pt x="542" y="192"/>
                  <a:pt x="543" y="194"/>
                </a:cubicBezTo>
                <a:cubicBezTo>
                  <a:pt x="550" y="228"/>
                  <a:pt x="559" y="238"/>
                  <a:pt x="569" y="238"/>
                </a:cubicBezTo>
                <a:cubicBezTo>
                  <a:pt x="580" y="238"/>
                  <a:pt x="592" y="224"/>
                  <a:pt x="603" y="215"/>
                </a:cubicBezTo>
                <a:cubicBezTo>
                  <a:pt x="620" y="200"/>
                  <a:pt x="638" y="199"/>
                  <a:pt x="642" y="199"/>
                </a:cubicBezTo>
                <a:cubicBezTo>
                  <a:pt x="643" y="199"/>
                  <a:pt x="643" y="199"/>
                  <a:pt x="643" y="199"/>
                </a:cubicBezTo>
                <a:cubicBezTo>
                  <a:pt x="686" y="199"/>
                  <a:pt x="720" y="233"/>
                  <a:pt x="720" y="2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1" rIns="91404" bIns="45701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32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</a:endParaRPr>
          </a:p>
        </p:txBody>
      </p:sp>
      <p:sp>
        <p:nvSpPr>
          <p:cNvPr id="3" name="Freeform 6"/>
          <p:cNvSpPr/>
          <p:nvPr/>
        </p:nvSpPr>
        <p:spPr bwMode="auto">
          <a:xfrm rot="18900000">
            <a:off x="7885679" y="3082791"/>
            <a:ext cx="1748734" cy="1746129"/>
          </a:xfrm>
          <a:custGeom>
            <a:avLst/>
            <a:gdLst>
              <a:gd name="T0" fmla="*/ 720 w 721"/>
              <a:gd name="T1" fmla="*/ 356 h 720"/>
              <a:gd name="T2" fmla="*/ 721 w 721"/>
              <a:gd name="T3" fmla="*/ 542 h 720"/>
              <a:gd name="T4" fmla="*/ 535 w 721"/>
              <a:gd name="T5" fmla="*/ 542 h 720"/>
              <a:gd name="T6" fmla="*/ 526 w 721"/>
              <a:gd name="T7" fmla="*/ 543 h 720"/>
              <a:gd name="T8" fmla="*/ 506 w 721"/>
              <a:gd name="T9" fmla="*/ 603 h 720"/>
              <a:gd name="T10" fmla="*/ 522 w 721"/>
              <a:gd name="T11" fmla="*/ 643 h 720"/>
              <a:gd name="T12" fmla="*/ 445 w 721"/>
              <a:gd name="T13" fmla="*/ 720 h 720"/>
              <a:gd name="T14" fmla="*/ 369 w 721"/>
              <a:gd name="T15" fmla="*/ 643 h 720"/>
              <a:gd name="T16" fmla="*/ 385 w 721"/>
              <a:gd name="T17" fmla="*/ 603 h 720"/>
              <a:gd name="T18" fmla="*/ 365 w 721"/>
              <a:gd name="T19" fmla="*/ 543 h 720"/>
              <a:gd name="T20" fmla="*/ 356 w 721"/>
              <a:gd name="T21" fmla="*/ 542 h 720"/>
              <a:gd name="T22" fmla="*/ 179 w 721"/>
              <a:gd name="T23" fmla="*/ 542 h 720"/>
              <a:gd name="T24" fmla="*/ 179 w 721"/>
              <a:gd name="T25" fmla="*/ 356 h 720"/>
              <a:gd name="T26" fmla="*/ 177 w 721"/>
              <a:gd name="T27" fmla="*/ 346 h 720"/>
              <a:gd name="T28" fmla="*/ 143 w 721"/>
              <a:gd name="T29" fmla="*/ 296 h 720"/>
              <a:gd name="T30" fmla="*/ 110 w 721"/>
              <a:gd name="T31" fmla="*/ 314 h 720"/>
              <a:gd name="T32" fmla="*/ 104 w 721"/>
              <a:gd name="T33" fmla="*/ 321 h 720"/>
              <a:gd name="T34" fmla="*/ 69 w 721"/>
              <a:gd name="T35" fmla="*/ 335 h 720"/>
              <a:gd name="T36" fmla="*/ 68 w 721"/>
              <a:gd name="T37" fmla="*/ 335 h 720"/>
              <a:gd name="T38" fmla="*/ 0 w 721"/>
              <a:gd name="T39" fmla="*/ 267 h 720"/>
              <a:gd name="T40" fmla="*/ 68 w 721"/>
              <a:gd name="T41" fmla="*/ 198 h 720"/>
              <a:gd name="T42" fmla="*/ 69 w 721"/>
              <a:gd name="T43" fmla="*/ 198 h 720"/>
              <a:gd name="T44" fmla="*/ 82 w 721"/>
              <a:gd name="T45" fmla="*/ 200 h 720"/>
              <a:gd name="T46" fmla="*/ 104 w 721"/>
              <a:gd name="T47" fmla="*/ 213 h 720"/>
              <a:gd name="T48" fmla="*/ 110 w 721"/>
              <a:gd name="T49" fmla="*/ 219 h 720"/>
              <a:gd name="T50" fmla="*/ 143 w 721"/>
              <a:gd name="T51" fmla="*/ 238 h 720"/>
              <a:gd name="T52" fmla="*/ 177 w 721"/>
              <a:gd name="T53" fmla="*/ 188 h 720"/>
              <a:gd name="T54" fmla="*/ 179 w 721"/>
              <a:gd name="T55" fmla="*/ 177 h 720"/>
              <a:gd name="T56" fmla="*/ 179 w 721"/>
              <a:gd name="T57" fmla="*/ 0 h 720"/>
              <a:gd name="T58" fmla="*/ 179 w 721"/>
              <a:gd name="T59" fmla="*/ 0 h 720"/>
              <a:gd name="T60" fmla="*/ 179 w 721"/>
              <a:gd name="T61" fmla="*/ 0 h 720"/>
              <a:gd name="T62" fmla="*/ 356 w 721"/>
              <a:gd name="T63" fmla="*/ 0 h 720"/>
              <a:gd name="T64" fmla="*/ 363 w 721"/>
              <a:gd name="T65" fmla="*/ 1 h 720"/>
              <a:gd name="T66" fmla="*/ 400 w 721"/>
              <a:gd name="T67" fmla="*/ 18 h 720"/>
              <a:gd name="T68" fmla="*/ 386 w 721"/>
              <a:gd name="T69" fmla="*/ 40 h 720"/>
              <a:gd name="T70" fmla="*/ 379 w 721"/>
              <a:gd name="T71" fmla="*/ 47 h 720"/>
              <a:gd name="T72" fmla="*/ 360 w 721"/>
              <a:gd name="T73" fmla="*/ 93 h 720"/>
              <a:gd name="T74" fmla="*/ 445 w 721"/>
              <a:gd name="T75" fmla="*/ 178 h 720"/>
              <a:gd name="T76" fmla="*/ 530 w 721"/>
              <a:gd name="T77" fmla="*/ 93 h 720"/>
              <a:gd name="T78" fmla="*/ 512 w 721"/>
              <a:gd name="T79" fmla="*/ 47 h 720"/>
              <a:gd name="T80" fmla="*/ 505 w 721"/>
              <a:gd name="T81" fmla="*/ 40 h 720"/>
              <a:gd name="T82" fmla="*/ 491 w 721"/>
              <a:gd name="T83" fmla="*/ 18 h 720"/>
              <a:gd name="T84" fmla="*/ 528 w 721"/>
              <a:gd name="T85" fmla="*/ 1 h 720"/>
              <a:gd name="T86" fmla="*/ 535 w 721"/>
              <a:gd name="T87" fmla="*/ 0 h 720"/>
              <a:gd name="T88" fmla="*/ 721 w 721"/>
              <a:gd name="T89" fmla="*/ 0 h 720"/>
              <a:gd name="T90" fmla="*/ 720 w 721"/>
              <a:gd name="T91" fmla="*/ 177 h 720"/>
              <a:gd name="T92" fmla="*/ 719 w 721"/>
              <a:gd name="T93" fmla="*/ 186 h 720"/>
              <a:gd name="T94" fmla="*/ 693 w 721"/>
              <a:gd name="T95" fmla="*/ 229 h 720"/>
              <a:gd name="T96" fmla="*/ 659 w 721"/>
              <a:gd name="T97" fmla="*/ 206 h 720"/>
              <a:gd name="T98" fmla="*/ 620 w 721"/>
              <a:gd name="T99" fmla="*/ 190 h 720"/>
              <a:gd name="T100" fmla="*/ 619 w 721"/>
              <a:gd name="T101" fmla="*/ 190 h 720"/>
              <a:gd name="T102" fmla="*/ 542 w 721"/>
              <a:gd name="T103" fmla="*/ 267 h 720"/>
              <a:gd name="T104" fmla="*/ 619 w 721"/>
              <a:gd name="T105" fmla="*/ 343 h 720"/>
              <a:gd name="T106" fmla="*/ 620 w 721"/>
              <a:gd name="T107" fmla="*/ 343 h 720"/>
              <a:gd name="T108" fmla="*/ 659 w 721"/>
              <a:gd name="T109" fmla="*/ 327 h 720"/>
              <a:gd name="T110" fmla="*/ 693 w 721"/>
              <a:gd name="T111" fmla="*/ 304 h 720"/>
              <a:gd name="T112" fmla="*/ 719 w 721"/>
              <a:gd name="T113" fmla="*/ 348 h 720"/>
              <a:gd name="T114" fmla="*/ 720 w 721"/>
              <a:gd name="T115" fmla="*/ 356 h 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721" h="720">
                <a:moveTo>
                  <a:pt x="720" y="356"/>
                </a:moveTo>
                <a:cubicBezTo>
                  <a:pt x="721" y="542"/>
                  <a:pt x="721" y="542"/>
                  <a:pt x="721" y="542"/>
                </a:cubicBezTo>
                <a:cubicBezTo>
                  <a:pt x="535" y="542"/>
                  <a:pt x="535" y="542"/>
                  <a:pt x="535" y="542"/>
                </a:cubicBezTo>
                <a:cubicBezTo>
                  <a:pt x="532" y="542"/>
                  <a:pt x="529" y="542"/>
                  <a:pt x="526" y="543"/>
                </a:cubicBezTo>
                <a:cubicBezTo>
                  <a:pt x="455" y="559"/>
                  <a:pt x="489" y="583"/>
                  <a:pt x="506" y="603"/>
                </a:cubicBezTo>
                <a:cubicBezTo>
                  <a:pt x="523" y="623"/>
                  <a:pt x="522" y="643"/>
                  <a:pt x="522" y="643"/>
                </a:cubicBezTo>
                <a:cubicBezTo>
                  <a:pt x="522" y="686"/>
                  <a:pt x="488" y="720"/>
                  <a:pt x="445" y="720"/>
                </a:cubicBezTo>
                <a:cubicBezTo>
                  <a:pt x="403" y="720"/>
                  <a:pt x="369" y="686"/>
                  <a:pt x="369" y="643"/>
                </a:cubicBezTo>
                <a:cubicBezTo>
                  <a:pt x="369" y="643"/>
                  <a:pt x="368" y="623"/>
                  <a:pt x="385" y="603"/>
                </a:cubicBezTo>
                <a:cubicBezTo>
                  <a:pt x="402" y="583"/>
                  <a:pt x="436" y="559"/>
                  <a:pt x="365" y="543"/>
                </a:cubicBezTo>
                <a:cubicBezTo>
                  <a:pt x="362" y="542"/>
                  <a:pt x="359" y="542"/>
                  <a:pt x="356" y="542"/>
                </a:cubicBezTo>
                <a:cubicBezTo>
                  <a:pt x="179" y="542"/>
                  <a:pt x="179" y="542"/>
                  <a:pt x="179" y="542"/>
                </a:cubicBezTo>
                <a:cubicBezTo>
                  <a:pt x="179" y="356"/>
                  <a:pt x="179" y="356"/>
                  <a:pt x="179" y="356"/>
                </a:cubicBezTo>
                <a:cubicBezTo>
                  <a:pt x="179" y="353"/>
                  <a:pt x="178" y="349"/>
                  <a:pt x="177" y="346"/>
                </a:cubicBezTo>
                <a:cubicBezTo>
                  <a:pt x="172" y="322"/>
                  <a:pt x="163" y="296"/>
                  <a:pt x="143" y="296"/>
                </a:cubicBezTo>
                <a:cubicBezTo>
                  <a:pt x="131" y="296"/>
                  <a:pt x="120" y="305"/>
                  <a:pt x="110" y="314"/>
                </a:cubicBezTo>
                <a:cubicBezTo>
                  <a:pt x="108" y="317"/>
                  <a:pt x="106" y="319"/>
                  <a:pt x="104" y="321"/>
                </a:cubicBezTo>
                <a:cubicBezTo>
                  <a:pt x="88" y="334"/>
                  <a:pt x="72" y="335"/>
                  <a:pt x="69" y="335"/>
                </a:cubicBezTo>
                <a:cubicBezTo>
                  <a:pt x="68" y="335"/>
                  <a:pt x="68" y="335"/>
                  <a:pt x="68" y="335"/>
                </a:cubicBezTo>
                <a:cubicBezTo>
                  <a:pt x="31" y="335"/>
                  <a:pt x="0" y="304"/>
                  <a:pt x="0" y="267"/>
                </a:cubicBezTo>
                <a:cubicBezTo>
                  <a:pt x="0" y="229"/>
                  <a:pt x="31" y="198"/>
                  <a:pt x="68" y="198"/>
                </a:cubicBezTo>
                <a:cubicBezTo>
                  <a:pt x="69" y="198"/>
                  <a:pt x="69" y="198"/>
                  <a:pt x="69" y="198"/>
                </a:cubicBezTo>
                <a:cubicBezTo>
                  <a:pt x="71" y="198"/>
                  <a:pt x="75" y="199"/>
                  <a:pt x="82" y="200"/>
                </a:cubicBezTo>
                <a:cubicBezTo>
                  <a:pt x="88" y="202"/>
                  <a:pt x="96" y="206"/>
                  <a:pt x="104" y="213"/>
                </a:cubicBezTo>
                <a:cubicBezTo>
                  <a:pt x="106" y="215"/>
                  <a:pt x="108" y="217"/>
                  <a:pt x="110" y="219"/>
                </a:cubicBezTo>
                <a:cubicBezTo>
                  <a:pt x="120" y="228"/>
                  <a:pt x="131" y="238"/>
                  <a:pt x="143" y="238"/>
                </a:cubicBezTo>
                <a:cubicBezTo>
                  <a:pt x="163" y="238"/>
                  <a:pt x="172" y="211"/>
                  <a:pt x="177" y="188"/>
                </a:cubicBezTo>
                <a:cubicBezTo>
                  <a:pt x="178" y="184"/>
                  <a:pt x="179" y="181"/>
                  <a:pt x="179" y="177"/>
                </a:cubicBezTo>
                <a:cubicBezTo>
                  <a:pt x="179" y="0"/>
                  <a:pt x="179" y="0"/>
                  <a:pt x="179" y="0"/>
                </a:cubicBezTo>
                <a:cubicBezTo>
                  <a:pt x="179" y="0"/>
                  <a:pt x="179" y="0"/>
                  <a:pt x="179" y="0"/>
                </a:cubicBezTo>
                <a:cubicBezTo>
                  <a:pt x="179" y="0"/>
                  <a:pt x="179" y="0"/>
                  <a:pt x="179" y="0"/>
                </a:cubicBezTo>
                <a:cubicBezTo>
                  <a:pt x="356" y="0"/>
                  <a:pt x="356" y="0"/>
                  <a:pt x="356" y="0"/>
                </a:cubicBezTo>
                <a:cubicBezTo>
                  <a:pt x="358" y="0"/>
                  <a:pt x="360" y="0"/>
                  <a:pt x="363" y="1"/>
                </a:cubicBezTo>
                <a:cubicBezTo>
                  <a:pt x="394" y="8"/>
                  <a:pt x="399" y="16"/>
                  <a:pt x="400" y="18"/>
                </a:cubicBezTo>
                <a:cubicBezTo>
                  <a:pt x="401" y="23"/>
                  <a:pt x="392" y="33"/>
                  <a:pt x="386" y="40"/>
                </a:cubicBezTo>
                <a:cubicBezTo>
                  <a:pt x="383" y="42"/>
                  <a:pt x="381" y="45"/>
                  <a:pt x="379" y="47"/>
                </a:cubicBezTo>
                <a:cubicBezTo>
                  <a:pt x="360" y="69"/>
                  <a:pt x="360" y="90"/>
                  <a:pt x="360" y="93"/>
                </a:cubicBezTo>
                <a:cubicBezTo>
                  <a:pt x="360" y="140"/>
                  <a:pt x="399" y="178"/>
                  <a:pt x="445" y="178"/>
                </a:cubicBezTo>
                <a:cubicBezTo>
                  <a:pt x="492" y="178"/>
                  <a:pt x="530" y="140"/>
                  <a:pt x="530" y="93"/>
                </a:cubicBezTo>
                <a:cubicBezTo>
                  <a:pt x="530" y="90"/>
                  <a:pt x="531" y="68"/>
                  <a:pt x="512" y="47"/>
                </a:cubicBezTo>
                <a:cubicBezTo>
                  <a:pt x="510" y="45"/>
                  <a:pt x="508" y="42"/>
                  <a:pt x="505" y="40"/>
                </a:cubicBezTo>
                <a:cubicBezTo>
                  <a:pt x="499" y="33"/>
                  <a:pt x="490" y="23"/>
                  <a:pt x="491" y="18"/>
                </a:cubicBezTo>
                <a:cubicBezTo>
                  <a:pt x="492" y="16"/>
                  <a:pt x="497" y="8"/>
                  <a:pt x="528" y="1"/>
                </a:cubicBezTo>
                <a:cubicBezTo>
                  <a:pt x="530" y="0"/>
                  <a:pt x="533" y="0"/>
                  <a:pt x="535" y="0"/>
                </a:cubicBezTo>
                <a:cubicBezTo>
                  <a:pt x="721" y="0"/>
                  <a:pt x="721" y="0"/>
                  <a:pt x="721" y="0"/>
                </a:cubicBezTo>
                <a:cubicBezTo>
                  <a:pt x="720" y="177"/>
                  <a:pt x="720" y="177"/>
                  <a:pt x="720" y="177"/>
                </a:cubicBezTo>
                <a:cubicBezTo>
                  <a:pt x="720" y="180"/>
                  <a:pt x="720" y="183"/>
                  <a:pt x="719" y="186"/>
                </a:cubicBezTo>
                <a:cubicBezTo>
                  <a:pt x="712" y="219"/>
                  <a:pt x="703" y="229"/>
                  <a:pt x="693" y="229"/>
                </a:cubicBezTo>
                <a:cubicBezTo>
                  <a:pt x="682" y="229"/>
                  <a:pt x="670" y="215"/>
                  <a:pt x="659" y="206"/>
                </a:cubicBezTo>
                <a:cubicBezTo>
                  <a:pt x="642" y="191"/>
                  <a:pt x="624" y="190"/>
                  <a:pt x="620" y="190"/>
                </a:cubicBezTo>
                <a:cubicBezTo>
                  <a:pt x="619" y="190"/>
                  <a:pt x="619" y="190"/>
                  <a:pt x="619" y="190"/>
                </a:cubicBezTo>
                <a:cubicBezTo>
                  <a:pt x="576" y="190"/>
                  <a:pt x="542" y="224"/>
                  <a:pt x="542" y="267"/>
                </a:cubicBezTo>
                <a:cubicBezTo>
                  <a:pt x="542" y="309"/>
                  <a:pt x="576" y="343"/>
                  <a:pt x="619" y="343"/>
                </a:cubicBezTo>
                <a:cubicBezTo>
                  <a:pt x="619" y="343"/>
                  <a:pt x="619" y="343"/>
                  <a:pt x="620" y="343"/>
                </a:cubicBezTo>
                <a:cubicBezTo>
                  <a:pt x="623" y="343"/>
                  <a:pt x="641" y="342"/>
                  <a:pt x="659" y="327"/>
                </a:cubicBezTo>
                <a:cubicBezTo>
                  <a:pt x="670" y="318"/>
                  <a:pt x="682" y="304"/>
                  <a:pt x="693" y="304"/>
                </a:cubicBezTo>
                <a:cubicBezTo>
                  <a:pt x="703" y="304"/>
                  <a:pt x="712" y="314"/>
                  <a:pt x="719" y="348"/>
                </a:cubicBezTo>
                <a:cubicBezTo>
                  <a:pt x="720" y="350"/>
                  <a:pt x="720" y="353"/>
                  <a:pt x="720" y="3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1" rIns="91404" bIns="45701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32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</a:endParaRPr>
          </a:p>
        </p:txBody>
      </p:sp>
      <p:sp>
        <p:nvSpPr>
          <p:cNvPr id="4" name="Freeform 5"/>
          <p:cNvSpPr/>
          <p:nvPr/>
        </p:nvSpPr>
        <p:spPr bwMode="auto">
          <a:xfrm rot="18900000">
            <a:off x="6624290" y="3736457"/>
            <a:ext cx="1745624" cy="1746129"/>
          </a:xfrm>
          <a:custGeom>
            <a:avLst/>
            <a:gdLst>
              <a:gd name="T0" fmla="*/ 720 w 720"/>
              <a:gd name="T1" fmla="*/ 534 h 720"/>
              <a:gd name="T2" fmla="*/ 720 w 720"/>
              <a:gd name="T3" fmla="*/ 720 h 720"/>
              <a:gd name="T4" fmla="*/ 720 w 720"/>
              <a:gd name="T5" fmla="*/ 720 h 720"/>
              <a:gd name="T6" fmla="*/ 543 w 720"/>
              <a:gd name="T7" fmla="*/ 720 h 720"/>
              <a:gd name="T8" fmla="*/ 534 w 720"/>
              <a:gd name="T9" fmla="*/ 719 h 720"/>
              <a:gd name="T10" fmla="*/ 513 w 720"/>
              <a:gd name="T11" fmla="*/ 659 h 720"/>
              <a:gd name="T12" fmla="*/ 530 w 720"/>
              <a:gd name="T13" fmla="*/ 618 h 720"/>
              <a:gd name="T14" fmla="*/ 453 w 720"/>
              <a:gd name="T15" fmla="*/ 541 h 720"/>
              <a:gd name="T16" fmla="*/ 376 w 720"/>
              <a:gd name="T17" fmla="*/ 618 h 720"/>
              <a:gd name="T18" fmla="*/ 393 w 720"/>
              <a:gd name="T19" fmla="*/ 659 h 720"/>
              <a:gd name="T20" fmla="*/ 372 w 720"/>
              <a:gd name="T21" fmla="*/ 719 h 720"/>
              <a:gd name="T22" fmla="*/ 363 w 720"/>
              <a:gd name="T23" fmla="*/ 720 h 720"/>
              <a:gd name="T24" fmla="*/ 178 w 720"/>
              <a:gd name="T25" fmla="*/ 720 h 720"/>
              <a:gd name="T26" fmla="*/ 178 w 720"/>
              <a:gd name="T27" fmla="*/ 534 h 720"/>
              <a:gd name="T28" fmla="*/ 177 w 720"/>
              <a:gd name="T29" fmla="*/ 526 h 720"/>
              <a:gd name="T30" fmla="*/ 150 w 720"/>
              <a:gd name="T31" fmla="*/ 482 h 720"/>
              <a:gd name="T32" fmla="*/ 117 w 720"/>
              <a:gd name="T33" fmla="*/ 505 h 720"/>
              <a:gd name="T34" fmla="*/ 77 w 720"/>
              <a:gd name="T35" fmla="*/ 521 h 720"/>
              <a:gd name="T36" fmla="*/ 76 w 720"/>
              <a:gd name="T37" fmla="*/ 521 h 720"/>
              <a:gd name="T38" fmla="*/ 0 w 720"/>
              <a:gd name="T39" fmla="*/ 445 h 720"/>
              <a:gd name="T40" fmla="*/ 76 w 720"/>
              <a:gd name="T41" fmla="*/ 368 h 720"/>
              <a:gd name="T42" fmla="*/ 77 w 720"/>
              <a:gd name="T43" fmla="*/ 368 h 720"/>
              <a:gd name="T44" fmla="*/ 117 w 720"/>
              <a:gd name="T45" fmla="*/ 384 h 720"/>
              <a:gd name="T46" fmla="*/ 150 w 720"/>
              <a:gd name="T47" fmla="*/ 407 h 720"/>
              <a:gd name="T48" fmla="*/ 177 w 720"/>
              <a:gd name="T49" fmla="*/ 364 h 720"/>
              <a:gd name="T50" fmla="*/ 178 w 720"/>
              <a:gd name="T51" fmla="*/ 355 h 720"/>
              <a:gd name="T52" fmla="*/ 178 w 720"/>
              <a:gd name="T53" fmla="*/ 178 h 720"/>
              <a:gd name="T54" fmla="*/ 363 w 720"/>
              <a:gd name="T55" fmla="*/ 178 h 720"/>
              <a:gd name="T56" fmla="*/ 374 w 720"/>
              <a:gd name="T57" fmla="*/ 177 h 720"/>
              <a:gd name="T58" fmla="*/ 423 w 720"/>
              <a:gd name="T59" fmla="*/ 148 h 720"/>
              <a:gd name="T60" fmla="*/ 405 w 720"/>
              <a:gd name="T61" fmla="*/ 110 h 720"/>
              <a:gd name="T62" fmla="*/ 399 w 720"/>
              <a:gd name="T63" fmla="*/ 103 h 720"/>
              <a:gd name="T64" fmla="*/ 385 w 720"/>
              <a:gd name="T65" fmla="*/ 68 h 720"/>
              <a:gd name="T66" fmla="*/ 453 w 720"/>
              <a:gd name="T67" fmla="*/ 0 h 720"/>
              <a:gd name="T68" fmla="*/ 521 w 720"/>
              <a:gd name="T69" fmla="*/ 68 h 720"/>
              <a:gd name="T70" fmla="*/ 521 w 720"/>
              <a:gd name="T71" fmla="*/ 68 h 720"/>
              <a:gd name="T72" fmla="*/ 507 w 720"/>
              <a:gd name="T73" fmla="*/ 103 h 720"/>
              <a:gd name="T74" fmla="*/ 501 w 720"/>
              <a:gd name="T75" fmla="*/ 110 h 720"/>
              <a:gd name="T76" fmla="*/ 483 w 720"/>
              <a:gd name="T77" fmla="*/ 148 h 720"/>
              <a:gd name="T78" fmla="*/ 532 w 720"/>
              <a:gd name="T79" fmla="*/ 177 h 720"/>
              <a:gd name="T80" fmla="*/ 543 w 720"/>
              <a:gd name="T81" fmla="*/ 178 h 720"/>
              <a:gd name="T82" fmla="*/ 720 w 720"/>
              <a:gd name="T83" fmla="*/ 178 h 720"/>
              <a:gd name="T84" fmla="*/ 720 w 720"/>
              <a:gd name="T85" fmla="*/ 355 h 720"/>
              <a:gd name="T86" fmla="*/ 719 w 720"/>
              <a:gd name="T87" fmla="*/ 362 h 720"/>
              <a:gd name="T88" fmla="*/ 701 w 720"/>
              <a:gd name="T89" fmla="*/ 399 h 720"/>
              <a:gd name="T90" fmla="*/ 680 w 720"/>
              <a:gd name="T91" fmla="*/ 385 h 720"/>
              <a:gd name="T92" fmla="*/ 672 w 720"/>
              <a:gd name="T93" fmla="*/ 378 h 720"/>
              <a:gd name="T94" fmla="*/ 627 w 720"/>
              <a:gd name="T95" fmla="*/ 360 h 720"/>
              <a:gd name="T96" fmla="*/ 626 w 720"/>
              <a:gd name="T97" fmla="*/ 360 h 720"/>
              <a:gd name="T98" fmla="*/ 541 w 720"/>
              <a:gd name="T99" fmla="*/ 445 h 720"/>
              <a:gd name="T100" fmla="*/ 626 w 720"/>
              <a:gd name="T101" fmla="*/ 530 h 720"/>
              <a:gd name="T102" fmla="*/ 627 w 720"/>
              <a:gd name="T103" fmla="*/ 530 h 720"/>
              <a:gd name="T104" fmla="*/ 673 w 720"/>
              <a:gd name="T105" fmla="*/ 511 h 720"/>
              <a:gd name="T106" fmla="*/ 680 w 720"/>
              <a:gd name="T107" fmla="*/ 505 h 720"/>
              <a:gd name="T108" fmla="*/ 701 w 720"/>
              <a:gd name="T109" fmla="*/ 490 h 720"/>
              <a:gd name="T110" fmla="*/ 719 w 720"/>
              <a:gd name="T111" fmla="*/ 527 h 720"/>
              <a:gd name="T112" fmla="*/ 720 w 720"/>
              <a:gd name="T113" fmla="*/ 534 h 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720" h="720">
                <a:moveTo>
                  <a:pt x="720" y="534"/>
                </a:moveTo>
                <a:cubicBezTo>
                  <a:pt x="720" y="720"/>
                  <a:pt x="720" y="720"/>
                  <a:pt x="720" y="720"/>
                </a:cubicBezTo>
                <a:cubicBezTo>
                  <a:pt x="720" y="720"/>
                  <a:pt x="720" y="720"/>
                  <a:pt x="720" y="720"/>
                </a:cubicBezTo>
                <a:cubicBezTo>
                  <a:pt x="543" y="720"/>
                  <a:pt x="543" y="720"/>
                  <a:pt x="543" y="720"/>
                </a:cubicBezTo>
                <a:cubicBezTo>
                  <a:pt x="540" y="720"/>
                  <a:pt x="537" y="719"/>
                  <a:pt x="534" y="719"/>
                </a:cubicBezTo>
                <a:cubicBezTo>
                  <a:pt x="463" y="702"/>
                  <a:pt x="496" y="678"/>
                  <a:pt x="513" y="659"/>
                </a:cubicBezTo>
                <a:cubicBezTo>
                  <a:pt x="531" y="639"/>
                  <a:pt x="530" y="618"/>
                  <a:pt x="530" y="618"/>
                </a:cubicBezTo>
                <a:cubicBezTo>
                  <a:pt x="530" y="576"/>
                  <a:pt x="495" y="541"/>
                  <a:pt x="453" y="541"/>
                </a:cubicBezTo>
                <a:cubicBezTo>
                  <a:pt x="411" y="541"/>
                  <a:pt x="376" y="576"/>
                  <a:pt x="376" y="618"/>
                </a:cubicBezTo>
                <a:cubicBezTo>
                  <a:pt x="376" y="618"/>
                  <a:pt x="375" y="639"/>
                  <a:pt x="393" y="659"/>
                </a:cubicBezTo>
                <a:cubicBezTo>
                  <a:pt x="410" y="678"/>
                  <a:pt x="444" y="702"/>
                  <a:pt x="372" y="719"/>
                </a:cubicBezTo>
                <a:cubicBezTo>
                  <a:pt x="369" y="719"/>
                  <a:pt x="366" y="720"/>
                  <a:pt x="363" y="720"/>
                </a:cubicBezTo>
                <a:cubicBezTo>
                  <a:pt x="178" y="720"/>
                  <a:pt x="178" y="720"/>
                  <a:pt x="178" y="720"/>
                </a:cubicBezTo>
                <a:cubicBezTo>
                  <a:pt x="178" y="534"/>
                  <a:pt x="178" y="534"/>
                  <a:pt x="178" y="534"/>
                </a:cubicBezTo>
                <a:cubicBezTo>
                  <a:pt x="178" y="531"/>
                  <a:pt x="178" y="528"/>
                  <a:pt x="177" y="526"/>
                </a:cubicBezTo>
                <a:cubicBezTo>
                  <a:pt x="169" y="492"/>
                  <a:pt x="160" y="482"/>
                  <a:pt x="150" y="482"/>
                </a:cubicBezTo>
                <a:cubicBezTo>
                  <a:pt x="139" y="482"/>
                  <a:pt x="127" y="496"/>
                  <a:pt x="117" y="505"/>
                </a:cubicBezTo>
                <a:cubicBezTo>
                  <a:pt x="99" y="520"/>
                  <a:pt x="81" y="521"/>
                  <a:pt x="77" y="521"/>
                </a:cubicBezTo>
                <a:cubicBezTo>
                  <a:pt x="77" y="521"/>
                  <a:pt x="76" y="521"/>
                  <a:pt x="76" y="521"/>
                </a:cubicBezTo>
                <a:cubicBezTo>
                  <a:pt x="34" y="521"/>
                  <a:pt x="0" y="487"/>
                  <a:pt x="0" y="445"/>
                </a:cubicBezTo>
                <a:cubicBezTo>
                  <a:pt x="0" y="402"/>
                  <a:pt x="34" y="368"/>
                  <a:pt x="76" y="368"/>
                </a:cubicBezTo>
                <a:cubicBezTo>
                  <a:pt x="76" y="368"/>
                  <a:pt x="76" y="368"/>
                  <a:pt x="77" y="368"/>
                </a:cubicBezTo>
                <a:cubicBezTo>
                  <a:pt x="81" y="368"/>
                  <a:pt x="99" y="369"/>
                  <a:pt x="117" y="384"/>
                </a:cubicBezTo>
                <a:cubicBezTo>
                  <a:pt x="127" y="393"/>
                  <a:pt x="139" y="407"/>
                  <a:pt x="150" y="407"/>
                </a:cubicBezTo>
                <a:cubicBezTo>
                  <a:pt x="160" y="407"/>
                  <a:pt x="169" y="397"/>
                  <a:pt x="177" y="364"/>
                </a:cubicBezTo>
                <a:cubicBezTo>
                  <a:pt x="178" y="361"/>
                  <a:pt x="178" y="358"/>
                  <a:pt x="178" y="355"/>
                </a:cubicBezTo>
                <a:cubicBezTo>
                  <a:pt x="178" y="178"/>
                  <a:pt x="178" y="178"/>
                  <a:pt x="178" y="178"/>
                </a:cubicBezTo>
                <a:cubicBezTo>
                  <a:pt x="363" y="178"/>
                  <a:pt x="363" y="178"/>
                  <a:pt x="363" y="178"/>
                </a:cubicBezTo>
                <a:cubicBezTo>
                  <a:pt x="367" y="178"/>
                  <a:pt x="371" y="177"/>
                  <a:pt x="374" y="177"/>
                </a:cubicBezTo>
                <a:cubicBezTo>
                  <a:pt x="404" y="170"/>
                  <a:pt x="419" y="161"/>
                  <a:pt x="423" y="148"/>
                </a:cubicBezTo>
                <a:cubicBezTo>
                  <a:pt x="428" y="134"/>
                  <a:pt x="416" y="121"/>
                  <a:pt x="405" y="110"/>
                </a:cubicBezTo>
                <a:cubicBezTo>
                  <a:pt x="403" y="107"/>
                  <a:pt x="401" y="105"/>
                  <a:pt x="399" y="103"/>
                </a:cubicBezTo>
                <a:cubicBezTo>
                  <a:pt x="384" y="86"/>
                  <a:pt x="385" y="69"/>
                  <a:pt x="385" y="68"/>
                </a:cubicBezTo>
                <a:cubicBezTo>
                  <a:pt x="385" y="30"/>
                  <a:pt x="415" y="0"/>
                  <a:pt x="453" y="0"/>
                </a:cubicBezTo>
                <a:cubicBezTo>
                  <a:pt x="491" y="0"/>
                  <a:pt x="521" y="30"/>
                  <a:pt x="521" y="68"/>
                </a:cubicBezTo>
                <a:cubicBezTo>
                  <a:pt x="521" y="68"/>
                  <a:pt x="521" y="68"/>
                  <a:pt x="521" y="68"/>
                </a:cubicBezTo>
                <a:cubicBezTo>
                  <a:pt x="521" y="69"/>
                  <a:pt x="522" y="86"/>
                  <a:pt x="507" y="103"/>
                </a:cubicBezTo>
                <a:cubicBezTo>
                  <a:pt x="505" y="105"/>
                  <a:pt x="503" y="107"/>
                  <a:pt x="501" y="110"/>
                </a:cubicBezTo>
                <a:cubicBezTo>
                  <a:pt x="490" y="121"/>
                  <a:pt x="479" y="134"/>
                  <a:pt x="483" y="148"/>
                </a:cubicBezTo>
                <a:cubicBezTo>
                  <a:pt x="487" y="161"/>
                  <a:pt x="502" y="170"/>
                  <a:pt x="532" y="177"/>
                </a:cubicBezTo>
                <a:cubicBezTo>
                  <a:pt x="536" y="177"/>
                  <a:pt x="539" y="178"/>
                  <a:pt x="543" y="178"/>
                </a:cubicBezTo>
                <a:cubicBezTo>
                  <a:pt x="720" y="178"/>
                  <a:pt x="720" y="178"/>
                  <a:pt x="720" y="178"/>
                </a:cubicBezTo>
                <a:cubicBezTo>
                  <a:pt x="720" y="355"/>
                  <a:pt x="720" y="355"/>
                  <a:pt x="720" y="355"/>
                </a:cubicBezTo>
                <a:cubicBezTo>
                  <a:pt x="720" y="357"/>
                  <a:pt x="720" y="360"/>
                  <a:pt x="719" y="362"/>
                </a:cubicBezTo>
                <a:cubicBezTo>
                  <a:pt x="711" y="396"/>
                  <a:pt x="703" y="399"/>
                  <a:pt x="701" y="399"/>
                </a:cubicBezTo>
                <a:cubicBezTo>
                  <a:pt x="695" y="399"/>
                  <a:pt x="687" y="391"/>
                  <a:pt x="680" y="385"/>
                </a:cubicBezTo>
                <a:cubicBezTo>
                  <a:pt x="677" y="382"/>
                  <a:pt x="675" y="380"/>
                  <a:pt x="672" y="378"/>
                </a:cubicBezTo>
                <a:cubicBezTo>
                  <a:pt x="653" y="361"/>
                  <a:pt x="633" y="360"/>
                  <a:pt x="627" y="360"/>
                </a:cubicBezTo>
                <a:cubicBezTo>
                  <a:pt x="626" y="360"/>
                  <a:pt x="626" y="360"/>
                  <a:pt x="626" y="360"/>
                </a:cubicBezTo>
                <a:cubicBezTo>
                  <a:pt x="580" y="360"/>
                  <a:pt x="541" y="398"/>
                  <a:pt x="541" y="445"/>
                </a:cubicBezTo>
                <a:cubicBezTo>
                  <a:pt x="541" y="491"/>
                  <a:pt x="580" y="530"/>
                  <a:pt x="626" y="530"/>
                </a:cubicBezTo>
                <a:cubicBezTo>
                  <a:pt x="627" y="530"/>
                  <a:pt x="627" y="530"/>
                  <a:pt x="627" y="530"/>
                </a:cubicBezTo>
                <a:cubicBezTo>
                  <a:pt x="633" y="530"/>
                  <a:pt x="653" y="528"/>
                  <a:pt x="673" y="511"/>
                </a:cubicBezTo>
                <a:cubicBezTo>
                  <a:pt x="675" y="509"/>
                  <a:pt x="677" y="507"/>
                  <a:pt x="680" y="505"/>
                </a:cubicBezTo>
                <a:cubicBezTo>
                  <a:pt x="687" y="498"/>
                  <a:pt x="695" y="490"/>
                  <a:pt x="701" y="490"/>
                </a:cubicBezTo>
                <a:cubicBezTo>
                  <a:pt x="703" y="490"/>
                  <a:pt x="711" y="493"/>
                  <a:pt x="719" y="527"/>
                </a:cubicBezTo>
                <a:cubicBezTo>
                  <a:pt x="720" y="530"/>
                  <a:pt x="720" y="532"/>
                  <a:pt x="720" y="53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1" rIns="91404" bIns="45701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32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</a:endParaRPr>
          </a:p>
        </p:txBody>
      </p:sp>
      <p:sp>
        <p:nvSpPr>
          <p:cNvPr id="5" name="Freeform 8"/>
          <p:cNvSpPr/>
          <p:nvPr/>
        </p:nvSpPr>
        <p:spPr bwMode="auto">
          <a:xfrm rot="18900000">
            <a:off x="5971914" y="2472044"/>
            <a:ext cx="1745624" cy="1746129"/>
          </a:xfrm>
          <a:custGeom>
            <a:avLst/>
            <a:gdLst>
              <a:gd name="T0" fmla="*/ 720 w 720"/>
              <a:gd name="T1" fmla="*/ 453 h 720"/>
              <a:gd name="T2" fmla="*/ 652 w 720"/>
              <a:gd name="T3" fmla="*/ 522 h 720"/>
              <a:gd name="T4" fmla="*/ 652 w 720"/>
              <a:gd name="T5" fmla="*/ 522 h 720"/>
              <a:gd name="T6" fmla="*/ 639 w 720"/>
              <a:gd name="T7" fmla="*/ 520 h 720"/>
              <a:gd name="T8" fmla="*/ 617 w 720"/>
              <a:gd name="T9" fmla="*/ 507 h 720"/>
              <a:gd name="T10" fmla="*/ 610 w 720"/>
              <a:gd name="T11" fmla="*/ 501 h 720"/>
              <a:gd name="T12" fmla="*/ 578 w 720"/>
              <a:gd name="T13" fmla="*/ 482 h 720"/>
              <a:gd name="T14" fmla="*/ 543 w 720"/>
              <a:gd name="T15" fmla="*/ 532 h 720"/>
              <a:gd name="T16" fmla="*/ 542 w 720"/>
              <a:gd name="T17" fmla="*/ 543 h 720"/>
              <a:gd name="T18" fmla="*/ 542 w 720"/>
              <a:gd name="T19" fmla="*/ 720 h 720"/>
              <a:gd name="T20" fmla="*/ 542 w 720"/>
              <a:gd name="T21" fmla="*/ 720 h 720"/>
              <a:gd name="T22" fmla="*/ 542 w 720"/>
              <a:gd name="T23" fmla="*/ 720 h 720"/>
              <a:gd name="T24" fmla="*/ 365 w 720"/>
              <a:gd name="T25" fmla="*/ 720 h 720"/>
              <a:gd name="T26" fmla="*/ 358 w 720"/>
              <a:gd name="T27" fmla="*/ 719 h 720"/>
              <a:gd name="T28" fmla="*/ 321 w 720"/>
              <a:gd name="T29" fmla="*/ 702 h 720"/>
              <a:gd name="T30" fmla="*/ 335 w 720"/>
              <a:gd name="T31" fmla="*/ 680 h 720"/>
              <a:gd name="T32" fmla="*/ 342 w 720"/>
              <a:gd name="T33" fmla="*/ 673 h 720"/>
              <a:gd name="T34" fmla="*/ 360 w 720"/>
              <a:gd name="T35" fmla="*/ 627 h 720"/>
              <a:gd name="T36" fmla="*/ 275 w 720"/>
              <a:gd name="T37" fmla="*/ 542 h 720"/>
              <a:gd name="T38" fmla="*/ 190 w 720"/>
              <a:gd name="T39" fmla="*/ 627 h 720"/>
              <a:gd name="T40" fmla="*/ 208 w 720"/>
              <a:gd name="T41" fmla="*/ 673 h 720"/>
              <a:gd name="T42" fmla="*/ 215 w 720"/>
              <a:gd name="T43" fmla="*/ 680 h 720"/>
              <a:gd name="T44" fmla="*/ 229 w 720"/>
              <a:gd name="T45" fmla="*/ 702 h 720"/>
              <a:gd name="T46" fmla="*/ 192 w 720"/>
              <a:gd name="T47" fmla="*/ 719 h 720"/>
              <a:gd name="T48" fmla="*/ 185 w 720"/>
              <a:gd name="T49" fmla="*/ 720 h 720"/>
              <a:gd name="T50" fmla="*/ 0 w 720"/>
              <a:gd name="T51" fmla="*/ 720 h 720"/>
              <a:gd name="T52" fmla="*/ 0 w 720"/>
              <a:gd name="T53" fmla="*/ 543 h 720"/>
              <a:gd name="T54" fmla="*/ 1 w 720"/>
              <a:gd name="T55" fmla="*/ 534 h 720"/>
              <a:gd name="T56" fmla="*/ 28 w 720"/>
              <a:gd name="T57" fmla="*/ 491 h 720"/>
              <a:gd name="T58" fmla="*/ 61 w 720"/>
              <a:gd name="T59" fmla="*/ 514 h 720"/>
              <a:gd name="T60" fmla="*/ 101 w 720"/>
              <a:gd name="T61" fmla="*/ 530 h 720"/>
              <a:gd name="T62" fmla="*/ 102 w 720"/>
              <a:gd name="T63" fmla="*/ 530 h 720"/>
              <a:gd name="T64" fmla="*/ 178 w 720"/>
              <a:gd name="T65" fmla="*/ 453 h 720"/>
              <a:gd name="T66" fmla="*/ 102 w 720"/>
              <a:gd name="T67" fmla="*/ 377 h 720"/>
              <a:gd name="T68" fmla="*/ 101 w 720"/>
              <a:gd name="T69" fmla="*/ 377 h 720"/>
              <a:gd name="T70" fmla="*/ 61 w 720"/>
              <a:gd name="T71" fmla="*/ 393 h 720"/>
              <a:gd name="T72" fmla="*/ 28 w 720"/>
              <a:gd name="T73" fmla="*/ 416 h 720"/>
              <a:gd name="T74" fmla="*/ 1 w 720"/>
              <a:gd name="T75" fmla="*/ 373 h 720"/>
              <a:gd name="T76" fmla="*/ 0 w 720"/>
              <a:gd name="T77" fmla="*/ 364 h 720"/>
              <a:gd name="T78" fmla="*/ 0 w 720"/>
              <a:gd name="T79" fmla="*/ 178 h 720"/>
              <a:gd name="T80" fmla="*/ 185 w 720"/>
              <a:gd name="T81" fmla="*/ 178 h 720"/>
              <a:gd name="T82" fmla="*/ 194 w 720"/>
              <a:gd name="T83" fmla="*/ 177 h 720"/>
              <a:gd name="T84" fmla="*/ 215 w 720"/>
              <a:gd name="T85" fmla="*/ 117 h 720"/>
              <a:gd name="T86" fmla="*/ 198 w 720"/>
              <a:gd name="T87" fmla="*/ 77 h 720"/>
              <a:gd name="T88" fmla="*/ 275 w 720"/>
              <a:gd name="T89" fmla="*/ 0 h 720"/>
              <a:gd name="T90" fmla="*/ 352 w 720"/>
              <a:gd name="T91" fmla="*/ 77 h 720"/>
              <a:gd name="T92" fmla="*/ 335 w 720"/>
              <a:gd name="T93" fmla="*/ 117 h 720"/>
              <a:gd name="T94" fmla="*/ 356 w 720"/>
              <a:gd name="T95" fmla="*/ 177 h 720"/>
              <a:gd name="T96" fmla="*/ 365 w 720"/>
              <a:gd name="T97" fmla="*/ 178 h 720"/>
              <a:gd name="T98" fmla="*/ 542 w 720"/>
              <a:gd name="T99" fmla="*/ 178 h 720"/>
              <a:gd name="T100" fmla="*/ 542 w 720"/>
              <a:gd name="T101" fmla="*/ 364 h 720"/>
              <a:gd name="T102" fmla="*/ 543 w 720"/>
              <a:gd name="T103" fmla="*/ 374 h 720"/>
              <a:gd name="T104" fmla="*/ 578 w 720"/>
              <a:gd name="T105" fmla="*/ 424 h 720"/>
              <a:gd name="T106" fmla="*/ 610 w 720"/>
              <a:gd name="T107" fmla="*/ 406 h 720"/>
              <a:gd name="T108" fmla="*/ 617 w 720"/>
              <a:gd name="T109" fmla="*/ 399 h 720"/>
              <a:gd name="T110" fmla="*/ 651 w 720"/>
              <a:gd name="T111" fmla="*/ 385 h 720"/>
              <a:gd name="T112" fmla="*/ 652 w 720"/>
              <a:gd name="T113" fmla="*/ 385 h 720"/>
              <a:gd name="T114" fmla="*/ 720 w 720"/>
              <a:gd name="T115" fmla="*/ 453 h 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720" h="720">
                <a:moveTo>
                  <a:pt x="720" y="453"/>
                </a:moveTo>
                <a:cubicBezTo>
                  <a:pt x="720" y="491"/>
                  <a:pt x="690" y="522"/>
                  <a:pt x="652" y="522"/>
                </a:cubicBezTo>
                <a:cubicBezTo>
                  <a:pt x="652" y="522"/>
                  <a:pt x="652" y="522"/>
                  <a:pt x="652" y="522"/>
                </a:cubicBezTo>
                <a:cubicBezTo>
                  <a:pt x="650" y="522"/>
                  <a:pt x="645" y="522"/>
                  <a:pt x="639" y="520"/>
                </a:cubicBezTo>
                <a:cubicBezTo>
                  <a:pt x="633" y="518"/>
                  <a:pt x="625" y="514"/>
                  <a:pt x="617" y="507"/>
                </a:cubicBezTo>
                <a:cubicBezTo>
                  <a:pt x="615" y="505"/>
                  <a:pt x="612" y="503"/>
                  <a:pt x="610" y="501"/>
                </a:cubicBezTo>
                <a:cubicBezTo>
                  <a:pt x="600" y="492"/>
                  <a:pt x="590" y="482"/>
                  <a:pt x="578" y="482"/>
                </a:cubicBezTo>
                <a:cubicBezTo>
                  <a:pt x="557" y="482"/>
                  <a:pt x="549" y="509"/>
                  <a:pt x="543" y="532"/>
                </a:cubicBezTo>
                <a:cubicBezTo>
                  <a:pt x="542" y="536"/>
                  <a:pt x="542" y="539"/>
                  <a:pt x="542" y="543"/>
                </a:cubicBezTo>
                <a:cubicBezTo>
                  <a:pt x="542" y="720"/>
                  <a:pt x="542" y="720"/>
                  <a:pt x="542" y="720"/>
                </a:cubicBezTo>
                <a:cubicBezTo>
                  <a:pt x="542" y="720"/>
                  <a:pt x="542" y="720"/>
                  <a:pt x="542" y="720"/>
                </a:cubicBezTo>
                <a:cubicBezTo>
                  <a:pt x="542" y="720"/>
                  <a:pt x="542" y="720"/>
                  <a:pt x="542" y="720"/>
                </a:cubicBezTo>
                <a:cubicBezTo>
                  <a:pt x="365" y="720"/>
                  <a:pt x="365" y="720"/>
                  <a:pt x="365" y="720"/>
                </a:cubicBezTo>
                <a:cubicBezTo>
                  <a:pt x="362" y="720"/>
                  <a:pt x="360" y="720"/>
                  <a:pt x="358" y="719"/>
                </a:cubicBezTo>
                <a:cubicBezTo>
                  <a:pt x="326" y="712"/>
                  <a:pt x="322" y="704"/>
                  <a:pt x="321" y="702"/>
                </a:cubicBezTo>
                <a:cubicBezTo>
                  <a:pt x="319" y="697"/>
                  <a:pt x="328" y="687"/>
                  <a:pt x="335" y="680"/>
                </a:cubicBezTo>
                <a:cubicBezTo>
                  <a:pt x="337" y="678"/>
                  <a:pt x="340" y="675"/>
                  <a:pt x="342" y="673"/>
                </a:cubicBezTo>
                <a:cubicBezTo>
                  <a:pt x="360" y="652"/>
                  <a:pt x="360" y="630"/>
                  <a:pt x="360" y="627"/>
                </a:cubicBezTo>
                <a:cubicBezTo>
                  <a:pt x="360" y="580"/>
                  <a:pt x="322" y="542"/>
                  <a:pt x="275" y="542"/>
                </a:cubicBezTo>
                <a:cubicBezTo>
                  <a:pt x="228" y="542"/>
                  <a:pt x="190" y="580"/>
                  <a:pt x="190" y="627"/>
                </a:cubicBezTo>
                <a:cubicBezTo>
                  <a:pt x="190" y="630"/>
                  <a:pt x="190" y="652"/>
                  <a:pt x="208" y="673"/>
                </a:cubicBezTo>
                <a:cubicBezTo>
                  <a:pt x="210" y="675"/>
                  <a:pt x="213" y="678"/>
                  <a:pt x="215" y="680"/>
                </a:cubicBezTo>
                <a:cubicBezTo>
                  <a:pt x="222" y="687"/>
                  <a:pt x="231" y="697"/>
                  <a:pt x="229" y="702"/>
                </a:cubicBezTo>
                <a:cubicBezTo>
                  <a:pt x="229" y="704"/>
                  <a:pt x="224" y="712"/>
                  <a:pt x="192" y="719"/>
                </a:cubicBezTo>
                <a:cubicBezTo>
                  <a:pt x="190" y="720"/>
                  <a:pt x="188" y="720"/>
                  <a:pt x="185" y="720"/>
                </a:cubicBezTo>
                <a:cubicBezTo>
                  <a:pt x="0" y="720"/>
                  <a:pt x="0" y="720"/>
                  <a:pt x="0" y="720"/>
                </a:cubicBezTo>
                <a:cubicBezTo>
                  <a:pt x="0" y="543"/>
                  <a:pt x="0" y="543"/>
                  <a:pt x="0" y="543"/>
                </a:cubicBezTo>
                <a:cubicBezTo>
                  <a:pt x="0" y="540"/>
                  <a:pt x="0" y="537"/>
                  <a:pt x="1" y="534"/>
                </a:cubicBezTo>
                <a:cubicBezTo>
                  <a:pt x="9" y="501"/>
                  <a:pt x="18" y="491"/>
                  <a:pt x="28" y="491"/>
                </a:cubicBezTo>
                <a:cubicBezTo>
                  <a:pt x="39" y="491"/>
                  <a:pt x="51" y="505"/>
                  <a:pt x="61" y="514"/>
                </a:cubicBezTo>
                <a:cubicBezTo>
                  <a:pt x="79" y="529"/>
                  <a:pt x="97" y="530"/>
                  <a:pt x="101" y="530"/>
                </a:cubicBezTo>
                <a:cubicBezTo>
                  <a:pt x="101" y="530"/>
                  <a:pt x="102" y="530"/>
                  <a:pt x="102" y="530"/>
                </a:cubicBezTo>
                <a:cubicBezTo>
                  <a:pt x="144" y="530"/>
                  <a:pt x="178" y="496"/>
                  <a:pt x="178" y="453"/>
                </a:cubicBezTo>
                <a:cubicBezTo>
                  <a:pt x="178" y="411"/>
                  <a:pt x="144" y="377"/>
                  <a:pt x="102" y="377"/>
                </a:cubicBezTo>
                <a:cubicBezTo>
                  <a:pt x="102" y="377"/>
                  <a:pt x="101" y="377"/>
                  <a:pt x="101" y="377"/>
                </a:cubicBezTo>
                <a:cubicBezTo>
                  <a:pt x="97" y="377"/>
                  <a:pt x="79" y="378"/>
                  <a:pt x="61" y="393"/>
                </a:cubicBezTo>
                <a:cubicBezTo>
                  <a:pt x="51" y="402"/>
                  <a:pt x="39" y="416"/>
                  <a:pt x="28" y="416"/>
                </a:cubicBezTo>
                <a:cubicBezTo>
                  <a:pt x="18" y="416"/>
                  <a:pt x="9" y="406"/>
                  <a:pt x="1" y="373"/>
                </a:cubicBezTo>
                <a:cubicBezTo>
                  <a:pt x="0" y="370"/>
                  <a:pt x="0" y="367"/>
                  <a:pt x="0" y="364"/>
                </a:cubicBezTo>
                <a:cubicBezTo>
                  <a:pt x="0" y="178"/>
                  <a:pt x="0" y="178"/>
                  <a:pt x="0" y="178"/>
                </a:cubicBezTo>
                <a:cubicBezTo>
                  <a:pt x="185" y="178"/>
                  <a:pt x="185" y="178"/>
                  <a:pt x="185" y="178"/>
                </a:cubicBezTo>
                <a:cubicBezTo>
                  <a:pt x="188" y="178"/>
                  <a:pt x="191" y="178"/>
                  <a:pt x="194" y="177"/>
                </a:cubicBezTo>
                <a:cubicBezTo>
                  <a:pt x="266" y="161"/>
                  <a:pt x="232" y="137"/>
                  <a:pt x="215" y="117"/>
                </a:cubicBezTo>
                <a:cubicBezTo>
                  <a:pt x="197" y="97"/>
                  <a:pt x="198" y="77"/>
                  <a:pt x="198" y="77"/>
                </a:cubicBezTo>
                <a:cubicBezTo>
                  <a:pt x="198" y="34"/>
                  <a:pt x="233" y="0"/>
                  <a:pt x="275" y="0"/>
                </a:cubicBezTo>
                <a:cubicBezTo>
                  <a:pt x="317" y="0"/>
                  <a:pt x="352" y="34"/>
                  <a:pt x="352" y="77"/>
                </a:cubicBezTo>
                <a:cubicBezTo>
                  <a:pt x="352" y="77"/>
                  <a:pt x="353" y="97"/>
                  <a:pt x="335" y="117"/>
                </a:cubicBezTo>
                <a:cubicBezTo>
                  <a:pt x="318" y="137"/>
                  <a:pt x="285" y="161"/>
                  <a:pt x="356" y="177"/>
                </a:cubicBezTo>
                <a:cubicBezTo>
                  <a:pt x="359" y="178"/>
                  <a:pt x="362" y="178"/>
                  <a:pt x="365" y="178"/>
                </a:cubicBezTo>
                <a:cubicBezTo>
                  <a:pt x="542" y="178"/>
                  <a:pt x="542" y="178"/>
                  <a:pt x="542" y="178"/>
                </a:cubicBezTo>
                <a:cubicBezTo>
                  <a:pt x="542" y="364"/>
                  <a:pt x="542" y="364"/>
                  <a:pt x="542" y="364"/>
                </a:cubicBezTo>
                <a:cubicBezTo>
                  <a:pt x="542" y="367"/>
                  <a:pt x="542" y="371"/>
                  <a:pt x="543" y="374"/>
                </a:cubicBezTo>
                <a:cubicBezTo>
                  <a:pt x="549" y="398"/>
                  <a:pt x="557" y="424"/>
                  <a:pt x="578" y="424"/>
                </a:cubicBezTo>
                <a:cubicBezTo>
                  <a:pt x="590" y="424"/>
                  <a:pt x="600" y="415"/>
                  <a:pt x="610" y="406"/>
                </a:cubicBezTo>
                <a:cubicBezTo>
                  <a:pt x="612" y="403"/>
                  <a:pt x="615" y="401"/>
                  <a:pt x="617" y="399"/>
                </a:cubicBezTo>
                <a:cubicBezTo>
                  <a:pt x="633" y="386"/>
                  <a:pt x="648" y="385"/>
                  <a:pt x="651" y="385"/>
                </a:cubicBezTo>
                <a:cubicBezTo>
                  <a:pt x="652" y="385"/>
                  <a:pt x="652" y="385"/>
                  <a:pt x="652" y="385"/>
                </a:cubicBezTo>
                <a:cubicBezTo>
                  <a:pt x="690" y="385"/>
                  <a:pt x="720" y="416"/>
                  <a:pt x="720" y="45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1" rIns="91404" bIns="45701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32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</a:endParaRPr>
          </a:p>
        </p:txBody>
      </p:sp>
      <p:cxnSp>
        <p:nvCxnSpPr>
          <p:cNvPr id="6" name="직선 연결선 250"/>
          <p:cNvCxnSpPr/>
          <p:nvPr/>
        </p:nvCxnSpPr>
        <p:spPr>
          <a:xfrm>
            <a:off x="5610382" y="3012234"/>
            <a:ext cx="326187" cy="0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  <a:prstDash val="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직선 연결선 250"/>
          <p:cNvCxnSpPr/>
          <p:nvPr/>
        </p:nvCxnSpPr>
        <p:spPr>
          <a:xfrm>
            <a:off x="5681906" y="5279275"/>
            <a:ext cx="1191422" cy="0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  <a:prstDash val="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연결선 250"/>
          <p:cNvCxnSpPr/>
          <p:nvPr/>
        </p:nvCxnSpPr>
        <p:spPr>
          <a:xfrm flipH="1">
            <a:off x="8682377" y="2043184"/>
            <a:ext cx="1425649" cy="0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  <a:prstDash val="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연결선 250"/>
          <p:cNvCxnSpPr/>
          <p:nvPr/>
        </p:nvCxnSpPr>
        <p:spPr>
          <a:xfrm flipH="1">
            <a:off x="9654748" y="4313528"/>
            <a:ext cx="453277" cy="0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  <a:prstDash val="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8"/>
          <p:cNvSpPr txBox="1"/>
          <p:nvPr/>
        </p:nvSpPr>
        <p:spPr>
          <a:xfrm>
            <a:off x="692874" y="2449030"/>
            <a:ext cx="3099470" cy="3404225"/>
          </a:xfrm>
          <a:prstGeom prst="rect">
            <a:avLst/>
          </a:prstGeom>
        </p:spPr>
        <p:txBody>
          <a:bodyPr vert="horz" lIns="91404" tIns="45701" rIns="91404" bIns="45701"/>
          <a:lstStyle>
            <a:lvl1pPr marL="0" indent="0" algn="l" defTabSz="457200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800" kern="1200" baseline="0">
                <a:solidFill>
                  <a:schemeClr val="bg1">
                    <a:lumMod val="50000"/>
                  </a:schemeClr>
                </a:solidFill>
                <a:latin typeface="Roboto condensed"/>
                <a:ea typeface="+mn-ea"/>
                <a:cs typeface="Roboto condensed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点击输入简要文字内容，文字内容需概括精炼，不用多余的文字修饰。点击输入简要文字内容，文字内容需概括精炼，不用多余的文字修饰。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点击输入简要文字内容，文字内容需概括精炼，不用多余的文字修饰。点击输入简要文字内容，文字内容需概括精炼，不用多余的文字修饰。</a:t>
            </a:r>
            <a:endParaRPr lang="zh-CN" altLang="en-US" sz="16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1" name="Straight Connector 59"/>
          <p:cNvCxnSpPr/>
          <p:nvPr/>
        </p:nvCxnSpPr>
        <p:spPr>
          <a:xfrm flipV="1">
            <a:off x="4080301" y="1731374"/>
            <a:ext cx="0" cy="4481211"/>
          </a:xfrm>
          <a:prstGeom prst="line">
            <a:avLst/>
          </a:prstGeom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矩形 10"/>
          <p:cNvSpPr>
            <a:spLocks noChangeArrowheads="1"/>
          </p:cNvSpPr>
          <p:nvPr/>
        </p:nvSpPr>
        <p:spPr bwMode="auto">
          <a:xfrm>
            <a:off x="4317425" y="2770067"/>
            <a:ext cx="1139983" cy="6665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1404" tIns="45701" rIns="91404" bIns="45701">
            <a:spAutoFit/>
          </a:bodyPr>
          <a:lstStyle/>
          <a:p>
            <a:r>
              <a:rPr lang="zh-CN" altLang="en-US" sz="1865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</a:t>
            </a:r>
            <a:endParaRPr lang="en-US" altLang="zh-CN" sz="1865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865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添加内容</a:t>
            </a:r>
          </a:p>
        </p:txBody>
      </p:sp>
      <p:sp>
        <p:nvSpPr>
          <p:cNvPr id="13" name="矩形 10"/>
          <p:cNvSpPr>
            <a:spLocks noChangeArrowheads="1"/>
          </p:cNvSpPr>
          <p:nvPr/>
        </p:nvSpPr>
        <p:spPr bwMode="auto">
          <a:xfrm>
            <a:off x="10261635" y="1787403"/>
            <a:ext cx="1139983" cy="6665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1404" tIns="45701" rIns="91404" bIns="45701">
            <a:spAutoFit/>
          </a:bodyPr>
          <a:lstStyle/>
          <a:p>
            <a:r>
              <a:rPr lang="zh-CN" altLang="en-US" sz="1865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</a:t>
            </a:r>
            <a:endParaRPr lang="en-US" altLang="zh-CN" sz="1865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865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添加内容</a:t>
            </a:r>
          </a:p>
        </p:txBody>
      </p:sp>
      <p:sp>
        <p:nvSpPr>
          <p:cNvPr id="14" name="矩形 10"/>
          <p:cNvSpPr>
            <a:spLocks noChangeArrowheads="1"/>
          </p:cNvSpPr>
          <p:nvPr/>
        </p:nvSpPr>
        <p:spPr bwMode="auto">
          <a:xfrm>
            <a:off x="4394048" y="4914283"/>
            <a:ext cx="1139983" cy="6665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1404" tIns="45701" rIns="91404" bIns="45701">
            <a:spAutoFit/>
          </a:bodyPr>
          <a:lstStyle/>
          <a:p>
            <a:r>
              <a:rPr lang="zh-CN" altLang="en-US" sz="1865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</a:t>
            </a:r>
            <a:endParaRPr lang="en-US" altLang="zh-CN" sz="1865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865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添加内容</a:t>
            </a:r>
          </a:p>
        </p:txBody>
      </p:sp>
      <p:sp>
        <p:nvSpPr>
          <p:cNvPr id="15" name="矩形 10"/>
          <p:cNvSpPr>
            <a:spLocks noChangeArrowheads="1"/>
          </p:cNvSpPr>
          <p:nvPr/>
        </p:nvSpPr>
        <p:spPr bwMode="auto">
          <a:xfrm>
            <a:off x="10329327" y="4055270"/>
            <a:ext cx="1139983" cy="6665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1404" tIns="45701" rIns="91404" bIns="45701">
            <a:spAutoFit/>
          </a:bodyPr>
          <a:lstStyle/>
          <a:p>
            <a:r>
              <a:rPr lang="zh-CN" altLang="en-US" sz="1865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</a:t>
            </a:r>
            <a:endParaRPr lang="en-US" altLang="zh-CN" sz="1865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865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添加内容</a:t>
            </a:r>
          </a:p>
        </p:txBody>
      </p:sp>
      <p:sp>
        <p:nvSpPr>
          <p:cNvPr id="16" name="Text Placeholder 2"/>
          <p:cNvSpPr txBox="1"/>
          <p:nvPr/>
        </p:nvSpPr>
        <p:spPr bwMode="auto">
          <a:xfrm>
            <a:off x="528832" y="2109815"/>
            <a:ext cx="2031060" cy="357801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Open Sans" panose="020B060603050402020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charset="0"/>
                <a:ea typeface="MS PGothic" panose="020B0600070205080204" pitchFamily="34" charset="-128"/>
              </a:defRPr>
            </a:lvl9pPr>
          </a:lstStyle>
          <a:p>
            <a:pPr algn="ctr">
              <a:buClr>
                <a:schemeClr val="accent1"/>
              </a:buClr>
              <a:buSzPct val="80000"/>
              <a:buFont typeface="Corbel" panose="020B0503020204020204" pitchFamily="34" charset="0"/>
              <a:buNone/>
            </a:pPr>
            <a:r>
              <a:rPr lang="zh-CN" alt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添加会议主题</a:t>
            </a:r>
            <a:endParaRPr lang="en-AU" sz="20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标题 2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单击此处添加标题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500"/>
                            </p:stCondLst>
                            <p:childTnLst>
                              <p:par>
                                <p:cTn id="6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000"/>
                            </p:stCondLst>
                            <p:childTnLst>
                              <p:par>
                                <p:cTn id="7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10" grpId="0"/>
      <p:bldP spid="12" grpId="0"/>
      <p:bldP spid="13" grpId="0"/>
      <p:bldP spid="14" grpId="0"/>
      <p:bldP spid="15" grpId="0"/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组合 2"/>
          <p:cNvGrpSpPr/>
          <p:nvPr/>
        </p:nvGrpSpPr>
        <p:grpSpPr>
          <a:xfrm>
            <a:off x="14284" y="1295354"/>
            <a:ext cx="5723730" cy="4520625"/>
            <a:chOff x="2217021" y="1435223"/>
            <a:chExt cx="5607258" cy="4018294"/>
          </a:xfrm>
        </p:grpSpPr>
        <p:sp>
          <p:nvSpPr>
            <p:cNvPr id="49" name="矩形 31"/>
            <p:cNvSpPr/>
            <p:nvPr/>
          </p:nvSpPr>
          <p:spPr>
            <a:xfrm>
              <a:off x="2217021" y="4445378"/>
              <a:ext cx="936104" cy="100811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0" name="矩形 32"/>
            <p:cNvSpPr/>
            <p:nvPr/>
          </p:nvSpPr>
          <p:spPr>
            <a:xfrm>
              <a:off x="2217021" y="3437266"/>
              <a:ext cx="936104" cy="100811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1" name="矩形 33"/>
            <p:cNvSpPr/>
            <p:nvPr/>
          </p:nvSpPr>
          <p:spPr>
            <a:xfrm>
              <a:off x="2217021" y="2439051"/>
              <a:ext cx="936104" cy="100811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2" name="矩形 34"/>
            <p:cNvSpPr/>
            <p:nvPr/>
          </p:nvSpPr>
          <p:spPr>
            <a:xfrm>
              <a:off x="2217021" y="1435224"/>
              <a:ext cx="936104" cy="100811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3" name="矩形 35"/>
            <p:cNvSpPr/>
            <p:nvPr/>
          </p:nvSpPr>
          <p:spPr>
            <a:xfrm>
              <a:off x="4979837" y="4158714"/>
              <a:ext cx="2618878" cy="72655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4" name="矩形 36"/>
            <p:cNvSpPr/>
            <p:nvPr/>
          </p:nvSpPr>
          <p:spPr>
            <a:xfrm>
              <a:off x="4979837" y="3432155"/>
              <a:ext cx="2618878" cy="72655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5" name="矩形 37"/>
            <p:cNvSpPr/>
            <p:nvPr/>
          </p:nvSpPr>
          <p:spPr>
            <a:xfrm>
              <a:off x="4979837" y="2712729"/>
              <a:ext cx="2618878" cy="72655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6" name="矩形 38"/>
            <p:cNvSpPr/>
            <p:nvPr/>
          </p:nvSpPr>
          <p:spPr>
            <a:xfrm>
              <a:off x="4979837" y="1989258"/>
              <a:ext cx="2618878" cy="72655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7" name="矩形 28"/>
            <p:cNvSpPr/>
            <p:nvPr/>
          </p:nvSpPr>
          <p:spPr>
            <a:xfrm>
              <a:off x="3153125" y="1435223"/>
              <a:ext cx="1826712" cy="1280593"/>
            </a:xfrm>
            <a:custGeom>
              <a:avLst/>
              <a:gdLst>
                <a:gd name="connsiteX0" fmla="*/ 0 w 1826712"/>
                <a:gd name="connsiteY0" fmla="*/ 0 h 1280593"/>
                <a:gd name="connsiteX1" fmla="*/ 1826712 w 1826712"/>
                <a:gd name="connsiteY1" fmla="*/ 0 h 1280593"/>
                <a:gd name="connsiteX2" fmla="*/ 1826712 w 1826712"/>
                <a:gd name="connsiteY2" fmla="*/ 1280593 h 1280593"/>
                <a:gd name="connsiteX3" fmla="*/ 0 w 1826712"/>
                <a:gd name="connsiteY3" fmla="*/ 1280593 h 1280593"/>
                <a:gd name="connsiteX4" fmla="*/ 0 w 1826712"/>
                <a:gd name="connsiteY4" fmla="*/ 0 h 1280593"/>
                <a:gd name="connsiteX0-1" fmla="*/ 0 w 1826712"/>
                <a:gd name="connsiteY0-2" fmla="*/ 0 h 1280593"/>
                <a:gd name="connsiteX1-3" fmla="*/ 1826712 w 1826712"/>
                <a:gd name="connsiteY1-4" fmla="*/ 0 h 1280593"/>
                <a:gd name="connsiteX2-5" fmla="*/ 1826712 w 1826712"/>
                <a:gd name="connsiteY2-6" fmla="*/ 1280593 h 1280593"/>
                <a:gd name="connsiteX3-7" fmla="*/ 0 w 1826712"/>
                <a:gd name="connsiteY3-8" fmla="*/ 1007543 h 1280593"/>
                <a:gd name="connsiteX4-9" fmla="*/ 0 w 1826712"/>
                <a:gd name="connsiteY4-10" fmla="*/ 0 h 1280593"/>
                <a:gd name="connsiteX0-11" fmla="*/ 0 w 1826712"/>
                <a:gd name="connsiteY0-12" fmla="*/ 0 h 1280593"/>
                <a:gd name="connsiteX1-13" fmla="*/ 1826712 w 1826712"/>
                <a:gd name="connsiteY1-14" fmla="*/ 555625 h 1280593"/>
                <a:gd name="connsiteX2-15" fmla="*/ 1826712 w 1826712"/>
                <a:gd name="connsiteY2-16" fmla="*/ 1280593 h 1280593"/>
                <a:gd name="connsiteX3-17" fmla="*/ 0 w 1826712"/>
                <a:gd name="connsiteY3-18" fmla="*/ 1007543 h 1280593"/>
                <a:gd name="connsiteX4-19" fmla="*/ 0 w 1826712"/>
                <a:gd name="connsiteY4-20" fmla="*/ 0 h 128059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826712" h="1280593">
                  <a:moveTo>
                    <a:pt x="0" y="0"/>
                  </a:moveTo>
                  <a:lnTo>
                    <a:pt x="1826712" y="555625"/>
                  </a:lnTo>
                  <a:lnTo>
                    <a:pt x="1826712" y="1280593"/>
                  </a:lnTo>
                  <a:lnTo>
                    <a:pt x="0" y="10075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8" name="矩形 28"/>
            <p:cNvSpPr/>
            <p:nvPr/>
          </p:nvSpPr>
          <p:spPr>
            <a:xfrm>
              <a:off x="3153125" y="2440955"/>
              <a:ext cx="1829887" cy="1007543"/>
            </a:xfrm>
            <a:custGeom>
              <a:avLst/>
              <a:gdLst>
                <a:gd name="connsiteX0" fmla="*/ 0 w 1826712"/>
                <a:gd name="connsiteY0" fmla="*/ 0 h 1280593"/>
                <a:gd name="connsiteX1" fmla="*/ 1826712 w 1826712"/>
                <a:gd name="connsiteY1" fmla="*/ 0 h 1280593"/>
                <a:gd name="connsiteX2" fmla="*/ 1826712 w 1826712"/>
                <a:gd name="connsiteY2" fmla="*/ 1280593 h 1280593"/>
                <a:gd name="connsiteX3" fmla="*/ 0 w 1826712"/>
                <a:gd name="connsiteY3" fmla="*/ 1280593 h 1280593"/>
                <a:gd name="connsiteX4" fmla="*/ 0 w 1826712"/>
                <a:gd name="connsiteY4" fmla="*/ 0 h 1280593"/>
                <a:gd name="connsiteX0-1" fmla="*/ 0 w 1826712"/>
                <a:gd name="connsiteY0-2" fmla="*/ 0 h 1280593"/>
                <a:gd name="connsiteX1-3" fmla="*/ 1826712 w 1826712"/>
                <a:gd name="connsiteY1-4" fmla="*/ 0 h 1280593"/>
                <a:gd name="connsiteX2-5" fmla="*/ 1826712 w 1826712"/>
                <a:gd name="connsiteY2-6" fmla="*/ 1280593 h 1280593"/>
                <a:gd name="connsiteX3-7" fmla="*/ 0 w 1826712"/>
                <a:gd name="connsiteY3-8" fmla="*/ 1007543 h 1280593"/>
                <a:gd name="connsiteX4-9" fmla="*/ 0 w 1826712"/>
                <a:gd name="connsiteY4-10" fmla="*/ 0 h 1280593"/>
                <a:gd name="connsiteX0-11" fmla="*/ 0 w 1826712"/>
                <a:gd name="connsiteY0-12" fmla="*/ 0 h 1280593"/>
                <a:gd name="connsiteX1-13" fmla="*/ 1826712 w 1826712"/>
                <a:gd name="connsiteY1-14" fmla="*/ 555625 h 1280593"/>
                <a:gd name="connsiteX2-15" fmla="*/ 1826712 w 1826712"/>
                <a:gd name="connsiteY2-16" fmla="*/ 1280593 h 1280593"/>
                <a:gd name="connsiteX3-17" fmla="*/ 0 w 1826712"/>
                <a:gd name="connsiteY3-18" fmla="*/ 1007543 h 1280593"/>
                <a:gd name="connsiteX4-19" fmla="*/ 0 w 1826712"/>
                <a:gd name="connsiteY4-20" fmla="*/ 0 h 1280593"/>
                <a:gd name="connsiteX0-21" fmla="*/ 0 w 1829887"/>
                <a:gd name="connsiteY0-22" fmla="*/ 0 h 1280593"/>
                <a:gd name="connsiteX1-23" fmla="*/ 1829887 w 1829887"/>
                <a:gd name="connsiteY1-24" fmla="*/ 273050 h 1280593"/>
                <a:gd name="connsiteX2-25" fmla="*/ 1826712 w 1829887"/>
                <a:gd name="connsiteY2-26" fmla="*/ 1280593 h 1280593"/>
                <a:gd name="connsiteX3-27" fmla="*/ 0 w 1829887"/>
                <a:gd name="connsiteY3-28" fmla="*/ 1007543 h 1280593"/>
                <a:gd name="connsiteX4-29" fmla="*/ 0 w 1829887"/>
                <a:gd name="connsiteY4-30" fmla="*/ 0 h 1280593"/>
                <a:gd name="connsiteX0-31" fmla="*/ 0 w 1830192"/>
                <a:gd name="connsiteY0-32" fmla="*/ 0 h 1007543"/>
                <a:gd name="connsiteX1-33" fmla="*/ 1829887 w 1830192"/>
                <a:gd name="connsiteY1-34" fmla="*/ 273050 h 1007543"/>
                <a:gd name="connsiteX2-35" fmla="*/ 1829887 w 1830192"/>
                <a:gd name="connsiteY2-36" fmla="*/ 998018 h 1007543"/>
                <a:gd name="connsiteX3-37" fmla="*/ 0 w 1830192"/>
                <a:gd name="connsiteY3-38" fmla="*/ 1007543 h 1007543"/>
                <a:gd name="connsiteX4-39" fmla="*/ 0 w 1830192"/>
                <a:gd name="connsiteY4-40" fmla="*/ 0 h 1007543"/>
                <a:gd name="connsiteX0-41" fmla="*/ 0 w 1829887"/>
                <a:gd name="connsiteY0-42" fmla="*/ 0 h 1007543"/>
                <a:gd name="connsiteX1-43" fmla="*/ 1829887 w 1829887"/>
                <a:gd name="connsiteY1-44" fmla="*/ 273050 h 1007543"/>
                <a:gd name="connsiteX2-45" fmla="*/ 1823537 w 1829887"/>
                <a:gd name="connsiteY2-46" fmla="*/ 1001193 h 1007543"/>
                <a:gd name="connsiteX3-47" fmla="*/ 0 w 1829887"/>
                <a:gd name="connsiteY3-48" fmla="*/ 1007543 h 1007543"/>
                <a:gd name="connsiteX4-49" fmla="*/ 0 w 1829887"/>
                <a:gd name="connsiteY4-50" fmla="*/ 0 h 1007543"/>
                <a:gd name="connsiteX0-51" fmla="*/ 0 w 1830192"/>
                <a:gd name="connsiteY0-52" fmla="*/ 0 h 1007543"/>
                <a:gd name="connsiteX1-53" fmla="*/ 1829887 w 1830192"/>
                <a:gd name="connsiteY1-54" fmla="*/ 273050 h 1007543"/>
                <a:gd name="connsiteX2-55" fmla="*/ 1829887 w 1830192"/>
                <a:gd name="connsiteY2-56" fmla="*/ 1001193 h 1007543"/>
                <a:gd name="connsiteX3-57" fmla="*/ 0 w 1830192"/>
                <a:gd name="connsiteY3-58" fmla="*/ 1007543 h 1007543"/>
                <a:gd name="connsiteX4-59" fmla="*/ 0 w 1830192"/>
                <a:gd name="connsiteY4-60" fmla="*/ 0 h 1007543"/>
                <a:gd name="connsiteX0-61" fmla="*/ 0 w 1829887"/>
                <a:gd name="connsiteY0-62" fmla="*/ 0 h 1007543"/>
                <a:gd name="connsiteX1-63" fmla="*/ 1829887 w 1829887"/>
                <a:gd name="connsiteY1-64" fmla="*/ 273050 h 1007543"/>
                <a:gd name="connsiteX2-65" fmla="*/ 1826712 w 1829887"/>
                <a:gd name="connsiteY2-66" fmla="*/ 1001193 h 1007543"/>
                <a:gd name="connsiteX3-67" fmla="*/ 0 w 1829887"/>
                <a:gd name="connsiteY3-68" fmla="*/ 1007543 h 1007543"/>
                <a:gd name="connsiteX4-69" fmla="*/ 0 w 1829887"/>
                <a:gd name="connsiteY4-70" fmla="*/ 0 h 1007543"/>
                <a:gd name="connsiteX0-71" fmla="*/ 0 w 1833980"/>
                <a:gd name="connsiteY0-72" fmla="*/ 0 h 1007543"/>
                <a:gd name="connsiteX1-73" fmla="*/ 1829887 w 1833980"/>
                <a:gd name="connsiteY1-74" fmla="*/ 273050 h 1007543"/>
                <a:gd name="connsiteX2-75" fmla="*/ 1833856 w 1833980"/>
                <a:gd name="connsiteY2-76" fmla="*/ 1001193 h 1007543"/>
                <a:gd name="connsiteX3-77" fmla="*/ 0 w 1833980"/>
                <a:gd name="connsiteY3-78" fmla="*/ 1007543 h 1007543"/>
                <a:gd name="connsiteX4-79" fmla="*/ 0 w 1833980"/>
                <a:gd name="connsiteY4-80" fmla="*/ 0 h 1007543"/>
                <a:gd name="connsiteX0-81" fmla="*/ 0 w 1829887"/>
                <a:gd name="connsiteY0-82" fmla="*/ 0 h 1007543"/>
                <a:gd name="connsiteX1-83" fmla="*/ 1829887 w 1829887"/>
                <a:gd name="connsiteY1-84" fmla="*/ 273050 h 1007543"/>
                <a:gd name="connsiteX2-85" fmla="*/ 1829093 w 1829887"/>
                <a:gd name="connsiteY2-86" fmla="*/ 1003575 h 1007543"/>
                <a:gd name="connsiteX3-87" fmla="*/ 0 w 1829887"/>
                <a:gd name="connsiteY3-88" fmla="*/ 1007543 h 1007543"/>
                <a:gd name="connsiteX4-89" fmla="*/ 0 w 1829887"/>
                <a:gd name="connsiteY4-90" fmla="*/ 0 h 100754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829887" h="1007543">
                  <a:moveTo>
                    <a:pt x="0" y="0"/>
                  </a:moveTo>
                  <a:lnTo>
                    <a:pt x="1829887" y="273050"/>
                  </a:lnTo>
                  <a:cubicBezTo>
                    <a:pt x="1828829" y="608898"/>
                    <a:pt x="1830151" y="667727"/>
                    <a:pt x="1829093" y="1003575"/>
                  </a:cubicBezTo>
                  <a:lnTo>
                    <a:pt x="0" y="10075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9" name="矩形 28"/>
            <p:cNvSpPr/>
            <p:nvPr/>
          </p:nvSpPr>
          <p:spPr>
            <a:xfrm>
              <a:off x="3153126" y="3441607"/>
              <a:ext cx="1834048" cy="1003574"/>
            </a:xfrm>
            <a:custGeom>
              <a:avLst/>
              <a:gdLst>
                <a:gd name="connsiteX0" fmla="*/ 0 w 1826712"/>
                <a:gd name="connsiteY0" fmla="*/ 0 h 1280593"/>
                <a:gd name="connsiteX1" fmla="*/ 1826712 w 1826712"/>
                <a:gd name="connsiteY1" fmla="*/ 0 h 1280593"/>
                <a:gd name="connsiteX2" fmla="*/ 1826712 w 1826712"/>
                <a:gd name="connsiteY2" fmla="*/ 1280593 h 1280593"/>
                <a:gd name="connsiteX3" fmla="*/ 0 w 1826712"/>
                <a:gd name="connsiteY3" fmla="*/ 1280593 h 1280593"/>
                <a:gd name="connsiteX4" fmla="*/ 0 w 1826712"/>
                <a:gd name="connsiteY4" fmla="*/ 0 h 1280593"/>
                <a:gd name="connsiteX0-1" fmla="*/ 0 w 1826712"/>
                <a:gd name="connsiteY0-2" fmla="*/ 0 h 1280593"/>
                <a:gd name="connsiteX1-3" fmla="*/ 1826712 w 1826712"/>
                <a:gd name="connsiteY1-4" fmla="*/ 0 h 1280593"/>
                <a:gd name="connsiteX2-5" fmla="*/ 1826712 w 1826712"/>
                <a:gd name="connsiteY2-6" fmla="*/ 1280593 h 1280593"/>
                <a:gd name="connsiteX3-7" fmla="*/ 0 w 1826712"/>
                <a:gd name="connsiteY3-8" fmla="*/ 1007543 h 1280593"/>
                <a:gd name="connsiteX4-9" fmla="*/ 0 w 1826712"/>
                <a:gd name="connsiteY4-10" fmla="*/ 0 h 1280593"/>
                <a:gd name="connsiteX0-11" fmla="*/ 0 w 1826712"/>
                <a:gd name="connsiteY0-12" fmla="*/ 0 h 1280593"/>
                <a:gd name="connsiteX1-13" fmla="*/ 1826712 w 1826712"/>
                <a:gd name="connsiteY1-14" fmla="*/ 555625 h 1280593"/>
                <a:gd name="connsiteX2-15" fmla="*/ 1826712 w 1826712"/>
                <a:gd name="connsiteY2-16" fmla="*/ 1280593 h 1280593"/>
                <a:gd name="connsiteX3-17" fmla="*/ 0 w 1826712"/>
                <a:gd name="connsiteY3-18" fmla="*/ 1007543 h 1280593"/>
                <a:gd name="connsiteX4-19" fmla="*/ 0 w 1826712"/>
                <a:gd name="connsiteY4-20" fmla="*/ 0 h 1280593"/>
                <a:gd name="connsiteX0-21" fmla="*/ 0 w 1829887"/>
                <a:gd name="connsiteY0-22" fmla="*/ 0 h 1280593"/>
                <a:gd name="connsiteX1-23" fmla="*/ 1829887 w 1829887"/>
                <a:gd name="connsiteY1-24" fmla="*/ 273050 h 1280593"/>
                <a:gd name="connsiteX2-25" fmla="*/ 1826712 w 1829887"/>
                <a:gd name="connsiteY2-26" fmla="*/ 1280593 h 1280593"/>
                <a:gd name="connsiteX3-27" fmla="*/ 0 w 1829887"/>
                <a:gd name="connsiteY3-28" fmla="*/ 1007543 h 1280593"/>
                <a:gd name="connsiteX4-29" fmla="*/ 0 w 1829887"/>
                <a:gd name="connsiteY4-30" fmla="*/ 0 h 1280593"/>
                <a:gd name="connsiteX0-31" fmla="*/ 0 w 1830192"/>
                <a:gd name="connsiteY0-32" fmla="*/ 0 h 1007543"/>
                <a:gd name="connsiteX1-33" fmla="*/ 1829887 w 1830192"/>
                <a:gd name="connsiteY1-34" fmla="*/ 273050 h 1007543"/>
                <a:gd name="connsiteX2-35" fmla="*/ 1829887 w 1830192"/>
                <a:gd name="connsiteY2-36" fmla="*/ 998018 h 1007543"/>
                <a:gd name="connsiteX3-37" fmla="*/ 0 w 1830192"/>
                <a:gd name="connsiteY3-38" fmla="*/ 1007543 h 1007543"/>
                <a:gd name="connsiteX4-39" fmla="*/ 0 w 1830192"/>
                <a:gd name="connsiteY4-40" fmla="*/ 0 h 1007543"/>
                <a:gd name="connsiteX0-41" fmla="*/ 0 w 1829887"/>
                <a:gd name="connsiteY0-42" fmla="*/ 0 h 1007543"/>
                <a:gd name="connsiteX1-43" fmla="*/ 1829887 w 1829887"/>
                <a:gd name="connsiteY1-44" fmla="*/ 273050 h 1007543"/>
                <a:gd name="connsiteX2-45" fmla="*/ 1823537 w 1829887"/>
                <a:gd name="connsiteY2-46" fmla="*/ 1001193 h 1007543"/>
                <a:gd name="connsiteX3-47" fmla="*/ 0 w 1829887"/>
                <a:gd name="connsiteY3-48" fmla="*/ 1007543 h 1007543"/>
                <a:gd name="connsiteX4-49" fmla="*/ 0 w 1829887"/>
                <a:gd name="connsiteY4-50" fmla="*/ 0 h 1007543"/>
                <a:gd name="connsiteX0-51" fmla="*/ 0 w 1830192"/>
                <a:gd name="connsiteY0-52" fmla="*/ 0 h 1007543"/>
                <a:gd name="connsiteX1-53" fmla="*/ 1829887 w 1830192"/>
                <a:gd name="connsiteY1-54" fmla="*/ 273050 h 1007543"/>
                <a:gd name="connsiteX2-55" fmla="*/ 1829887 w 1830192"/>
                <a:gd name="connsiteY2-56" fmla="*/ 1001193 h 1007543"/>
                <a:gd name="connsiteX3-57" fmla="*/ 0 w 1830192"/>
                <a:gd name="connsiteY3-58" fmla="*/ 1007543 h 1007543"/>
                <a:gd name="connsiteX4-59" fmla="*/ 0 w 1830192"/>
                <a:gd name="connsiteY4-60" fmla="*/ 0 h 1007543"/>
                <a:gd name="connsiteX0-61" fmla="*/ 0 w 1829887"/>
                <a:gd name="connsiteY0-62" fmla="*/ 0 h 1007543"/>
                <a:gd name="connsiteX1-63" fmla="*/ 1829887 w 1829887"/>
                <a:gd name="connsiteY1-64" fmla="*/ 273050 h 1007543"/>
                <a:gd name="connsiteX2-65" fmla="*/ 1826712 w 1829887"/>
                <a:gd name="connsiteY2-66" fmla="*/ 1001193 h 1007543"/>
                <a:gd name="connsiteX3-67" fmla="*/ 0 w 1829887"/>
                <a:gd name="connsiteY3-68" fmla="*/ 1007543 h 1007543"/>
                <a:gd name="connsiteX4-69" fmla="*/ 0 w 1829887"/>
                <a:gd name="connsiteY4-70" fmla="*/ 0 h 1007543"/>
                <a:gd name="connsiteX0-71" fmla="*/ 0 w 1829887"/>
                <a:gd name="connsiteY0-72" fmla="*/ 0 h 1001193"/>
                <a:gd name="connsiteX1-73" fmla="*/ 1829887 w 1829887"/>
                <a:gd name="connsiteY1-74" fmla="*/ 273050 h 1001193"/>
                <a:gd name="connsiteX2-75" fmla="*/ 1826712 w 1829887"/>
                <a:gd name="connsiteY2-76" fmla="*/ 1001193 h 1001193"/>
                <a:gd name="connsiteX3-77" fmla="*/ 0 w 1829887"/>
                <a:gd name="connsiteY3-78" fmla="*/ 998018 h 1001193"/>
                <a:gd name="connsiteX4-79" fmla="*/ 0 w 1829887"/>
                <a:gd name="connsiteY4-80" fmla="*/ 0 h 1001193"/>
                <a:gd name="connsiteX0-81" fmla="*/ 0 w 1832268"/>
                <a:gd name="connsiteY0-82" fmla="*/ 5556 h 1006749"/>
                <a:gd name="connsiteX1-83" fmla="*/ 1832268 w 1832268"/>
                <a:gd name="connsiteY1-84" fmla="*/ 0 h 1006749"/>
                <a:gd name="connsiteX2-85" fmla="*/ 1826712 w 1832268"/>
                <a:gd name="connsiteY2-86" fmla="*/ 1006749 h 1006749"/>
                <a:gd name="connsiteX3-87" fmla="*/ 0 w 1832268"/>
                <a:gd name="connsiteY3-88" fmla="*/ 1003574 h 1006749"/>
                <a:gd name="connsiteX4-89" fmla="*/ 0 w 1832268"/>
                <a:gd name="connsiteY4-90" fmla="*/ 5556 h 1006749"/>
                <a:gd name="connsiteX0-91" fmla="*/ 0 w 1832268"/>
                <a:gd name="connsiteY0-92" fmla="*/ 5556 h 1003574"/>
                <a:gd name="connsiteX1-93" fmla="*/ 1832268 w 1832268"/>
                <a:gd name="connsiteY1-94" fmla="*/ 0 h 1003574"/>
                <a:gd name="connsiteX2-95" fmla="*/ 1829093 w 1832268"/>
                <a:gd name="connsiteY2-96" fmla="*/ 720999 h 1003574"/>
                <a:gd name="connsiteX3-97" fmla="*/ 0 w 1832268"/>
                <a:gd name="connsiteY3-98" fmla="*/ 1003574 h 1003574"/>
                <a:gd name="connsiteX4-99" fmla="*/ 0 w 1832268"/>
                <a:gd name="connsiteY4-100" fmla="*/ 5556 h 1003574"/>
                <a:gd name="connsiteX0-101" fmla="*/ 0 w 1834048"/>
                <a:gd name="connsiteY0-102" fmla="*/ 5556 h 1003574"/>
                <a:gd name="connsiteX1-103" fmla="*/ 1832268 w 1834048"/>
                <a:gd name="connsiteY1-104" fmla="*/ 0 h 1003574"/>
                <a:gd name="connsiteX2-105" fmla="*/ 1833856 w 1834048"/>
                <a:gd name="connsiteY2-106" fmla="*/ 720999 h 1003574"/>
                <a:gd name="connsiteX3-107" fmla="*/ 0 w 1834048"/>
                <a:gd name="connsiteY3-108" fmla="*/ 1003574 h 1003574"/>
                <a:gd name="connsiteX4-109" fmla="*/ 0 w 1834048"/>
                <a:gd name="connsiteY4-110" fmla="*/ 5556 h 100357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834048" h="1003574">
                  <a:moveTo>
                    <a:pt x="0" y="5556"/>
                  </a:moveTo>
                  <a:lnTo>
                    <a:pt x="1832268" y="0"/>
                  </a:lnTo>
                  <a:cubicBezTo>
                    <a:pt x="1831210" y="335848"/>
                    <a:pt x="1834914" y="385151"/>
                    <a:pt x="1833856" y="720999"/>
                  </a:cubicBezTo>
                  <a:lnTo>
                    <a:pt x="0" y="1003574"/>
                  </a:lnTo>
                  <a:lnTo>
                    <a:pt x="0" y="555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0" name="矩形 28"/>
            <p:cNvSpPr/>
            <p:nvPr/>
          </p:nvSpPr>
          <p:spPr>
            <a:xfrm>
              <a:off x="3148257" y="4157049"/>
              <a:ext cx="1837135" cy="1296468"/>
            </a:xfrm>
            <a:custGeom>
              <a:avLst/>
              <a:gdLst>
                <a:gd name="connsiteX0" fmla="*/ 0 w 1826712"/>
                <a:gd name="connsiteY0" fmla="*/ 0 h 1280593"/>
                <a:gd name="connsiteX1" fmla="*/ 1826712 w 1826712"/>
                <a:gd name="connsiteY1" fmla="*/ 0 h 1280593"/>
                <a:gd name="connsiteX2" fmla="*/ 1826712 w 1826712"/>
                <a:gd name="connsiteY2" fmla="*/ 1280593 h 1280593"/>
                <a:gd name="connsiteX3" fmla="*/ 0 w 1826712"/>
                <a:gd name="connsiteY3" fmla="*/ 1280593 h 1280593"/>
                <a:gd name="connsiteX4" fmla="*/ 0 w 1826712"/>
                <a:gd name="connsiteY4" fmla="*/ 0 h 1280593"/>
                <a:gd name="connsiteX0-1" fmla="*/ 0 w 1826712"/>
                <a:gd name="connsiteY0-2" fmla="*/ 0 h 1280593"/>
                <a:gd name="connsiteX1-3" fmla="*/ 1826712 w 1826712"/>
                <a:gd name="connsiteY1-4" fmla="*/ 0 h 1280593"/>
                <a:gd name="connsiteX2-5" fmla="*/ 1826712 w 1826712"/>
                <a:gd name="connsiteY2-6" fmla="*/ 1280593 h 1280593"/>
                <a:gd name="connsiteX3-7" fmla="*/ 0 w 1826712"/>
                <a:gd name="connsiteY3-8" fmla="*/ 1007543 h 1280593"/>
                <a:gd name="connsiteX4-9" fmla="*/ 0 w 1826712"/>
                <a:gd name="connsiteY4-10" fmla="*/ 0 h 1280593"/>
                <a:gd name="connsiteX0-11" fmla="*/ 0 w 1826712"/>
                <a:gd name="connsiteY0-12" fmla="*/ 0 h 1280593"/>
                <a:gd name="connsiteX1-13" fmla="*/ 1826712 w 1826712"/>
                <a:gd name="connsiteY1-14" fmla="*/ 555625 h 1280593"/>
                <a:gd name="connsiteX2-15" fmla="*/ 1826712 w 1826712"/>
                <a:gd name="connsiteY2-16" fmla="*/ 1280593 h 1280593"/>
                <a:gd name="connsiteX3-17" fmla="*/ 0 w 1826712"/>
                <a:gd name="connsiteY3-18" fmla="*/ 1007543 h 1280593"/>
                <a:gd name="connsiteX4-19" fmla="*/ 0 w 1826712"/>
                <a:gd name="connsiteY4-20" fmla="*/ 0 h 1280593"/>
                <a:gd name="connsiteX0-21" fmla="*/ 0 w 1829887"/>
                <a:gd name="connsiteY0-22" fmla="*/ 0 h 1280593"/>
                <a:gd name="connsiteX1-23" fmla="*/ 1829887 w 1829887"/>
                <a:gd name="connsiteY1-24" fmla="*/ 273050 h 1280593"/>
                <a:gd name="connsiteX2-25" fmla="*/ 1826712 w 1829887"/>
                <a:gd name="connsiteY2-26" fmla="*/ 1280593 h 1280593"/>
                <a:gd name="connsiteX3-27" fmla="*/ 0 w 1829887"/>
                <a:gd name="connsiteY3-28" fmla="*/ 1007543 h 1280593"/>
                <a:gd name="connsiteX4-29" fmla="*/ 0 w 1829887"/>
                <a:gd name="connsiteY4-30" fmla="*/ 0 h 1280593"/>
                <a:gd name="connsiteX0-31" fmla="*/ 0 w 1830192"/>
                <a:gd name="connsiteY0-32" fmla="*/ 0 h 1007543"/>
                <a:gd name="connsiteX1-33" fmla="*/ 1829887 w 1830192"/>
                <a:gd name="connsiteY1-34" fmla="*/ 273050 h 1007543"/>
                <a:gd name="connsiteX2-35" fmla="*/ 1829887 w 1830192"/>
                <a:gd name="connsiteY2-36" fmla="*/ 998018 h 1007543"/>
                <a:gd name="connsiteX3-37" fmla="*/ 0 w 1830192"/>
                <a:gd name="connsiteY3-38" fmla="*/ 1007543 h 1007543"/>
                <a:gd name="connsiteX4-39" fmla="*/ 0 w 1830192"/>
                <a:gd name="connsiteY4-40" fmla="*/ 0 h 1007543"/>
                <a:gd name="connsiteX0-41" fmla="*/ 0 w 1829887"/>
                <a:gd name="connsiteY0-42" fmla="*/ 0 h 1007543"/>
                <a:gd name="connsiteX1-43" fmla="*/ 1829887 w 1829887"/>
                <a:gd name="connsiteY1-44" fmla="*/ 273050 h 1007543"/>
                <a:gd name="connsiteX2-45" fmla="*/ 1823537 w 1829887"/>
                <a:gd name="connsiteY2-46" fmla="*/ 1001193 h 1007543"/>
                <a:gd name="connsiteX3-47" fmla="*/ 0 w 1829887"/>
                <a:gd name="connsiteY3-48" fmla="*/ 1007543 h 1007543"/>
                <a:gd name="connsiteX4-49" fmla="*/ 0 w 1829887"/>
                <a:gd name="connsiteY4-50" fmla="*/ 0 h 1007543"/>
                <a:gd name="connsiteX0-51" fmla="*/ 0 w 1830192"/>
                <a:gd name="connsiteY0-52" fmla="*/ 0 h 1007543"/>
                <a:gd name="connsiteX1-53" fmla="*/ 1829887 w 1830192"/>
                <a:gd name="connsiteY1-54" fmla="*/ 273050 h 1007543"/>
                <a:gd name="connsiteX2-55" fmla="*/ 1829887 w 1830192"/>
                <a:gd name="connsiteY2-56" fmla="*/ 1001193 h 1007543"/>
                <a:gd name="connsiteX3-57" fmla="*/ 0 w 1830192"/>
                <a:gd name="connsiteY3-58" fmla="*/ 1007543 h 1007543"/>
                <a:gd name="connsiteX4-59" fmla="*/ 0 w 1830192"/>
                <a:gd name="connsiteY4-60" fmla="*/ 0 h 1007543"/>
                <a:gd name="connsiteX0-61" fmla="*/ 0 w 1829887"/>
                <a:gd name="connsiteY0-62" fmla="*/ 0 h 1007543"/>
                <a:gd name="connsiteX1-63" fmla="*/ 1829887 w 1829887"/>
                <a:gd name="connsiteY1-64" fmla="*/ 273050 h 1007543"/>
                <a:gd name="connsiteX2-65" fmla="*/ 1826712 w 1829887"/>
                <a:gd name="connsiteY2-66" fmla="*/ 1001193 h 1007543"/>
                <a:gd name="connsiteX3-67" fmla="*/ 0 w 1829887"/>
                <a:gd name="connsiteY3-68" fmla="*/ 1007543 h 1007543"/>
                <a:gd name="connsiteX4-69" fmla="*/ 0 w 1829887"/>
                <a:gd name="connsiteY4-70" fmla="*/ 0 h 1007543"/>
                <a:gd name="connsiteX0-71" fmla="*/ 0 w 1829887"/>
                <a:gd name="connsiteY0-72" fmla="*/ 0 h 1001193"/>
                <a:gd name="connsiteX1-73" fmla="*/ 1829887 w 1829887"/>
                <a:gd name="connsiteY1-74" fmla="*/ 273050 h 1001193"/>
                <a:gd name="connsiteX2-75" fmla="*/ 1826712 w 1829887"/>
                <a:gd name="connsiteY2-76" fmla="*/ 1001193 h 1001193"/>
                <a:gd name="connsiteX3-77" fmla="*/ 0 w 1829887"/>
                <a:gd name="connsiteY3-78" fmla="*/ 998018 h 1001193"/>
                <a:gd name="connsiteX4-79" fmla="*/ 0 w 1829887"/>
                <a:gd name="connsiteY4-80" fmla="*/ 0 h 1001193"/>
                <a:gd name="connsiteX0-81" fmla="*/ 0 w 1832268"/>
                <a:gd name="connsiteY0-82" fmla="*/ 5556 h 1006749"/>
                <a:gd name="connsiteX1-83" fmla="*/ 1832268 w 1832268"/>
                <a:gd name="connsiteY1-84" fmla="*/ 0 h 1006749"/>
                <a:gd name="connsiteX2-85" fmla="*/ 1826712 w 1832268"/>
                <a:gd name="connsiteY2-86" fmla="*/ 1006749 h 1006749"/>
                <a:gd name="connsiteX3-87" fmla="*/ 0 w 1832268"/>
                <a:gd name="connsiteY3-88" fmla="*/ 1003574 h 1006749"/>
                <a:gd name="connsiteX4-89" fmla="*/ 0 w 1832268"/>
                <a:gd name="connsiteY4-90" fmla="*/ 5556 h 1006749"/>
                <a:gd name="connsiteX0-91" fmla="*/ 0 w 1832268"/>
                <a:gd name="connsiteY0-92" fmla="*/ 5556 h 1003574"/>
                <a:gd name="connsiteX1-93" fmla="*/ 1832268 w 1832268"/>
                <a:gd name="connsiteY1-94" fmla="*/ 0 h 1003574"/>
                <a:gd name="connsiteX2-95" fmla="*/ 1829093 w 1832268"/>
                <a:gd name="connsiteY2-96" fmla="*/ 720999 h 1003574"/>
                <a:gd name="connsiteX3-97" fmla="*/ 0 w 1832268"/>
                <a:gd name="connsiteY3-98" fmla="*/ 1003574 h 1003574"/>
                <a:gd name="connsiteX4-99" fmla="*/ 0 w 1832268"/>
                <a:gd name="connsiteY4-100" fmla="*/ 5556 h 1003574"/>
                <a:gd name="connsiteX0-101" fmla="*/ 0 w 1834649"/>
                <a:gd name="connsiteY0-102" fmla="*/ 793 h 1003574"/>
                <a:gd name="connsiteX1-103" fmla="*/ 1834649 w 1834649"/>
                <a:gd name="connsiteY1-104" fmla="*/ 0 h 1003574"/>
                <a:gd name="connsiteX2-105" fmla="*/ 1831474 w 1834649"/>
                <a:gd name="connsiteY2-106" fmla="*/ 720999 h 1003574"/>
                <a:gd name="connsiteX3-107" fmla="*/ 2381 w 1834649"/>
                <a:gd name="connsiteY3-108" fmla="*/ 1003574 h 1003574"/>
                <a:gd name="connsiteX4-109" fmla="*/ 0 w 1834649"/>
                <a:gd name="connsiteY4-110" fmla="*/ 793 h 1003574"/>
                <a:gd name="connsiteX0-111" fmla="*/ 0 w 1834649"/>
                <a:gd name="connsiteY0-112" fmla="*/ 284162 h 1286943"/>
                <a:gd name="connsiteX1-113" fmla="*/ 1834649 w 1834649"/>
                <a:gd name="connsiteY1-114" fmla="*/ 0 h 1286943"/>
                <a:gd name="connsiteX2-115" fmla="*/ 1831474 w 1834649"/>
                <a:gd name="connsiteY2-116" fmla="*/ 1004368 h 1286943"/>
                <a:gd name="connsiteX3-117" fmla="*/ 2381 w 1834649"/>
                <a:gd name="connsiteY3-118" fmla="*/ 1286943 h 1286943"/>
                <a:gd name="connsiteX4-119" fmla="*/ 0 w 1834649"/>
                <a:gd name="connsiteY4-120" fmla="*/ 284162 h 1286943"/>
                <a:gd name="connsiteX0-121" fmla="*/ 0 w 1834649"/>
                <a:gd name="connsiteY0-122" fmla="*/ 284162 h 1286943"/>
                <a:gd name="connsiteX1-123" fmla="*/ 1834649 w 1834649"/>
                <a:gd name="connsiteY1-124" fmla="*/ 0 h 1286943"/>
                <a:gd name="connsiteX2-125" fmla="*/ 1829093 w 1834649"/>
                <a:gd name="connsiteY2-126" fmla="*/ 721000 h 1286943"/>
                <a:gd name="connsiteX3-127" fmla="*/ 2381 w 1834649"/>
                <a:gd name="connsiteY3-128" fmla="*/ 1286943 h 1286943"/>
                <a:gd name="connsiteX4-129" fmla="*/ 0 w 1834649"/>
                <a:gd name="connsiteY4-130" fmla="*/ 284162 h 1286943"/>
                <a:gd name="connsiteX0-131" fmla="*/ 229 w 1834878"/>
                <a:gd name="connsiteY0-132" fmla="*/ 284162 h 1289324"/>
                <a:gd name="connsiteX1-133" fmla="*/ 1834878 w 1834878"/>
                <a:gd name="connsiteY1-134" fmla="*/ 0 h 1289324"/>
                <a:gd name="connsiteX2-135" fmla="*/ 1829322 w 1834878"/>
                <a:gd name="connsiteY2-136" fmla="*/ 721000 h 1289324"/>
                <a:gd name="connsiteX3-137" fmla="*/ 229 w 1834878"/>
                <a:gd name="connsiteY3-138" fmla="*/ 1289324 h 1289324"/>
                <a:gd name="connsiteX4-139" fmla="*/ 229 w 1834878"/>
                <a:gd name="connsiteY4-140" fmla="*/ 284162 h 1289324"/>
                <a:gd name="connsiteX0-141" fmla="*/ 2486 w 1837135"/>
                <a:gd name="connsiteY0-142" fmla="*/ 284162 h 1296468"/>
                <a:gd name="connsiteX1-143" fmla="*/ 1837135 w 1837135"/>
                <a:gd name="connsiteY1-144" fmla="*/ 0 h 1296468"/>
                <a:gd name="connsiteX2-145" fmla="*/ 1831579 w 1837135"/>
                <a:gd name="connsiteY2-146" fmla="*/ 721000 h 1296468"/>
                <a:gd name="connsiteX3-147" fmla="*/ 105 w 1837135"/>
                <a:gd name="connsiteY3-148" fmla="*/ 1296468 h 1296468"/>
                <a:gd name="connsiteX4-149" fmla="*/ 2486 w 1837135"/>
                <a:gd name="connsiteY4-150" fmla="*/ 284162 h 1296468"/>
                <a:gd name="connsiteX0-151" fmla="*/ 2486 w 1837135"/>
                <a:gd name="connsiteY0-152" fmla="*/ 284162 h 1296468"/>
                <a:gd name="connsiteX1-153" fmla="*/ 1837135 w 1837135"/>
                <a:gd name="connsiteY1-154" fmla="*/ 0 h 1296468"/>
                <a:gd name="connsiteX2-155" fmla="*/ 1836342 w 1837135"/>
                <a:gd name="connsiteY2-156" fmla="*/ 728144 h 1296468"/>
                <a:gd name="connsiteX3-157" fmla="*/ 105 w 1837135"/>
                <a:gd name="connsiteY3-158" fmla="*/ 1296468 h 1296468"/>
                <a:gd name="connsiteX4-159" fmla="*/ 2486 w 1837135"/>
                <a:gd name="connsiteY4-160" fmla="*/ 284162 h 129646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837135" h="1296468">
                  <a:moveTo>
                    <a:pt x="2486" y="284162"/>
                  </a:moveTo>
                  <a:lnTo>
                    <a:pt x="1837135" y="0"/>
                  </a:lnTo>
                  <a:cubicBezTo>
                    <a:pt x="1836077" y="335848"/>
                    <a:pt x="1837400" y="392296"/>
                    <a:pt x="1836342" y="728144"/>
                  </a:cubicBezTo>
                  <a:lnTo>
                    <a:pt x="105" y="1296468"/>
                  </a:lnTo>
                  <a:cubicBezTo>
                    <a:pt x="-689" y="962208"/>
                    <a:pt x="3280" y="618422"/>
                    <a:pt x="2486" y="28416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1" name="矩形 43"/>
            <p:cNvSpPr/>
            <p:nvPr/>
          </p:nvSpPr>
          <p:spPr>
            <a:xfrm>
              <a:off x="4987174" y="1989258"/>
              <a:ext cx="523309" cy="2896015"/>
            </a:xfrm>
            <a:prstGeom prst="rect">
              <a:avLst/>
            </a:prstGeom>
            <a:gradFill>
              <a:gsLst>
                <a:gs pos="0">
                  <a:schemeClr val="bg1">
                    <a:alpha val="0"/>
                  </a:schemeClr>
                </a:gs>
                <a:gs pos="100000">
                  <a:schemeClr val="tx1">
                    <a:alpha val="1600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2" name="矩形 44"/>
            <p:cNvSpPr/>
            <p:nvPr/>
          </p:nvSpPr>
          <p:spPr>
            <a:xfrm rot="10800000">
              <a:off x="2629816" y="1435223"/>
              <a:ext cx="523309" cy="4018293"/>
            </a:xfrm>
            <a:prstGeom prst="rect">
              <a:avLst/>
            </a:prstGeom>
            <a:gradFill>
              <a:gsLst>
                <a:gs pos="0">
                  <a:schemeClr val="bg1">
                    <a:alpha val="0"/>
                  </a:schemeClr>
                </a:gs>
                <a:gs pos="100000">
                  <a:schemeClr val="tx1">
                    <a:alpha val="1600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3" name="TextBox 40"/>
            <p:cNvSpPr txBox="1"/>
            <p:nvPr/>
          </p:nvSpPr>
          <p:spPr>
            <a:xfrm>
              <a:off x="2328714" y="1639439"/>
              <a:ext cx="535815" cy="4102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  <a:endParaRPr lang="zh-CN" altLang="en-US" sz="106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4" name="TextBox 42"/>
            <p:cNvSpPr txBox="1"/>
            <p:nvPr/>
          </p:nvSpPr>
          <p:spPr>
            <a:xfrm>
              <a:off x="2328714" y="2715816"/>
              <a:ext cx="535815" cy="4102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  <a:endParaRPr lang="zh-CN" altLang="en-US" sz="106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5" name="TextBox 44"/>
            <p:cNvSpPr txBox="1"/>
            <p:nvPr/>
          </p:nvSpPr>
          <p:spPr>
            <a:xfrm>
              <a:off x="2328714" y="3716507"/>
              <a:ext cx="535815" cy="4102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  <a:endParaRPr lang="zh-CN" altLang="en-US" sz="106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6" name="TextBox 46"/>
            <p:cNvSpPr txBox="1"/>
            <p:nvPr/>
          </p:nvSpPr>
          <p:spPr>
            <a:xfrm>
              <a:off x="2328714" y="4625602"/>
              <a:ext cx="535815" cy="4102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04</a:t>
              </a:r>
              <a:endParaRPr lang="zh-CN" altLang="en-US" sz="106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7" name="TextBox 49"/>
            <p:cNvSpPr txBox="1"/>
            <p:nvPr/>
          </p:nvSpPr>
          <p:spPr>
            <a:xfrm>
              <a:off x="5150443" y="2141437"/>
              <a:ext cx="2336644" cy="373831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2135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en-US" altLang="zh-CN" sz="213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8" name="TextBox 53"/>
            <p:cNvSpPr txBox="1"/>
            <p:nvPr/>
          </p:nvSpPr>
          <p:spPr>
            <a:xfrm>
              <a:off x="5150443" y="2885755"/>
              <a:ext cx="2336644" cy="33729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865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en-US" altLang="zh-CN" sz="186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9" name="TextBox 54"/>
            <p:cNvSpPr txBox="1"/>
            <p:nvPr/>
          </p:nvSpPr>
          <p:spPr>
            <a:xfrm>
              <a:off x="5150443" y="3606490"/>
              <a:ext cx="2336644" cy="33729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865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en-US" altLang="zh-CN" sz="186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0" name="TextBox 55"/>
            <p:cNvSpPr txBox="1"/>
            <p:nvPr/>
          </p:nvSpPr>
          <p:spPr>
            <a:xfrm>
              <a:off x="5150443" y="4326569"/>
              <a:ext cx="2336644" cy="33729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865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en-US" altLang="zh-CN" sz="186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5" name="Freeform 144"/>
            <p:cNvSpPr>
              <a:spLocks noEditPoints="1"/>
            </p:cNvSpPr>
            <p:nvPr/>
          </p:nvSpPr>
          <p:spPr bwMode="black">
            <a:xfrm>
              <a:off x="3857821" y="2743880"/>
              <a:ext cx="342989" cy="605370"/>
            </a:xfrm>
            <a:custGeom>
              <a:avLst/>
              <a:gdLst>
                <a:gd name="T0" fmla="*/ 35 w 46"/>
                <a:gd name="T1" fmla="*/ 7 h 84"/>
                <a:gd name="T2" fmla="*/ 29 w 46"/>
                <a:gd name="T3" fmla="*/ 14 h 84"/>
                <a:gd name="T4" fmla="*/ 22 w 46"/>
                <a:gd name="T5" fmla="*/ 7 h 84"/>
                <a:gd name="T6" fmla="*/ 29 w 46"/>
                <a:gd name="T7" fmla="*/ 0 h 84"/>
                <a:gd name="T8" fmla="*/ 35 w 46"/>
                <a:gd name="T9" fmla="*/ 7 h 84"/>
                <a:gd name="T10" fmla="*/ 20 w 46"/>
                <a:gd name="T11" fmla="*/ 12 h 84"/>
                <a:gd name="T12" fmla="*/ 2 w 46"/>
                <a:gd name="T13" fmla="*/ 22 h 84"/>
                <a:gd name="T14" fmla="*/ 0 w 46"/>
                <a:gd name="T15" fmla="*/ 41 h 84"/>
                <a:gd name="T16" fmla="*/ 6 w 46"/>
                <a:gd name="T17" fmla="*/ 41 h 84"/>
                <a:gd name="T18" fmla="*/ 7 w 46"/>
                <a:gd name="T19" fmla="*/ 26 h 84"/>
                <a:gd name="T20" fmla="*/ 15 w 46"/>
                <a:gd name="T21" fmla="*/ 22 h 84"/>
                <a:gd name="T22" fmla="*/ 10 w 46"/>
                <a:gd name="T23" fmla="*/ 37 h 84"/>
                <a:gd name="T24" fmla="*/ 12 w 46"/>
                <a:gd name="T25" fmla="*/ 45 h 84"/>
                <a:gd name="T26" fmla="*/ 0 w 46"/>
                <a:gd name="T27" fmla="*/ 82 h 84"/>
                <a:gd name="T28" fmla="*/ 8 w 46"/>
                <a:gd name="T29" fmla="*/ 84 h 84"/>
                <a:gd name="T30" fmla="*/ 18 w 46"/>
                <a:gd name="T31" fmla="*/ 57 h 84"/>
                <a:gd name="T32" fmla="*/ 21 w 46"/>
                <a:gd name="T33" fmla="*/ 62 h 84"/>
                <a:gd name="T34" fmla="*/ 27 w 46"/>
                <a:gd name="T35" fmla="*/ 84 h 84"/>
                <a:gd name="T36" fmla="*/ 36 w 46"/>
                <a:gd name="T37" fmla="*/ 81 h 84"/>
                <a:gd name="T38" fmla="*/ 29 w 46"/>
                <a:gd name="T39" fmla="*/ 56 h 84"/>
                <a:gd name="T40" fmla="*/ 22 w 46"/>
                <a:gd name="T41" fmla="*/ 45 h 84"/>
                <a:gd name="T42" fmla="*/ 27 w 46"/>
                <a:gd name="T43" fmla="*/ 29 h 84"/>
                <a:gd name="T44" fmla="*/ 29 w 46"/>
                <a:gd name="T45" fmla="*/ 35 h 84"/>
                <a:gd name="T46" fmla="*/ 44 w 46"/>
                <a:gd name="T47" fmla="*/ 41 h 84"/>
                <a:gd name="T48" fmla="*/ 46 w 46"/>
                <a:gd name="T49" fmla="*/ 35 h 84"/>
                <a:gd name="T50" fmla="*/ 35 w 46"/>
                <a:gd name="T51" fmla="*/ 30 h 84"/>
                <a:gd name="T52" fmla="*/ 31 w 46"/>
                <a:gd name="T53" fmla="*/ 17 h 84"/>
                <a:gd name="T54" fmla="*/ 20 w 46"/>
                <a:gd name="T55" fmla="*/ 12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6" h="84">
                  <a:moveTo>
                    <a:pt x="35" y="7"/>
                  </a:moveTo>
                  <a:cubicBezTo>
                    <a:pt x="35" y="11"/>
                    <a:pt x="33" y="14"/>
                    <a:pt x="29" y="14"/>
                  </a:cubicBezTo>
                  <a:cubicBezTo>
                    <a:pt x="25" y="14"/>
                    <a:pt x="22" y="11"/>
                    <a:pt x="22" y="7"/>
                  </a:cubicBezTo>
                  <a:cubicBezTo>
                    <a:pt x="22" y="3"/>
                    <a:pt x="25" y="0"/>
                    <a:pt x="29" y="0"/>
                  </a:cubicBezTo>
                  <a:cubicBezTo>
                    <a:pt x="33" y="0"/>
                    <a:pt x="35" y="3"/>
                    <a:pt x="35" y="7"/>
                  </a:cubicBezTo>
                  <a:moveTo>
                    <a:pt x="20" y="12"/>
                  </a:moveTo>
                  <a:cubicBezTo>
                    <a:pt x="2" y="22"/>
                    <a:pt x="2" y="22"/>
                    <a:pt x="2" y="22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6" y="41"/>
                    <a:pt x="6" y="41"/>
                    <a:pt x="6" y="41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5" y="22"/>
                    <a:pt x="11" y="34"/>
                    <a:pt x="10" y="37"/>
                  </a:cubicBezTo>
                  <a:cubicBezTo>
                    <a:pt x="9" y="39"/>
                    <a:pt x="11" y="43"/>
                    <a:pt x="12" y="45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8" y="84"/>
                    <a:pt x="8" y="84"/>
                    <a:pt x="8" y="84"/>
                  </a:cubicBezTo>
                  <a:cubicBezTo>
                    <a:pt x="18" y="57"/>
                    <a:pt x="18" y="57"/>
                    <a:pt x="18" y="57"/>
                  </a:cubicBezTo>
                  <a:cubicBezTo>
                    <a:pt x="21" y="62"/>
                    <a:pt x="21" y="62"/>
                    <a:pt x="21" y="62"/>
                  </a:cubicBezTo>
                  <a:cubicBezTo>
                    <a:pt x="27" y="84"/>
                    <a:pt x="27" y="84"/>
                    <a:pt x="27" y="84"/>
                  </a:cubicBezTo>
                  <a:cubicBezTo>
                    <a:pt x="36" y="81"/>
                    <a:pt x="36" y="81"/>
                    <a:pt x="36" y="81"/>
                  </a:cubicBezTo>
                  <a:cubicBezTo>
                    <a:pt x="29" y="56"/>
                    <a:pt x="29" y="56"/>
                    <a:pt x="29" y="56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7" y="29"/>
                    <a:pt x="27" y="29"/>
                    <a:pt x="27" y="29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44" y="41"/>
                    <a:pt x="44" y="41"/>
                    <a:pt x="44" y="41"/>
                  </a:cubicBezTo>
                  <a:cubicBezTo>
                    <a:pt x="46" y="35"/>
                    <a:pt x="46" y="35"/>
                    <a:pt x="46" y="35"/>
                  </a:cubicBezTo>
                  <a:cubicBezTo>
                    <a:pt x="35" y="30"/>
                    <a:pt x="35" y="30"/>
                    <a:pt x="35" y="30"/>
                  </a:cubicBezTo>
                  <a:cubicBezTo>
                    <a:pt x="31" y="17"/>
                    <a:pt x="31" y="17"/>
                    <a:pt x="31" y="17"/>
                  </a:cubicBezTo>
                  <a:lnTo>
                    <a:pt x="20" y="12"/>
                  </a:ln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</p:spPr>
          <p:txBody>
            <a:bodyPr vert="horz" wrap="square" lIns="91428" tIns="45715" rIns="91428" bIns="45715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76" name="Picture 34" descr="Efficiency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657743" y="3539906"/>
              <a:ext cx="743144" cy="689714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77" name="Group 173"/>
            <p:cNvGrpSpPr>
              <a:grpSpLocks noChangeAspect="1"/>
            </p:cNvGrpSpPr>
            <p:nvPr/>
          </p:nvGrpSpPr>
          <p:grpSpPr>
            <a:xfrm>
              <a:off x="3776402" y="4387599"/>
              <a:ext cx="505827" cy="651061"/>
              <a:chOff x="-2773363" y="1651000"/>
              <a:chExt cx="2692401" cy="3448051"/>
            </a:xfrm>
            <a:solidFill>
              <a:schemeClr val="bg1"/>
            </a:solidFill>
          </p:grpSpPr>
          <p:sp>
            <p:nvSpPr>
              <p:cNvPr id="87" name="Freeform 19"/>
              <p:cNvSpPr>
                <a:spLocks noEditPoints="1"/>
              </p:cNvSpPr>
              <p:nvPr/>
            </p:nvSpPr>
            <p:spPr bwMode="auto">
              <a:xfrm>
                <a:off x="-1908175" y="1798638"/>
                <a:ext cx="641350" cy="641350"/>
              </a:xfrm>
              <a:custGeom>
                <a:avLst/>
                <a:gdLst>
                  <a:gd name="T0" fmla="*/ 171 w 171"/>
                  <a:gd name="T1" fmla="*/ 79 h 171"/>
                  <a:gd name="T2" fmla="*/ 168 w 171"/>
                  <a:gd name="T3" fmla="*/ 77 h 171"/>
                  <a:gd name="T4" fmla="*/ 152 w 171"/>
                  <a:gd name="T5" fmla="*/ 65 h 171"/>
                  <a:gd name="T6" fmla="*/ 165 w 171"/>
                  <a:gd name="T7" fmla="*/ 54 h 171"/>
                  <a:gd name="T8" fmla="*/ 161 w 171"/>
                  <a:gd name="T9" fmla="*/ 52 h 171"/>
                  <a:gd name="T10" fmla="*/ 142 w 171"/>
                  <a:gd name="T11" fmla="*/ 45 h 171"/>
                  <a:gd name="T12" fmla="*/ 152 w 171"/>
                  <a:gd name="T13" fmla="*/ 32 h 171"/>
                  <a:gd name="T14" fmla="*/ 147 w 171"/>
                  <a:gd name="T15" fmla="*/ 30 h 171"/>
                  <a:gd name="T16" fmla="*/ 127 w 171"/>
                  <a:gd name="T17" fmla="*/ 30 h 171"/>
                  <a:gd name="T18" fmla="*/ 132 w 171"/>
                  <a:gd name="T19" fmla="*/ 15 h 171"/>
                  <a:gd name="T20" fmla="*/ 127 w 171"/>
                  <a:gd name="T21" fmla="*/ 14 h 171"/>
                  <a:gd name="T22" fmla="*/ 108 w 171"/>
                  <a:gd name="T23" fmla="*/ 20 h 171"/>
                  <a:gd name="T24" fmla="*/ 108 w 171"/>
                  <a:gd name="T25" fmla="*/ 5 h 171"/>
                  <a:gd name="T26" fmla="*/ 103 w 171"/>
                  <a:gd name="T27" fmla="*/ 4 h 171"/>
                  <a:gd name="T28" fmla="*/ 86 w 171"/>
                  <a:gd name="T29" fmla="*/ 16 h 171"/>
                  <a:gd name="T30" fmla="*/ 79 w 171"/>
                  <a:gd name="T31" fmla="*/ 0 h 171"/>
                  <a:gd name="T32" fmla="*/ 77 w 171"/>
                  <a:gd name="T33" fmla="*/ 3 h 171"/>
                  <a:gd name="T34" fmla="*/ 65 w 171"/>
                  <a:gd name="T35" fmla="*/ 19 h 171"/>
                  <a:gd name="T36" fmla="*/ 53 w 171"/>
                  <a:gd name="T37" fmla="*/ 6 h 171"/>
                  <a:gd name="T38" fmla="*/ 52 w 171"/>
                  <a:gd name="T39" fmla="*/ 10 h 171"/>
                  <a:gd name="T40" fmla="*/ 45 w 171"/>
                  <a:gd name="T41" fmla="*/ 29 h 171"/>
                  <a:gd name="T42" fmla="*/ 30 w 171"/>
                  <a:gd name="T43" fmla="*/ 20 h 171"/>
                  <a:gd name="T44" fmla="*/ 30 w 171"/>
                  <a:gd name="T45" fmla="*/ 24 h 171"/>
                  <a:gd name="T46" fmla="*/ 30 w 171"/>
                  <a:gd name="T47" fmla="*/ 44 h 171"/>
                  <a:gd name="T48" fmla="*/ 13 w 171"/>
                  <a:gd name="T49" fmla="*/ 40 h 171"/>
                  <a:gd name="T50" fmla="*/ 14 w 171"/>
                  <a:gd name="T51" fmla="*/ 44 h 171"/>
                  <a:gd name="T52" fmla="*/ 20 w 171"/>
                  <a:gd name="T53" fmla="*/ 63 h 171"/>
                  <a:gd name="T54" fmla="*/ 2 w 171"/>
                  <a:gd name="T55" fmla="*/ 65 h 171"/>
                  <a:gd name="T56" fmla="*/ 4 w 171"/>
                  <a:gd name="T57" fmla="*/ 68 h 171"/>
                  <a:gd name="T58" fmla="*/ 16 w 171"/>
                  <a:gd name="T59" fmla="*/ 84 h 171"/>
                  <a:gd name="T60" fmla="*/ 0 w 171"/>
                  <a:gd name="T61" fmla="*/ 91 h 171"/>
                  <a:gd name="T62" fmla="*/ 3 w 171"/>
                  <a:gd name="T63" fmla="*/ 94 h 171"/>
                  <a:gd name="T64" fmla="*/ 19 w 171"/>
                  <a:gd name="T65" fmla="*/ 106 h 171"/>
                  <a:gd name="T66" fmla="*/ 6 w 171"/>
                  <a:gd name="T67" fmla="*/ 116 h 171"/>
                  <a:gd name="T68" fmla="*/ 10 w 171"/>
                  <a:gd name="T69" fmla="*/ 119 h 171"/>
                  <a:gd name="T70" fmla="*/ 29 w 171"/>
                  <a:gd name="T71" fmla="*/ 125 h 171"/>
                  <a:gd name="T72" fmla="*/ 19 w 171"/>
                  <a:gd name="T73" fmla="*/ 139 h 171"/>
                  <a:gd name="T74" fmla="*/ 24 w 171"/>
                  <a:gd name="T75" fmla="*/ 141 h 171"/>
                  <a:gd name="T76" fmla="*/ 44 w 171"/>
                  <a:gd name="T77" fmla="*/ 141 h 171"/>
                  <a:gd name="T78" fmla="*/ 39 w 171"/>
                  <a:gd name="T79" fmla="*/ 156 h 171"/>
                  <a:gd name="T80" fmla="*/ 44 w 171"/>
                  <a:gd name="T81" fmla="*/ 157 h 171"/>
                  <a:gd name="T82" fmla="*/ 63 w 171"/>
                  <a:gd name="T83" fmla="*/ 151 h 171"/>
                  <a:gd name="T84" fmla="*/ 63 w 171"/>
                  <a:gd name="T85" fmla="*/ 166 h 171"/>
                  <a:gd name="T86" fmla="*/ 68 w 171"/>
                  <a:gd name="T87" fmla="*/ 166 h 171"/>
                  <a:gd name="T88" fmla="*/ 85 w 171"/>
                  <a:gd name="T89" fmla="*/ 155 h 171"/>
                  <a:gd name="T90" fmla="*/ 91 w 171"/>
                  <a:gd name="T91" fmla="*/ 171 h 171"/>
                  <a:gd name="T92" fmla="*/ 94 w 171"/>
                  <a:gd name="T93" fmla="*/ 168 h 171"/>
                  <a:gd name="T94" fmla="*/ 96 w 171"/>
                  <a:gd name="T95" fmla="*/ 154 h 171"/>
                  <a:gd name="T96" fmla="*/ 114 w 171"/>
                  <a:gd name="T97" fmla="*/ 163 h 171"/>
                  <a:gd name="T98" fmla="*/ 119 w 171"/>
                  <a:gd name="T99" fmla="*/ 162 h 171"/>
                  <a:gd name="T100" fmla="*/ 117 w 171"/>
                  <a:gd name="T101" fmla="*/ 147 h 171"/>
                  <a:gd name="T102" fmla="*/ 137 w 171"/>
                  <a:gd name="T103" fmla="*/ 150 h 171"/>
                  <a:gd name="T104" fmla="*/ 142 w 171"/>
                  <a:gd name="T105" fmla="*/ 149 h 171"/>
                  <a:gd name="T106" fmla="*/ 135 w 171"/>
                  <a:gd name="T107" fmla="*/ 134 h 171"/>
                  <a:gd name="T108" fmla="*/ 154 w 171"/>
                  <a:gd name="T109" fmla="*/ 131 h 171"/>
                  <a:gd name="T110" fmla="*/ 159 w 171"/>
                  <a:gd name="T111" fmla="*/ 129 h 171"/>
                  <a:gd name="T112" fmla="*/ 147 w 171"/>
                  <a:gd name="T113" fmla="*/ 117 h 171"/>
                  <a:gd name="T114" fmla="*/ 165 w 171"/>
                  <a:gd name="T115" fmla="*/ 108 h 171"/>
                  <a:gd name="T116" fmla="*/ 169 w 171"/>
                  <a:gd name="T117" fmla="*/ 105 h 171"/>
                  <a:gd name="T118" fmla="*/ 154 w 171"/>
                  <a:gd name="T119" fmla="*/ 96 h 171"/>
                  <a:gd name="T120" fmla="*/ 168 w 171"/>
                  <a:gd name="T121" fmla="*/ 82 h 171"/>
                  <a:gd name="T122" fmla="*/ 70 w 171"/>
                  <a:gd name="T123" fmla="*/ 85 h 171"/>
                  <a:gd name="T124" fmla="*/ 101 w 171"/>
                  <a:gd name="T125" fmla="*/ 85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71" h="171">
                    <a:moveTo>
                      <a:pt x="168" y="82"/>
                    </a:moveTo>
                    <a:cubicBezTo>
                      <a:pt x="170" y="82"/>
                      <a:pt x="171" y="81"/>
                      <a:pt x="171" y="79"/>
                    </a:cubicBezTo>
                    <a:cubicBezTo>
                      <a:pt x="171" y="79"/>
                      <a:pt x="171" y="79"/>
                      <a:pt x="171" y="79"/>
                    </a:cubicBezTo>
                    <a:cubicBezTo>
                      <a:pt x="171" y="78"/>
                      <a:pt x="169" y="77"/>
                      <a:pt x="168" y="77"/>
                    </a:cubicBezTo>
                    <a:cubicBezTo>
                      <a:pt x="154" y="75"/>
                      <a:pt x="154" y="75"/>
                      <a:pt x="154" y="75"/>
                    </a:cubicBezTo>
                    <a:cubicBezTo>
                      <a:pt x="154" y="71"/>
                      <a:pt x="153" y="68"/>
                      <a:pt x="152" y="65"/>
                    </a:cubicBezTo>
                    <a:cubicBezTo>
                      <a:pt x="163" y="57"/>
                      <a:pt x="163" y="57"/>
                      <a:pt x="163" y="57"/>
                    </a:cubicBezTo>
                    <a:cubicBezTo>
                      <a:pt x="164" y="56"/>
                      <a:pt x="165" y="55"/>
                      <a:pt x="165" y="54"/>
                    </a:cubicBezTo>
                    <a:cubicBezTo>
                      <a:pt x="165" y="54"/>
                      <a:pt x="165" y="53"/>
                      <a:pt x="165" y="53"/>
                    </a:cubicBezTo>
                    <a:cubicBezTo>
                      <a:pt x="164" y="52"/>
                      <a:pt x="163" y="51"/>
                      <a:pt x="161" y="52"/>
                    </a:cubicBezTo>
                    <a:cubicBezTo>
                      <a:pt x="147" y="54"/>
                      <a:pt x="147" y="54"/>
                      <a:pt x="147" y="54"/>
                    </a:cubicBezTo>
                    <a:cubicBezTo>
                      <a:pt x="146" y="51"/>
                      <a:pt x="144" y="48"/>
                      <a:pt x="142" y="45"/>
                    </a:cubicBezTo>
                    <a:cubicBezTo>
                      <a:pt x="151" y="34"/>
                      <a:pt x="151" y="34"/>
                      <a:pt x="151" y="34"/>
                    </a:cubicBezTo>
                    <a:cubicBezTo>
                      <a:pt x="151" y="34"/>
                      <a:pt x="152" y="33"/>
                      <a:pt x="152" y="32"/>
                    </a:cubicBezTo>
                    <a:cubicBezTo>
                      <a:pt x="152" y="31"/>
                      <a:pt x="151" y="31"/>
                      <a:pt x="151" y="30"/>
                    </a:cubicBezTo>
                    <a:cubicBezTo>
                      <a:pt x="150" y="29"/>
                      <a:pt x="148" y="29"/>
                      <a:pt x="147" y="30"/>
                    </a:cubicBezTo>
                    <a:cubicBezTo>
                      <a:pt x="135" y="36"/>
                      <a:pt x="135" y="36"/>
                      <a:pt x="135" y="36"/>
                    </a:cubicBezTo>
                    <a:cubicBezTo>
                      <a:pt x="132" y="34"/>
                      <a:pt x="130" y="32"/>
                      <a:pt x="127" y="30"/>
                    </a:cubicBezTo>
                    <a:cubicBezTo>
                      <a:pt x="132" y="16"/>
                      <a:pt x="132" y="16"/>
                      <a:pt x="132" y="16"/>
                    </a:cubicBezTo>
                    <a:cubicBezTo>
                      <a:pt x="132" y="16"/>
                      <a:pt x="132" y="16"/>
                      <a:pt x="132" y="15"/>
                    </a:cubicBezTo>
                    <a:cubicBezTo>
                      <a:pt x="132" y="14"/>
                      <a:pt x="132" y="13"/>
                      <a:pt x="131" y="13"/>
                    </a:cubicBezTo>
                    <a:cubicBezTo>
                      <a:pt x="129" y="12"/>
                      <a:pt x="128" y="12"/>
                      <a:pt x="127" y="14"/>
                    </a:cubicBezTo>
                    <a:cubicBezTo>
                      <a:pt x="117" y="23"/>
                      <a:pt x="117" y="23"/>
                      <a:pt x="117" y="23"/>
                    </a:cubicBezTo>
                    <a:cubicBezTo>
                      <a:pt x="114" y="22"/>
                      <a:pt x="111" y="21"/>
                      <a:pt x="108" y="20"/>
                    </a:cubicBezTo>
                    <a:cubicBezTo>
                      <a:pt x="108" y="6"/>
                      <a:pt x="108" y="6"/>
                      <a:pt x="108" y="6"/>
                    </a:cubicBezTo>
                    <a:cubicBezTo>
                      <a:pt x="108" y="5"/>
                      <a:pt x="108" y="5"/>
                      <a:pt x="108" y="5"/>
                    </a:cubicBezTo>
                    <a:cubicBezTo>
                      <a:pt x="108" y="4"/>
                      <a:pt x="107" y="3"/>
                      <a:pt x="106" y="2"/>
                    </a:cubicBezTo>
                    <a:cubicBezTo>
                      <a:pt x="105" y="2"/>
                      <a:pt x="103" y="3"/>
                      <a:pt x="103" y="4"/>
                    </a:cubicBezTo>
                    <a:cubicBezTo>
                      <a:pt x="96" y="17"/>
                      <a:pt x="96" y="17"/>
                      <a:pt x="96" y="17"/>
                    </a:cubicBezTo>
                    <a:cubicBezTo>
                      <a:pt x="93" y="16"/>
                      <a:pt x="90" y="16"/>
                      <a:pt x="86" y="16"/>
                    </a:cubicBezTo>
                    <a:cubicBezTo>
                      <a:pt x="82" y="3"/>
                      <a:pt x="82" y="3"/>
                      <a:pt x="82" y="3"/>
                    </a:cubicBezTo>
                    <a:cubicBezTo>
                      <a:pt x="82" y="1"/>
                      <a:pt x="81" y="0"/>
                      <a:pt x="79" y="0"/>
                    </a:cubicBezTo>
                    <a:cubicBezTo>
                      <a:pt x="78" y="0"/>
                      <a:pt x="77" y="1"/>
                      <a:pt x="77" y="3"/>
                    </a:cubicBezTo>
                    <a:cubicBezTo>
                      <a:pt x="77" y="3"/>
                      <a:pt x="77" y="3"/>
                      <a:pt x="77" y="3"/>
                    </a:cubicBezTo>
                    <a:cubicBezTo>
                      <a:pt x="75" y="17"/>
                      <a:pt x="75" y="17"/>
                      <a:pt x="75" y="17"/>
                    </a:cubicBezTo>
                    <a:cubicBezTo>
                      <a:pt x="71" y="17"/>
                      <a:pt x="68" y="18"/>
                      <a:pt x="65" y="19"/>
                    </a:cubicBezTo>
                    <a:cubicBezTo>
                      <a:pt x="57" y="8"/>
                      <a:pt x="57" y="8"/>
                      <a:pt x="57" y="8"/>
                    </a:cubicBezTo>
                    <a:cubicBezTo>
                      <a:pt x="56" y="6"/>
                      <a:pt x="55" y="5"/>
                      <a:pt x="53" y="6"/>
                    </a:cubicBezTo>
                    <a:cubicBezTo>
                      <a:pt x="52" y="6"/>
                      <a:pt x="52" y="7"/>
                      <a:pt x="52" y="9"/>
                    </a:cubicBezTo>
                    <a:cubicBezTo>
                      <a:pt x="52" y="9"/>
                      <a:pt x="52" y="9"/>
                      <a:pt x="52" y="10"/>
                    </a:cubicBezTo>
                    <a:cubicBezTo>
                      <a:pt x="54" y="23"/>
                      <a:pt x="54" y="23"/>
                      <a:pt x="54" y="23"/>
                    </a:cubicBezTo>
                    <a:cubicBezTo>
                      <a:pt x="51" y="25"/>
                      <a:pt x="48" y="27"/>
                      <a:pt x="45" y="29"/>
                    </a:cubicBezTo>
                    <a:cubicBezTo>
                      <a:pt x="34" y="20"/>
                      <a:pt x="34" y="20"/>
                      <a:pt x="34" y="20"/>
                    </a:cubicBezTo>
                    <a:cubicBezTo>
                      <a:pt x="33" y="19"/>
                      <a:pt x="32" y="19"/>
                      <a:pt x="30" y="20"/>
                    </a:cubicBezTo>
                    <a:cubicBezTo>
                      <a:pt x="30" y="20"/>
                      <a:pt x="29" y="21"/>
                      <a:pt x="29" y="22"/>
                    </a:cubicBezTo>
                    <a:cubicBezTo>
                      <a:pt x="29" y="23"/>
                      <a:pt x="30" y="23"/>
                      <a:pt x="30" y="24"/>
                    </a:cubicBezTo>
                    <a:cubicBezTo>
                      <a:pt x="36" y="36"/>
                      <a:pt x="36" y="36"/>
                      <a:pt x="36" y="36"/>
                    </a:cubicBezTo>
                    <a:cubicBezTo>
                      <a:pt x="34" y="39"/>
                      <a:pt x="32" y="41"/>
                      <a:pt x="30" y="44"/>
                    </a:cubicBezTo>
                    <a:cubicBezTo>
                      <a:pt x="17" y="39"/>
                      <a:pt x="17" y="39"/>
                      <a:pt x="17" y="39"/>
                    </a:cubicBezTo>
                    <a:cubicBezTo>
                      <a:pt x="15" y="38"/>
                      <a:pt x="14" y="39"/>
                      <a:pt x="13" y="40"/>
                    </a:cubicBezTo>
                    <a:cubicBezTo>
                      <a:pt x="13" y="41"/>
                      <a:pt x="12" y="41"/>
                      <a:pt x="12" y="42"/>
                    </a:cubicBezTo>
                    <a:cubicBezTo>
                      <a:pt x="12" y="42"/>
                      <a:pt x="13" y="43"/>
                      <a:pt x="14" y="44"/>
                    </a:cubicBezTo>
                    <a:cubicBezTo>
                      <a:pt x="24" y="54"/>
                      <a:pt x="24" y="54"/>
                      <a:pt x="24" y="54"/>
                    </a:cubicBezTo>
                    <a:cubicBezTo>
                      <a:pt x="22" y="57"/>
                      <a:pt x="21" y="60"/>
                      <a:pt x="20" y="63"/>
                    </a:cubicBezTo>
                    <a:cubicBezTo>
                      <a:pt x="6" y="63"/>
                      <a:pt x="6" y="63"/>
                      <a:pt x="6" y="63"/>
                    </a:cubicBezTo>
                    <a:cubicBezTo>
                      <a:pt x="4" y="62"/>
                      <a:pt x="3" y="63"/>
                      <a:pt x="2" y="65"/>
                    </a:cubicBezTo>
                    <a:cubicBezTo>
                      <a:pt x="2" y="65"/>
                      <a:pt x="2" y="65"/>
                      <a:pt x="2" y="65"/>
                    </a:cubicBezTo>
                    <a:cubicBezTo>
                      <a:pt x="2" y="67"/>
                      <a:pt x="3" y="68"/>
                      <a:pt x="4" y="68"/>
                    </a:cubicBezTo>
                    <a:cubicBezTo>
                      <a:pt x="17" y="74"/>
                      <a:pt x="17" y="74"/>
                      <a:pt x="17" y="74"/>
                    </a:cubicBezTo>
                    <a:cubicBezTo>
                      <a:pt x="16" y="78"/>
                      <a:pt x="16" y="81"/>
                      <a:pt x="16" y="84"/>
                    </a:cubicBezTo>
                    <a:cubicBezTo>
                      <a:pt x="3" y="89"/>
                      <a:pt x="3" y="89"/>
                      <a:pt x="3" y="89"/>
                    </a:cubicBezTo>
                    <a:cubicBezTo>
                      <a:pt x="1" y="89"/>
                      <a:pt x="0" y="90"/>
                      <a:pt x="0" y="91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0" y="93"/>
                      <a:pt x="2" y="94"/>
                      <a:pt x="3" y="94"/>
                    </a:cubicBezTo>
                    <a:cubicBezTo>
                      <a:pt x="17" y="96"/>
                      <a:pt x="17" y="96"/>
                      <a:pt x="17" y="96"/>
                    </a:cubicBezTo>
                    <a:cubicBezTo>
                      <a:pt x="17" y="99"/>
                      <a:pt x="18" y="103"/>
                      <a:pt x="19" y="106"/>
                    </a:cubicBezTo>
                    <a:cubicBezTo>
                      <a:pt x="8" y="114"/>
                      <a:pt x="8" y="114"/>
                      <a:pt x="8" y="114"/>
                    </a:cubicBezTo>
                    <a:cubicBezTo>
                      <a:pt x="7" y="114"/>
                      <a:pt x="6" y="115"/>
                      <a:pt x="6" y="116"/>
                    </a:cubicBezTo>
                    <a:cubicBezTo>
                      <a:pt x="6" y="117"/>
                      <a:pt x="6" y="117"/>
                      <a:pt x="6" y="118"/>
                    </a:cubicBezTo>
                    <a:cubicBezTo>
                      <a:pt x="7" y="119"/>
                      <a:pt x="8" y="120"/>
                      <a:pt x="10" y="119"/>
                    </a:cubicBezTo>
                    <a:cubicBezTo>
                      <a:pt x="24" y="117"/>
                      <a:pt x="24" y="117"/>
                      <a:pt x="24" y="117"/>
                    </a:cubicBezTo>
                    <a:cubicBezTo>
                      <a:pt x="25" y="120"/>
                      <a:pt x="27" y="123"/>
                      <a:pt x="29" y="125"/>
                    </a:cubicBezTo>
                    <a:cubicBezTo>
                      <a:pt x="20" y="137"/>
                      <a:pt x="20" y="137"/>
                      <a:pt x="20" y="137"/>
                    </a:cubicBezTo>
                    <a:cubicBezTo>
                      <a:pt x="20" y="137"/>
                      <a:pt x="19" y="138"/>
                      <a:pt x="19" y="139"/>
                    </a:cubicBezTo>
                    <a:cubicBezTo>
                      <a:pt x="19" y="139"/>
                      <a:pt x="20" y="140"/>
                      <a:pt x="20" y="140"/>
                    </a:cubicBezTo>
                    <a:cubicBezTo>
                      <a:pt x="21" y="142"/>
                      <a:pt x="23" y="142"/>
                      <a:pt x="24" y="141"/>
                    </a:cubicBezTo>
                    <a:cubicBezTo>
                      <a:pt x="36" y="134"/>
                      <a:pt x="36" y="134"/>
                      <a:pt x="36" y="134"/>
                    </a:cubicBezTo>
                    <a:cubicBezTo>
                      <a:pt x="39" y="137"/>
                      <a:pt x="41" y="139"/>
                      <a:pt x="44" y="141"/>
                    </a:cubicBezTo>
                    <a:cubicBezTo>
                      <a:pt x="39" y="154"/>
                      <a:pt x="39" y="154"/>
                      <a:pt x="39" y="154"/>
                    </a:cubicBezTo>
                    <a:cubicBezTo>
                      <a:pt x="39" y="155"/>
                      <a:pt x="39" y="155"/>
                      <a:pt x="39" y="156"/>
                    </a:cubicBezTo>
                    <a:cubicBezTo>
                      <a:pt x="39" y="157"/>
                      <a:pt x="39" y="157"/>
                      <a:pt x="40" y="158"/>
                    </a:cubicBezTo>
                    <a:cubicBezTo>
                      <a:pt x="42" y="159"/>
                      <a:pt x="43" y="158"/>
                      <a:pt x="44" y="157"/>
                    </a:cubicBezTo>
                    <a:cubicBezTo>
                      <a:pt x="54" y="147"/>
                      <a:pt x="54" y="147"/>
                      <a:pt x="54" y="147"/>
                    </a:cubicBezTo>
                    <a:cubicBezTo>
                      <a:pt x="57" y="149"/>
                      <a:pt x="60" y="150"/>
                      <a:pt x="63" y="151"/>
                    </a:cubicBezTo>
                    <a:cubicBezTo>
                      <a:pt x="63" y="165"/>
                      <a:pt x="63" y="165"/>
                      <a:pt x="63" y="165"/>
                    </a:cubicBezTo>
                    <a:cubicBezTo>
                      <a:pt x="63" y="165"/>
                      <a:pt x="63" y="166"/>
                      <a:pt x="63" y="166"/>
                    </a:cubicBezTo>
                    <a:cubicBezTo>
                      <a:pt x="63" y="167"/>
                      <a:pt x="64" y="168"/>
                      <a:pt x="65" y="168"/>
                    </a:cubicBezTo>
                    <a:cubicBezTo>
                      <a:pt x="66" y="169"/>
                      <a:pt x="68" y="168"/>
                      <a:pt x="68" y="166"/>
                    </a:cubicBezTo>
                    <a:cubicBezTo>
                      <a:pt x="75" y="154"/>
                      <a:pt x="75" y="154"/>
                      <a:pt x="75" y="154"/>
                    </a:cubicBezTo>
                    <a:cubicBezTo>
                      <a:pt x="78" y="154"/>
                      <a:pt x="81" y="155"/>
                      <a:pt x="85" y="155"/>
                    </a:cubicBezTo>
                    <a:cubicBezTo>
                      <a:pt x="89" y="168"/>
                      <a:pt x="89" y="168"/>
                      <a:pt x="89" y="168"/>
                    </a:cubicBezTo>
                    <a:cubicBezTo>
                      <a:pt x="89" y="170"/>
                      <a:pt x="90" y="171"/>
                      <a:pt x="91" y="171"/>
                    </a:cubicBezTo>
                    <a:cubicBezTo>
                      <a:pt x="91" y="171"/>
                      <a:pt x="92" y="171"/>
                      <a:pt x="92" y="171"/>
                    </a:cubicBezTo>
                    <a:cubicBezTo>
                      <a:pt x="93" y="171"/>
                      <a:pt x="94" y="169"/>
                      <a:pt x="94" y="168"/>
                    </a:cubicBezTo>
                    <a:cubicBezTo>
                      <a:pt x="94" y="168"/>
                      <a:pt x="94" y="168"/>
                      <a:pt x="94" y="168"/>
                    </a:cubicBezTo>
                    <a:cubicBezTo>
                      <a:pt x="96" y="154"/>
                      <a:pt x="96" y="154"/>
                      <a:pt x="96" y="154"/>
                    </a:cubicBezTo>
                    <a:cubicBezTo>
                      <a:pt x="100" y="153"/>
                      <a:pt x="103" y="153"/>
                      <a:pt x="106" y="152"/>
                    </a:cubicBezTo>
                    <a:cubicBezTo>
                      <a:pt x="114" y="163"/>
                      <a:pt x="114" y="163"/>
                      <a:pt x="114" y="163"/>
                    </a:cubicBezTo>
                    <a:cubicBezTo>
                      <a:pt x="115" y="165"/>
                      <a:pt x="116" y="165"/>
                      <a:pt x="118" y="165"/>
                    </a:cubicBezTo>
                    <a:cubicBezTo>
                      <a:pt x="119" y="164"/>
                      <a:pt x="119" y="163"/>
                      <a:pt x="119" y="162"/>
                    </a:cubicBezTo>
                    <a:cubicBezTo>
                      <a:pt x="119" y="162"/>
                      <a:pt x="119" y="161"/>
                      <a:pt x="119" y="161"/>
                    </a:cubicBezTo>
                    <a:cubicBezTo>
                      <a:pt x="117" y="147"/>
                      <a:pt x="117" y="147"/>
                      <a:pt x="117" y="147"/>
                    </a:cubicBezTo>
                    <a:cubicBezTo>
                      <a:pt x="120" y="146"/>
                      <a:pt x="123" y="144"/>
                      <a:pt x="126" y="142"/>
                    </a:cubicBezTo>
                    <a:cubicBezTo>
                      <a:pt x="137" y="150"/>
                      <a:pt x="137" y="150"/>
                      <a:pt x="137" y="150"/>
                    </a:cubicBezTo>
                    <a:cubicBezTo>
                      <a:pt x="138" y="152"/>
                      <a:pt x="139" y="152"/>
                      <a:pt x="141" y="151"/>
                    </a:cubicBezTo>
                    <a:cubicBezTo>
                      <a:pt x="141" y="150"/>
                      <a:pt x="142" y="149"/>
                      <a:pt x="142" y="149"/>
                    </a:cubicBezTo>
                    <a:cubicBezTo>
                      <a:pt x="142" y="148"/>
                      <a:pt x="141" y="147"/>
                      <a:pt x="141" y="147"/>
                    </a:cubicBezTo>
                    <a:cubicBezTo>
                      <a:pt x="135" y="134"/>
                      <a:pt x="135" y="134"/>
                      <a:pt x="135" y="134"/>
                    </a:cubicBezTo>
                    <a:cubicBezTo>
                      <a:pt x="137" y="132"/>
                      <a:pt x="139" y="130"/>
                      <a:pt x="141" y="127"/>
                    </a:cubicBezTo>
                    <a:cubicBezTo>
                      <a:pt x="154" y="131"/>
                      <a:pt x="154" y="131"/>
                      <a:pt x="154" y="131"/>
                    </a:cubicBezTo>
                    <a:cubicBezTo>
                      <a:pt x="156" y="132"/>
                      <a:pt x="157" y="132"/>
                      <a:pt x="158" y="131"/>
                    </a:cubicBezTo>
                    <a:cubicBezTo>
                      <a:pt x="158" y="130"/>
                      <a:pt x="159" y="130"/>
                      <a:pt x="159" y="129"/>
                    </a:cubicBezTo>
                    <a:cubicBezTo>
                      <a:pt x="159" y="128"/>
                      <a:pt x="158" y="127"/>
                      <a:pt x="157" y="127"/>
                    </a:cubicBezTo>
                    <a:cubicBezTo>
                      <a:pt x="147" y="117"/>
                      <a:pt x="147" y="117"/>
                      <a:pt x="147" y="117"/>
                    </a:cubicBezTo>
                    <a:cubicBezTo>
                      <a:pt x="149" y="114"/>
                      <a:pt x="150" y="111"/>
                      <a:pt x="151" y="108"/>
                    </a:cubicBezTo>
                    <a:cubicBezTo>
                      <a:pt x="165" y="108"/>
                      <a:pt x="165" y="108"/>
                      <a:pt x="165" y="108"/>
                    </a:cubicBezTo>
                    <a:cubicBezTo>
                      <a:pt x="167" y="108"/>
                      <a:pt x="168" y="107"/>
                      <a:pt x="169" y="106"/>
                    </a:cubicBezTo>
                    <a:cubicBezTo>
                      <a:pt x="169" y="106"/>
                      <a:pt x="169" y="105"/>
                      <a:pt x="169" y="105"/>
                    </a:cubicBezTo>
                    <a:cubicBezTo>
                      <a:pt x="169" y="104"/>
                      <a:pt x="168" y="103"/>
                      <a:pt x="167" y="103"/>
                    </a:cubicBezTo>
                    <a:cubicBezTo>
                      <a:pt x="154" y="96"/>
                      <a:pt x="154" y="96"/>
                      <a:pt x="154" y="96"/>
                    </a:cubicBezTo>
                    <a:cubicBezTo>
                      <a:pt x="155" y="93"/>
                      <a:pt x="155" y="90"/>
                      <a:pt x="155" y="86"/>
                    </a:cubicBezTo>
                    <a:lnTo>
                      <a:pt x="168" y="82"/>
                    </a:lnTo>
                    <a:close/>
                    <a:moveTo>
                      <a:pt x="86" y="101"/>
                    </a:moveTo>
                    <a:cubicBezTo>
                      <a:pt x="77" y="101"/>
                      <a:pt x="70" y="94"/>
                      <a:pt x="70" y="85"/>
                    </a:cubicBezTo>
                    <a:cubicBezTo>
                      <a:pt x="70" y="77"/>
                      <a:pt x="77" y="70"/>
                      <a:pt x="86" y="70"/>
                    </a:cubicBezTo>
                    <a:cubicBezTo>
                      <a:pt x="94" y="70"/>
                      <a:pt x="101" y="77"/>
                      <a:pt x="101" y="85"/>
                    </a:cubicBezTo>
                    <a:cubicBezTo>
                      <a:pt x="101" y="94"/>
                      <a:pt x="94" y="101"/>
                      <a:pt x="86" y="10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888" tIns="60944" rIns="121888" bIns="60944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2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8" name="Freeform 20"/>
              <p:cNvSpPr>
                <a:spLocks noEditPoints="1"/>
              </p:cNvSpPr>
              <p:nvPr/>
            </p:nvSpPr>
            <p:spPr bwMode="auto">
              <a:xfrm>
                <a:off x="-1333500" y="1651000"/>
                <a:ext cx="454025" cy="454025"/>
              </a:xfrm>
              <a:custGeom>
                <a:avLst/>
                <a:gdLst>
                  <a:gd name="T0" fmla="*/ 121 w 121"/>
                  <a:gd name="T1" fmla="*/ 56 h 121"/>
                  <a:gd name="T2" fmla="*/ 119 w 121"/>
                  <a:gd name="T3" fmla="*/ 54 h 121"/>
                  <a:gd name="T4" fmla="*/ 108 w 121"/>
                  <a:gd name="T5" fmla="*/ 46 h 121"/>
                  <a:gd name="T6" fmla="*/ 117 w 121"/>
                  <a:gd name="T7" fmla="*/ 38 h 121"/>
                  <a:gd name="T8" fmla="*/ 115 w 121"/>
                  <a:gd name="T9" fmla="*/ 37 h 121"/>
                  <a:gd name="T10" fmla="*/ 101 w 121"/>
                  <a:gd name="T11" fmla="*/ 32 h 121"/>
                  <a:gd name="T12" fmla="*/ 108 w 121"/>
                  <a:gd name="T13" fmla="*/ 23 h 121"/>
                  <a:gd name="T14" fmla="*/ 105 w 121"/>
                  <a:gd name="T15" fmla="*/ 21 h 121"/>
                  <a:gd name="T16" fmla="*/ 90 w 121"/>
                  <a:gd name="T17" fmla="*/ 21 h 121"/>
                  <a:gd name="T18" fmla="*/ 94 w 121"/>
                  <a:gd name="T19" fmla="*/ 11 h 121"/>
                  <a:gd name="T20" fmla="*/ 90 w 121"/>
                  <a:gd name="T21" fmla="*/ 10 h 121"/>
                  <a:gd name="T22" fmla="*/ 77 w 121"/>
                  <a:gd name="T23" fmla="*/ 14 h 121"/>
                  <a:gd name="T24" fmla="*/ 77 w 121"/>
                  <a:gd name="T25" fmla="*/ 3 h 121"/>
                  <a:gd name="T26" fmla="*/ 73 w 121"/>
                  <a:gd name="T27" fmla="*/ 3 h 121"/>
                  <a:gd name="T28" fmla="*/ 61 w 121"/>
                  <a:gd name="T29" fmla="*/ 11 h 121"/>
                  <a:gd name="T30" fmla="*/ 56 w 121"/>
                  <a:gd name="T31" fmla="*/ 0 h 121"/>
                  <a:gd name="T32" fmla="*/ 55 w 121"/>
                  <a:gd name="T33" fmla="*/ 2 h 121"/>
                  <a:gd name="T34" fmla="*/ 46 w 121"/>
                  <a:gd name="T35" fmla="*/ 13 h 121"/>
                  <a:gd name="T36" fmla="*/ 38 w 121"/>
                  <a:gd name="T37" fmla="*/ 4 h 121"/>
                  <a:gd name="T38" fmla="*/ 37 w 121"/>
                  <a:gd name="T39" fmla="*/ 7 h 121"/>
                  <a:gd name="T40" fmla="*/ 32 w 121"/>
                  <a:gd name="T41" fmla="*/ 20 h 121"/>
                  <a:gd name="T42" fmla="*/ 22 w 121"/>
                  <a:gd name="T43" fmla="*/ 14 h 121"/>
                  <a:gd name="T44" fmla="*/ 21 w 121"/>
                  <a:gd name="T45" fmla="*/ 17 h 121"/>
                  <a:gd name="T46" fmla="*/ 21 w 121"/>
                  <a:gd name="T47" fmla="*/ 31 h 121"/>
                  <a:gd name="T48" fmla="*/ 9 w 121"/>
                  <a:gd name="T49" fmla="*/ 28 h 121"/>
                  <a:gd name="T50" fmla="*/ 10 w 121"/>
                  <a:gd name="T51" fmla="*/ 31 h 121"/>
                  <a:gd name="T52" fmla="*/ 14 w 121"/>
                  <a:gd name="T53" fmla="*/ 45 h 121"/>
                  <a:gd name="T54" fmla="*/ 2 w 121"/>
                  <a:gd name="T55" fmla="*/ 46 h 121"/>
                  <a:gd name="T56" fmla="*/ 3 w 121"/>
                  <a:gd name="T57" fmla="*/ 48 h 121"/>
                  <a:gd name="T58" fmla="*/ 11 w 121"/>
                  <a:gd name="T59" fmla="*/ 60 h 121"/>
                  <a:gd name="T60" fmla="*/ 0 w 121"/>
                  <a:gd name="T61" fmla="*/ 65 h 121"/>
                  <a:gd name="T62" fmla="*/ 2 w 121"/>
                  <a:gd name="T63" fmla="*/ 67 h 121"/>
                  <a:gd name="T64" fmla="*/ 14 w 121"/>
                  <a:gd name="T65" fmla="*/ 75 h 121"/>
                  <a:gd name="T66" fmla="*/ 4 w 121"/>
                  <a:gd name="T67" fmla="*/ 83 h 121"/>
                  <a:gd name="T68" fmla="*/ 7 w 121"/>
                  <a:gd name="T69" fmla="*/ 84 h 121"/>
                  <a:gd name="T70" fmla="*/ 20 w 121"/>
                  <a:gd name="T71" fmla="*/ 89 h 121"/>
                  <a:gd name="T72" fmla="*/ 14 w 121"/>
                  <a:gd name="T73" fmla="*/ 98 h 121"/>
                  <a:gd name="T74" fmla="*/ 17 w 121"/>
                  <a:gd name="T75" fmla="*/ 100 h 121"/>
                  <a:gd name="T76" fmla="*/ 31 w 121"/>
                  <a:gd name="T77" fmla="*/ 100 h 121"/>
                  <a:gd name="T78" fmla="*/ 28 w 121"/>
                  <a:gd name="T79" fmla="*/ 110 h 121"/>
                  <a:gd name="T80" fmla="*/ 31 w 121"/>
                  <a:gd name="T81" fmla="*/ 112 h 121"/>
                  <a:gd name="T82" fmla="*/ 45 w 121"/>
                  <a:gd name="T83" fmla="*/ 107 h 121"/>
                  <a:gd name="T84" fmla="*/ 45 w 121"/>
                  <a:gd name="T85" fmla="*/ 118 h 121"/>
                  <a:gd name="T86" fmla="*/ 49 w 121"/>
                  <a:gd name="T87" fmla="*/ 118 h 121"/>
                  <a:gd name="T88" fmla="*/ 60 w 121"/>
                  <a:gd name="T89" fmla="*/ 110 h 121"/>
                  <a:gd name="T90" fmla="*/ 65 w 121"/>
                  <a:gd name="T91" fmla="*/ 121 h 121"/>
                  <a:gd name="T92" fmla="*/ 67 w 121"/>
                  <a:gd name="T93" fmla="*/ 119 h 121"/>
                  <a:gd name="T94" fmla="*/ 68 w 121"/>
                  <a:gd name="T95" fmla="*/ 109 h 121"/>
                  <a:gd name="T96" fmla="*/ 81 w 121"/>
                  <a:gd name="T97" fmla="*/ 116 h 121"/>
                  <a:gd name="T98" fmla="*/ 85 w 121"/>
                  <a:gd name="T99" fmla="*/ 115 h 121"/>
                  <a:gd name="T100" fmla="*/ 83 w 121"/>
                  <a:gd name="T101" fmla="*/ 104 h 121"/>
                  <a:gd name="T102" fmla="*/ 97 w 121"/>
                  <a:gd name="T103" fmla="*/ 107 h 121"/>
                  <a:gd name="T104" fmla="*/ 101 w 121"/>
                  <a:gd name="T105" fmla="*/ 106 h 121"/>
                  <a:gd name="T106" fmla="*/ 96 w 121"/>
                  <a:gd name="T107" fmla="*/ 95 h 121"/>
                  <a:gd name="T108" fmla="*/ 110 w 121"/>
                  <a:gd name="T109" fmla="*/ 93 h 121"/>
                  <a:gd name="T110" fmla="*/ 113 w 121"/>
                  <a:gd name="T111" fmla="*/ 92 h 121"/>
                  <a:gd name="T112" fmla="*/ 105 w 121"/>
                  <a:gd name="T113" fmla="*/ 83 h 121"/>
                  <a:gd name="T114" fmla="*/ 117 w 121"/>
                  <a:gd name="T115" fmla="*/ 77 h 121"/>
                  <a:gd name="T116" fmla="*/ 120 w 121"/>
                  <a:gd name="T117" fmla="*/ 75 h 121"/>
                  <a:gd name="T118" fmla="*/ 109 w 121"/>
                  <a:gd name="T119" fmla="*/ 68 h 121"/>
                  <a:gd name="T120" fmla="*/ 120 w 121"/>
                  <a:gd name="T121" fmla="*/ 58 h 121"/>
                  <a:gd name="T122" fmla="*/ 50 w 121"/>
                  <a:gd name="T123" fmla="*/ 61 h 121"/>
                  <a:gd name="T124" fmla="*/ 72 w 121"/>
                  <a:gd name="T125" fmla="*/ 61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21" h="121">
                    <a:moveTo>
                      <a:pt x="120" y="58"/>
                    </a:moveTo>
                    <a:cubicBezTo>
                      <a:pt x="121" y="58"/>
                      <a:pt x="121" y="57"/>
                      <a:pt x="121" y="56"/>
                    </a:cubicBezTo>
                    <a:cubicBezTo>
                      <a:pt x="121" y="56"/>
                      <a:pt x="121" y="56"/>
                      <a:pt x="121" y="56"/>
                    </a:cubicBezTo>
                    <a:cubicBezTo>
                      <a:pt x="121" y="55"/>
                      <a:pt x="120" y="54"/>
                      <a:pt x="119" y="54"/>
                    </a:cubicBezTo>
                    <a:cubicBezTo>
                      <a:pt x="110" y="53"/>
                      <a:pt x="110" y="53"/>
                      <a:pt x="110" y="53"/>
                    </a:cubicBezTo>
                    <a:cubicBezTo>
                      <a:pt x="109" y="50"/>
                      <a:pt x="109" y="48"/>
                      <a:pt x="108" y="46"/>
                    </a:cubicBezTo>
                    <a:cubicBezTo>
                      <a:pt x="116" y="40"/>
                      <a:pt x="116" y="40"/>
                      <a:pt x="116" y="40"/>
                    </a:cubicBezTo>
                    <a:cubicBezTo>
                      <a:pt x="117" y="40"/>
                      <a:pt x="117" y="39"/>
                      <a:pt x="117" y="38"/>
                    </a:cubicBezTo>
                    <a:cubicBezTo>
                      <a:pt x="117" y="38"/>
                      <a:pt x="117" y="38"/>
                      <a:pt x="117" y="38"/>
                    </a:cubicBezTo>
                    <a:cubicBezTo>
                      <a:pt x="117" y="37"/>
                      <a:pt x="116" y="36"/>
                      <a:pt x="115" y="37"/>
                    </a:cubicBezTo>
                    <a:cubicBezTo>
                      <a:pt x="105" y="38"/>
                      <a:pt x="105" y="38"/>
                      <a:pt x="105" y="38"/>
                    </a:cubicBezTo>
                    <a:cubicBezTo>
                      <a:pt x="104" y="36"/>
                      <a:pt x="102" y="34"/>
                      <a:pt x="101" y="32"/>
                    </a:cubicBezTo>
                    <a:cubicBezTo>
                      <a:pt x="107" y="24"/>
                      <a:pt x="107" y="24"/>
                      <a:pt x="107" y="24"/>
                    </a:cubicBezTo>
                    <a:cubicBezTo>
                      <a:pt x="108" y="24"/>
                      <a:pt x="108" y="23"/>
                      <a:pt x="108" y="23"/>
                    </a:cubicBezTo>
                    <a:cubicBezTo>
                      <a:pt x="108" y="22"/>
                      <a:pt x="108" y="22"/>
                      <a:pt x="107" y="21"/>
                    </a:cubicBezTo>
                    <a:cubicBezTo>
                      <a:pt x="107" y="21"/>
                      <a:pt x="105" y="20"/>
                      <a:pt x="105" y="21"/>
                    </a:cubicBezTo>
                    <a:cubicBezTo>
                      <a:pt x="96" y="26"/>
                      <a:pt x="96" y="26"/>
                      <a:pt x="96" y="26"/>
                    </a:cubicBezTo>
                    <a:cubicBezTo>
                      <a:pt x="94" y="24"/>
                      <a:pt x="92" y="22"/>
                      <a:pt x="90" y="21"/>
                    </a:cubicBezTo>
                    <a:cubicBezTo>
                      <a:pt x="94" y="12"/>
                      <a:pt x="94" y="12"/>
                      <a:pt x="94" y="12"/>
                    </a:cubicBezTo>
                    <a:cubicBezTo>
                      <a:pt x="94" y="11"/>
                      <a:pt x="94" y="11"/>
                      <a:pt x="94" y="11"/>
                    </a:cubicBezTo>
                    <a:cubicBezTo>
                      <a:pt x="94" y="10"/>
                      <a:pt x="94" y="9"/>
                      <a:pt x="93" y="9"/>
                    </a:cubicBezTo>
                    <a:cubicBezTo>
                      <a:pt x="92" y="8"/>
                      <a:pt x="91" y="9"/>
                      <a:pt x="90" y="10"/>
                    </a:cubicBezTo>
                    <a:cubicBezTo>
                      <a:pt x="83" y="17"/>
                      <a:pt x="83" y="17"/>
                      <a:pt x="83" y="17"/>
                    </a:cubicBezTo>
                    <a:cubicBezTo>
                      <a:pt x="81" y="15"/>
                      <a:pt x="79" y="15"/>
                      <a:pt x="77" y="14"/>
                    </a:cubicBezTo>
                    <a:cubicBezTo>
                      <a:pt x="77" y="4"/>
                      <a:pt x="77" y="4"/>
                      <a:pt x="77" y="4"/>
                    </a:cubicBezTo>
                    <a:cubicBezTo>
                      <a:pt x="77" y="4"/>
                      <a:pt x="77" y="4"/>
                      <a:pt x="77" y="3"/>
                    </a:cubicBezTo>
                    <a:cubicBezTo>
                      <a:pt x="77" y="2"/>
                      <a:pt x="76" y="2"/>
                      <a:pt x="75" y="1"/>
                    </a:cubicBezTo>
                    <a:cubicBezTo>
                      <a:pt x="74" y="1"/>
                      <a:pt x="73" y="2"/>
                      <a:pt x="73" y="3"/>
                    </a:cubicBezTo>
                    <a:cubicBezTo>
                      <a:pt x="69" y="12"/>
                      <a:pt x="69" y="12"/>
                      <a:pt x="69" y="12"/>
                    </a:cubicBezTo>
                    <a:cubicBezTo>
                      <a:pt x="66" y="11"/>
                      <a:pt x="64" y="11"/>
                      <a:pt x="61" y="11"/>
                    </a:cubicBezTo>
                    <a:cubicBezTo>
                      <a:pt x="59" y="2"/>
                      <a:pt x="59" y="2"/>
                      <a:pt x="59" y="2"/>
                    </a:cubicBezTo>
                    <a:cubicBezTo>
                      <a:pt x="58" y="1"/>
                      <a:pt x="58" y="0"/>
                      <a:pt x="56" y="0"/>
                    </a:cubicBezTo>
                    <a:cubicBezTo>
                      <a:pt x="55" y="0"/>
                      <a:pt x="55" y="1"/>
                      <a:pt x="55" y="2"/>
                    </a:cubicBezTo>
                    <a:cubicBezTo>
                      <a:pt x="55" y="2"/>
                      <a:pt x="55" y="2"/>
                      <a:pt x="55" y="2"/>
                    </a:cubicBezTo>
                    <a:cubicBezTo>
                      <a:pt x="53" y="12"/>
                      <a:pt x="53" y="12"/>
                      <a:pt x="53" y="12"/>
                    </a:cubicBezTo>
                    <a:cubicBezTo>
                      <a:pt x="51" y="12"/>
                      <a:pt x="48" y="13"/>
                      <a:pt x="46" y="13"/>
                    </a:cubicBezTo>
                    <a:cubicBezTo>
                      <a:pt x="40" y="5"/>
                      <a:pt x="40" y="5"/>
                      <a:pt x="40" y="5"/>
                    </a:cubicBezTo>
                    <a:cubicBezTo>
                      <a:pt x="40" y="4"/>
                      <a:pt x="39" y="4"/>
                      <a:pt x="38" y="4"/>
                    </a:cubicBezTo>
                    <a:cubicBezTo>
                      <a:pt x="37" y="4"/>
                      <a:pt x="37" y="5"/>
                      <a:pt x="37" y="6"/>
                    </a:cubicBezTo>
                    <a:cubicBezTo>
                      <a:pt x="37" y="6"/>
                      <a:pt x="37" y="6"/>
                      <a:pt x="37" y="7"/>
                    </a:cubicBezTo>
                    <a:cubicBezTo>
                      <a:pt x="38" y="17"/>
                      <a:pt x="38" y="17"/>
                      <a:pt x="38" y="17"/>
                    </a:cubicBezTo>
                    <a:cubicBezTo>
                      <a:pt x="36" y="18"/>
                      <a:pt x="34" y="19"/>
                      <a:pt x="32" y="20"/>
                    </a:cubicBezTo>
                    <a:cubicBezTo>
                      <a:pt x="24" y="14"/>
                      <a:pt x="24" y="14"/>
                      <a:pt x="24" y="14"/>
                    </a:cubicBezTo>
                    <a:cubicBezTo>
                      <a:pt x="24" y="13"/>
                      <a:pt x="22" y="13"/>
                      <a:pt x="22" y="14"/>
                    </a:cubicBezTo>
                    <a:cubicBezTo>
                      <a:pt x="21" y="14"/>
                      <a:pt x="21" y="15"/>
                      <a:pt x="21" y="15"/>
                    </a:cubicBezTo>
                    <a:cubicBezTo>
                      <a:pt x="21" y="16"/>
                      <a:pt x="21" y="16"/>
                      <a:pt x="21" y="17"/>
                    </a:cubicBezTo>
                    <a:cubicBezTo>
                      <a:pt x="26" y="26"/>
                      <a:pt x="26" y="26"/>
                      <a:pt x="26" y="26"/>
                    </a:cubicBezTo>
                    <a:cubicBezTo>
                      <a:pt x="24" y="27"/>
                      <a:pt x="23" y="29"/>
                      <a:pt x="21" y="31"/>
                    </a:cubicBezTo>
                    <a:cubicBezTo>
                      <a:pt x="12" y="28"/>
                      <a:pt x="12" y="28"/>
                      <a:pt x="12" y="28"/>
                    </a:cubicBezTo>
                    <a:cubicBezTo>
                      <a:pt x="11" y="27"/>
                      <a:pt x="10" y="27"/>
                      <a:pt x="9" y="28"/>
                    </a:cubicBezTo>
                    <a:cubicBezTo>
                      <a:pt x="9" y="29"/>
                      <a:pt x="9" y="29"/>
                      <a:pt x="9" y="29"/>
                    </a:cubicBezTo>
                    <a:cubicBezTo>
                      <a:pt x="9" y="30"/>
                      <a:pt x="9" y="31"/>
                      <a:pt x="10" y="31"/>
                    </a:cubicBezTo>
                    <a:cubicBezTo>
                      <a:pt x="17" y="38"/>
                      <a:pt x="17" y="38"/>
                      <a:pt x="17" y="38"/>
                    </a:cubicBezTo>
                    <a:cubicBezTo>
                      <a:pt x="16" y="40"/>
                      <a:pt x="15" y="42"/>
                      <a:pt x="14" y="45"/>
                    </a:cubicBezTo>
                    <a:cubicBezTo>
                      <a:pt x="4" y="44"/>
                      <a:pt x="4" y="44"/>
                      <a:pt x="4" y="44"/>
                    </a:cubicBezTo>
                    <a:cubicBezTo>
                      <a:pt x="3" y="44"/>
                      <a:pt x="2" y="45"/>
                      <a:pt x="2" y="46"/>
                    </a:cubicBezTo>
                    <a:cubicBezTo>
                      <a:pt x="2" y="46"/>
                      <a:pt x="2" y="46"/>
                      <a:pt x="2" y="46"/>
                    </a:cubicBezTo>
                    <a:cubicBezTo>
                      <a:pt x="2" y="47"/>
                      <a:pt x="2" y="48"/>
                      <a:pt x="3" y="48"/>
                    </a:cubicBezTo>
                    <a:cubicBezTo>
                      <a:pt x="12" y="53"/>
                      <a:pt x="12" y="53"/>
                      <a:pt x="12" y="53"/>
                    </a:cubicBezTo>
                    <a:cubicBezTo>
                      <a:pt x="12" y="55"/>
                      <a:pt x="11" y="57"/>
                      <a:pt x="11" y="60"/>
                    </a:cubicBezTo>
                    <a:cubicBezTo>
                      <a:pt x="2" y="63"/>
                      <a:pt x="2" y="63"/>
                      <a:pt x="2" y="63"/>
                    </a:cubicBezTo>
                    <a:cubicBezTo>
                      <a:pt x="1" y="63"/>
                      <a:pt x="0" y="64"/>
                      <a:pt x="0" y="65"/>
                    </a:cubicBezTo>
                    <a:cubicBezTo>
                      <a:pt x="0" y="65"/>
                      <a:pt x="0" y="65"/>
                      <a:pt x="0" y="65"/>
                    </a:cubicBezTo>
                    <a:cubicBezTo>
                      <a:pt x="0" y="66"/>
                      <a:pt x="1" y="67"/>
                      <a:pt x="2" y="67"/>
                    </a:cubicBezTo>
                    <a:cubicBezTo>
                      <a:pt x="12" y="68"/>
                      <a:pt x="12" y="68"/>
                      <a:pt x="12" y="68"/>
                    </a:cubicBezTo>
                    <a:cubicBezTo>
                      <a:pt x="12" y="71"/>
                      <a:pt x="13" y="73"/>
                      <a:pt x="14" y="75"/>
                    </a:cubicBezTo>
                    <a:cubicBezTo>
                      <a:pt x="5" y="81"/>
                      <a:pt x="5" y="81"/>
                      <a:pt x="5" y="81"/>
                    </a:cubicBezTo>
                    <a:cubicBezTo>
                      <a:pt x="5" y="81"/>
                      <a:pt x="4" y="82"/>
                      <a:pt x="4" y="83"/>
                    </a:cubicBezTo>
                    <a:cubicBezTo>
                      <a:pt x="4" y="83"/>
                      <a:pt x="4" y="83"/>
                      <a:pt x="4" y="83"/>
                    </a:cubicBezTo>
                    <a:cubicBezTo>
                      <a:pt x="5" y="84"/>
                      <a:pt x="6" y="85"/>
                      <a:pt x="7" y="84"/>
                    </a:cubicBezTo>
                    <a:cubicBezTo>
                      <a:pt x="17" y="83"/>
                      <a:pt x="17" y="83"/>
                      <a:pt x="17" y="83"/>
                    </a:cubicBezTo>
                    <a:cubicBezTo>
                      <a:pt x="18" y="85"/>
                      <a:pt x="19" y="87"/>
                      <a:pt x="20" y="89"/>
                    </a:cubicBezTo>
                    <a:cubicBezTo>
                      <a:pt x="14" y="97"/>
                      <a:pt x="14" y="97"/>
                      <a:pt x="14" y="97"/>
                    </a:cubicBezTo>
                    <a:cubicBezTo>
                      <a:pt x="14" y="97"/>
                      <a:pt x="14" y="98"/>
                      <a:pt x="14" y="98"/>
                    </a:cubicBezTo>
                    <a:cubicBezTo>
                      <a:pt x="14" y="99"/>
                      <a:pt x="14" y="99"/>
                      <a:pt x="14" y="100"/>
                    </a:cubicBezTo>
                    <a:cubicBezTo>
                      <a:pt x="15" y="100"/>
                      <a:pt x="16" y="101"/>
                      <a:pt x="17" y="100"/>
                    </a:cubicBezTo>
                    <a:cubicBezTo>
                      <a:pt x="26" y="95"/>
                      <a:pt x="26" y="95"/>
                      <a:pt x="26" y="95"/>
                    </a:cubicBezTo>
                    <a:cubicBezTo>
                      <a:pt x="28" y="97"/>
                      <a:pt x="29" y="99"/>
                      <a:pt x="31" y="100"/>
                    </a:cubicBezTo>
                    <a:cubicBezTo>
                      <a:pt x="28" y="109"/>
                      <a:pt x="28" y="109"/>
                      <a:pt x="28" y="109"/>
                    </a:cubicBezTo>
                    <a:cubicBezTo>
                      <a:pt x="28" y="110"/>
                      <a:pt x="28" y="110"/>
                      <a:pt x="28" y="110"/>
                    </a:cubicBezTo>
                    <a:cubicBezTo>
                      <a:pt x="28" y="111"/>
                      <a:pt x="28" y="112"/>
                      <a:pt x="29" y="112"/>
                    </a:cubicBezTo>
                    <a:cubicBezTo>
                      <a:pt x="30" y="113"/>
                      <a:pt x="31" y="112"/>
                      <a:pt x="31" y="112"/>
                    </a:cubicBezTo>
                    <a:cubicBezTo>
                      <a:pt x="38" y="104"/>
                      <a:pt x="38" y="104"/>
                      <a:pt x="38" y="104"/>
                    </a:cubicBezTo>
                    <a:cubicBezTo>
                      <a:pt x="40" y="106"/>
                      <a:pt x="43" y="106"/>
                      <a:pt x="45" y="107"/>
                    </a:cubicBezTo>
                    <a:cubicBezTo>
                      <a:pt x="45" y="117"/>
                      <a:pt x="45" y="117"/>
                      <a:pt x="45" y="117"/>
                    </a:cubicBezTo>
                    <a:cubicBezTo>
                      <a:pt x="45" y="117"/>
                      <a:pt x="45" y="117"/>
                      <a:pt x="45" y="118"/>
                    </a:cubicBezTo>
                    <a:cubicBezTo>
                      <a:pt x="45" y="119"/>
                      <a:pt x="45" y="119"/>
                      <a:pt x="46" y="120"/>
                    </a:cubicBezTo>
                    <a:cubicBezTo>
                      <a:pt x="47" y="120"/>
                      <a:pt x="48" y="119"/>
                      <a:pt x="49" y="118"/>
                    </a:cubicBezTo>
                    <a:cubicBezTo>
                      <a:pt x="53" y="109"/>
                      <a:pt x="53" y="109"/>
                      <a:pt x="53" y="109"/>
                    </a:cubicBezTo>
                    <a:cubicBezTo>
                      <a:pt x="55" y="110"/>
                      <a:pt x="58" y="110"/>
                      <a:pt x="60" y="110"/>
                    </a:cubicBezTo>
                    <a:cubicBezTo>
                      <a:pt x="63" y="119"/>
                      <a:pt x="63" y="119"/>
                      <a:pt x="63" y="119"/>
                    </a:cubicBezTo>
                    <a:cubicBezTo>
                      <a:pt x="63" y="120"/>
                      <a:pt x="64" y="121"/>
                      <a:pt x="65" y="121"/>
                    </a:cubicBezTo>
                    <a:cubicBezTo>
                      <a:pt x="65" y="121"/>
                      <a:pt x="65" y="121"/>
                      <a:pt x="65" y="121"/>
                    </a:cubicBezTo>
                    <a:cubicBezTo>
                      <a:pt x="66" y="121"/>
                      <a:pt x="67" y="120"/>
                      <a:pt x="67" y="119"/>
                    </a:cubicBezTo>
                    <a:cubicBezTo>
                      <a:pt x="67" y="119"/>
                      <a:pt x="67" y="119"/>
                      <a:pt x="67" y="119"/>
                    </a:cubicBezTo>
                    <a:cubicBezTo>
                      <a:pt x="68" y="109"/>
                      <a:pt x="68" y="109"/>
                      <a:pt x="68" y="109"/>
                    </a:cubicBezTo>
                    <a:cubicBezTo>
                      <a:pt x="71" y="109"/>
                      <a:pt x="73" y="108"/>
                      <a:pt x="75" y="108"/>
                    </a:cubicBezTo>
                    <a:cubicBezTo>
                      <a:pt x="81" y="116"/>
                      <a:pt x="81" y="116"/>
                      <a:pt x="81" y="116"/>
                    </a:cubicBezTo>
                    <a:cubicBezTo>
                      <a:pt x="82" y="117"/>
                      <a:pt x="83" y="117"/>
                      <a:pt x="84" y="117"/>
                    </a:cubicBezTo>
                    <a:cubicBezTo>
                      <a:pt x="84" y="117"/>
                      <a:pt x="85" y="116"/>
                      <a:pt x="85" y="115"/>
                    </a:cubicBezTo>
                    <a:cubicBezTo>
                      <a:pt x="85" y="115"/>
                      <a:pt x="85" y="115"/>
                      <a:pt x="85" y="114"/>
                    </a:cubicBezTo>
                    <a:cubicBezTo>
                      <a:pt x="83" y="104"/>
                      <a:pt x="83" y="104"/>
                      <a:pt x="83" y="104"/>
                    </a:cubicBezTo>
                    <a:cubicBezTo>
                      <a:pt x="85" y="103"/>
                      <a:pt x="87" y="102"/>
                      <a:pt x="89" y="101"/>
                    </a:cubicBezTo>
                    <a:cubicBezTo>
                      <a:pt x="97" y="107"/>
                      <a:pt x="97" y="107"/>
                      <a:pt x="97" y="107"/>
                    </a:cubicBezTo>
                    <a:cubicBezTo>
                      <a:pt x="98" y="108"/>
                      <a:pt x="99" y="108"/>
                      <a:pt x="100" y="107"/>
                    </a:cubicBezTo>
                    <a:cubicBezTo>
                      <a:pt x="100" y="107"/>
                      <a:pt x="101" y="106"/>
                      <a:pt x="101" y="106"/>
                    </a:cubicBezTo>
                    <a:cubicBezTo>
                      <a:pt x="101" y="105"/>
                      <a:pt x="100" y="105"/>
                      <a:pt x="100" y="104"/>
                    </a:cubicBezTo>
                    <a:cubicBezTo>
                      <a:pt x="96" y="95"/>
                      <a:pt x="96" y="95"/>
                      <a:pt x="96" y="95"/>
                    </a:cubicBezTo>
                    <a:cubicBezTo>
                      <a:pt x="97" y="94"/>
                      <a:pt x="99" y="92"/>
                      <a:pt x="100" y="90"/>
                    </a:cubicBezTo>
                    <a:cubicBezTo>
                      <a:pt x="110" y="93"/>
                      <a:pt x="110" y="93"/>
                      <a:pt x="110" y="93"/>
                    </a:cubicBezTo>
                    <a:cubicBezTo>
                      <a:pt x="111" y="94"/>
                      <a:pt x="112" y="94"/>
                      <a:pt x="112" y="93"/>
                    </a:cubicBezTo>
                    <a:cubicBezTo>
                      <a:pt x="113" y="92"/>
                      <a:pt x="113" y="92"/>
                      <a:pt x="113" y="92"/>
                    </a:cubicBezTo>
                    <a:cubicBezTo>
                      <a:pt x="113" y="91"/>
                      <a:pt x="112" y="90"/>
                      <a:pt x="112" y="90"/>
                    </a:cubicBezTo>
                    <a:cubicBezTo>
                      <a:pt x="105" y="83"/>
                      <a:pt x="105" y="83"/>
                      <a:pt x="105" y="83"/>
                    </a:cubicBezTo>
                    <a:cubicBezTo>
                      <a:pt x="106" y="81"/>
                      <a:pt x="107" y="79"/>
                      <a:pt x="107" y="76"/>
                    </a:cubicBezTo>
                    <a:cubicBezTo>
                      <a:pt x="117" y="77"/>
                      <a:pt x="117" y="77"/>
                      <a:pt x="117" y="77"/>
                    </a:cubicBezTo>
                    <a:cubicBezTo>
                      <a:pt x="118" y="77"/>
                      <a:pt x="120" y="76"/>
                      <a:pt x="120" y="75"/>
                    </a:cubicBezTo>
                    <a:cubicBezTo>
                      <a:pt x="120" y="75"/>
                      <a:pt x="120" y="75"/>
                      <a:pt x="120" y="75"/>
                    </a:cubicBezTo>
                    <a:cubicBezTo>
                      <a:pt x="120" y="74"/>
                      <a:pt x="119" y="73"/>
                      <a:pt x="118" y="73"/>
                    </a:cubicBezTo>
                    <a:cubicBezTo>
                      <a:pt x="109" y="68"/>
                      <a:pt x="109" y="68"/>
                      <a:pt x="109" y="68"/>
                    </a:cubicBezTo>
                    <a:cubicBezTo>
                      <a:pt x="110" y="66"/>
                      <a:pt x="110" y="64"/>
                      <a:pt x="110" y="61"/>
                    </a:cubicBezTo>
                    <a:lnTo>
                      <a:pt x="120" y="58"/>
                    </a:lnTo>
                    <a:close/>
                    <a:moveTo>
                      <a:pt x="61" y="72"/>
                    </a:moveTo>
                    <a:cubicBezTo>
                      <a:pt x="55" y="72"/>
                      <a:pt x="50" y="67"/>
                      <a:pt x="50" y="61"/>
                    </a:cubicBezTo>
                    <a:cubicBezTo>
                      <a:pt x="50" y="54"/>
                      <a:pt x="55" y="49"/>
                      <a:pt x="61" y="49"/>
                    </a:cubicBezTo>
                    <a:cubicBezTo>
                      <a:pt x="67" y="49"/>
                      <a:pt x="72" y="54"/>
                      <a:pt x="72" y="61"/>
                    </a:cubicBezTo>
                    <a:cubicBezTo>
                      <a:pt x="72" y="67"/>
                      <a:pt x="67" y="72"/>
                      <a:pt x="61" y="7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888" tIns="60944" rIns="121888" bIns="60944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2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9" name="Oval 21"/>
              <p:cNvSpPr>
                <a:spLocks noChangeArrowheads="1"/>
              </p:cNvSpPr>
              <p:nvPr/>
            </p:nvSpPr>
            <p:spPr bwMode="auto">
              <a:xfrm>
                <a:off x="-1055688" y="2462213"/>
                <a:ext cx="171450" cy="17145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888" tIns="60944" rIns="121888" bIns="60944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2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0" name="Oval 22"/>
              <p:cNvSpPr>
                <a:spLocks noChangeArrowheads="1"/>
              </p:cNvSpPr>
              <p:nvPr/>
            </p:nvSpPr>
            <p:spPr bwMode="auto">
              <a:xfrm>
                <a:off x="-1776413" y="2792413"/>
                <a:ext cx="115888" cy="11906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888" tIns="60944" rIns="121888" bIns="60944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2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1" name="Freeform 23"/>
              <p:cNvSpPr>
                <a:spLocks noEditPoints="1"/>
              </p:cNvSpPr>
              <p:nvPr/>
            </p:nvSpPr>
            <p:spPr bwMode="auto">
              <a:xfrm>
                <a:off x="-2773363" y="2439988"/>
                <a:ext cx="2692401" cy="2659063"/>
              </a:xfrm>
              <a:custGeom>
                <a:avLst/>
                <a:gdLst>
                  <a:gd name="T0" fmla="*/ 605 w 718"/>
                  <a:gd name="T1" fmla="*/ 20 h 709"/>
                  <a:gd name="T2" fmla="*/ 602 w 718"/>
                  <a:gd name="T3" fmla="*/ 58 h 709"/>
                  <a:gd name="T4" fmla="*/ 587 w 718"/>
                  <a:gd name="T5" fmla="*/ 93 h 709"/>
                  <a:gd name="T6" fmla="*/ 563 w 718"/>
                  <a:gd name="T7" fmla="*/ 121 h 709"/>
                  <a:gd name="T8" fmla="*/ 530 w 718"/>
                  <a:gd name="T9" fmla="*/ 141 h 709"/>
                  <a:gd name="T10" fmla="*/ 493 w 718"/>
                  <a:gd name="T11" fmla="*/ 149 h 709"/>
                  <a:gd name="T12" fmla="*/ 456 w 718"/>
                  <a:gd name="T13" fmla="*/ 147 h 709"/>
                  <a:gd name="T14" fmla="*/ 420 w 718"/>
                  <a:gd name="T15" fmla="*/ 134 h 709"/>
                  <a:gd name="T16" fmla="*/ 391 w 718"/>
                  <a:gd name="T17" fmla="*/ 110 h 709"/>
                  <a:gd name="T18" fmla="*/ 371 w 718"/>
                  <a:gd name="T19" fmla="*/ 78 h 709"/>
                  <a:gd name="T20" fmla="*/ 361 w 718"/>
                  <a:gd name="T21" fmla="*/ 42 h 709"/>
                  <a:gd name="T22" fmla="*/ 363 w 718"/>
                  <a:gd name="T23" fmla="*/ 4 h 709"/>
                  <a:gd name="T24" fmla="*/ 68 w 718"/>
                  <a:gd name="T25" fmla="*/ 221 h 709"/>
                  <a:gd name="T26" fmla="*/ 162 w 718"/>
                  <a:gd name="T27" fmla="*/ 514 h 709"/>
                  <a:gd name="T28" fmla="*/ 334 w 718"/>
                  <a:gd name="T29" fmla="*/ 176 h 709"/>
                  <a:gd name="T30" fmla="*/ 311 w 718"/>
                  <a:gd name="T31" fmla="*/ 189 h 709"/>
                  <a:gd name="T32" fmla="*/ 288 w 718"/>
                  <a:gd name="T33" fmla="*/ 197 h 709"/>
                  <a:gd name="T34" fmla="*/ 258 w 718"/>
                  <a:gd name="T35" fmla="*/ 192 h 709"/>
                  <a:gd name="T36" fmla="*/ 234 w 718"/>
                  <a:gd name="T37" fmla="*/ 181 h 709"/>
                  <a:gd name="T38" fmla="*/ 214 w 718"/>
                  <a:gd name="T39" fmla="*/ 164 h 709"/>
                  <a:gd name="T40" fmla="*/ 201 w 718"/>
                  <a:gd name="T41" fmla="*/ 141 h 709"/>
                  <a:gd name="T42" fmla="*/ 195 w 718"/>
                  <a:gd name="T43" fmla="*/ 116 h 709"/>
                  <a:gd name="T44" fmla="*/ 197 w 718"/>
                  <a:gd name="T45" fmla="*/ 89 h 709"/>
                  <a:gd name="T46" fmla="*/ 207 w 718"/>
                  <a:gd name="T47" fmla="*/ 64 h 709"/>
                  <a:gd name="T48" fmla="*/ 225 w 718"/>
                  <a:gd name="T49" fmla="*/ 43 h 709"/>
                  <a:gd name="T50" fmla="*/ 249 w 718"/>
                  <a:gd name="T51" fmla="*/ 29 h 709"/>
                  <a:gd name="T52" fmla="*/ 275 w 718"/>
                  <a:gd name="T53" fmla="*/ 23 h 709"/>
                  <a:gd name="T54" fmla="*/ 305 w 718"/>
                  <a:gd name="T55" fmla="*/ 28 h 709"/>
                  <a:gd name="T56" fmla="*/ 329 w 718"/>
                  <a:gd name="T57" fmla="*/ 38 h 709"/>
                  <a:gd name="T58" fmla="*/ 349 w 718"/>
                  <a:gd name="T59" fmla="*/ 55 h 709"/>
                  <a:gd name="T60" fmla="*/ 362 w 718"/>
                  <a:gd name="T61" fmla="*/ 78 h 709"/>
                  <a:gd name="T62" fmla="*/ 368 w 718"/>
                  <a:gd name="T63" fmla="*/ 104 h 709"/>
                  <a:gd name="T64" fmla="*/ 366 w 718"/>
                  <a:gd name="T65" fmla="*/ 131 h 709"/>
                  <a:gd name="T66" fmla="*/ 356 w 718"/>
                  <a:gd name="T67" fmla="*/ 156 h 709"/>
                  <a:gd name="T68" fmla="*/ 338 w 718"/>
                  <a:gd name="T69" fmla="*/ 176 h 709"/>
                  <a:gd name="T70" fmla="*/ 451 w 718"/>
                  <a:gd name="T71" fmla="*/ 208 h 709"/>
                  <a:gd name="T72" fmla="*/ 444 w 718"/>
                  <a:gd name="T73" fmla="*/ 224 h 709"/>
                  <a:gd name="T74" fmla="*/ 433 w 718"/>
                  <a:gd name="T75" fmla="*/ 237 h 709"/>
                  <a:gd name="T76" fmla="*/ 418 w 718"/>
                  <a:gd name="T77" fmla="*/ 247 h 709"/>
                  <a:gd name="T78" fmla="*/ 401 w 718"/>
                  <a:gd name="T79" fmla="*/ 251 h 709"/>
                  <a:gd name="T80" fmla="*/ 383 w 718"/>
                  <a:gd name="T81" fmla="*/ 250 h 709"/>
                  <a:gd name="T82" fmla="*/ 367 w 718"/>
                  <a:gd name="T83" fmla="*/ 243 h 709"/>
                  <a:gd name="T84" fmla="*/ 353 w 718"/>
                  <a:gd name="T85" fmla="*/ 232 h 709"/>
                  <a:gd name="T86" fmla="*/ 343 w 718"/>
                  <a:gd name="T87" fmla="*/ 217 h 709"/>
                  <a:gd name="T88" fmla="*/ 339 w 718"/>
                  <a:gd name="T89" fmla="*/ 200 h 709"/>
                  <a:gd name="T90" fmla="*/ 340 w 718"/>
                  <a:gd name="T91" fmla="*/ 183 h 709"/>
                  <a:gd name="T92" fmla="*/ 346 w 718"/>
                  <a:gd name="T93" fmla="*/ 166 h 709"/>
                  <a:gd name="T94" fmla="*/ 357 w 718"/>
                  <a:gd name="T95" fmla="*/ 153 h 709"/>
                  <a:gd name="T96" fmla="*/ 372 w 718"/>
                  <a:gd name="T97" fmla="*/ 143 h 709"/>
                  <a:gd name="T98" fmla="*/ 389 w 718"/>
                  <a:gd name="T99" fmla="*/ 138 h 709"/>
                  <a:gd name="T100" fmla="*/ 407 w 718"/>
                  <a:gd name="T101" fmla="*/ 139 h 709"/>
                  <a:gd name="T102" fmla="*/ 423 w 718"/>
                  <a:gd name="T103" fmla="*/ 146 h 709"/>
                  <a:gd name="T104" fmla="*/ 437 w 718"/>
                  <a:gd name="T105" fmla="*/ 157 h 709"/>
                  <a:gd name="T106" fmla="*/ 446 w 718"/>
                  <a:gd name="T107" fmla="*/ 172 h 709"/>
                  <a:gd name="T108" fmla="*/ 451 w 718"/>
                  <a:gd name="T109" fmla="*/ 189 h 7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718" h="709">
                    <a:moveTo>
                      <a:pt x="606" y="330"/>
                    </a:moveTo>
                    <a:cubicBezTo>
                      <a:pt x="718" y="140"/>
                      <a:pt x="627" y="0"/>
                      <a:pt x="627" y="0"/>
                    </a:cubicBezTo>
                    <a:cubicBezTo>
                      <a:pt x="578" y="0"/>
                      <a:pt x="578" y="0"/>
                      <a:pt x="578" y="0"/>
                    </a:cubicBezTo>
                    <a:cubicBezTo>
                      <a:pt x="579" y="4"/>
                      <a:pt x="580" y="9"/>
                      <a:pt x="581" y="13"/>
                    </a:cubicBezTo>
                    <a:cubicBezTo>
                      <a:pt x="601" y="16"/>
                      <a:pt x="601" y="16"/>
                      <a:pt x="601" y="16"/>
                    </a:cubicBezTo>
                    <a:cubicBezTo>
                      <a:pt x="603" y="16"/>
                      <a:pt x="605" y="18"/>
                      <a:pt x="605" y="20"/>
                    </a:cubicBezTo>
                    <a:cubicBezTo>
                      <a:pt x="605" y="20"/>
                      <a:pt x="605" y="20"/>
                      <a:pt x="605" y="20"/>
                    </a:cubicBezTo>
                    <a:cubicBezTo>
                      <a:pt x="605" y="23"/>
                      <a:pt x="604" y="24"/>
                      <a:pt x="601" y="24"/>
                    </a:cubicBezTo>
                    <a:cubicBezTo>
                      <a:pt x="582" y="30"/>
                      <a:pt x="582" y="30"/>
                      <a:pt x="582" y="30"/>
                    </a:cubicBezTo>
                    <a:cubicBezTo>
                      <a:pt x="582" y="35"/>
                      <a:pt x="581" y="40"/>
                      <a:pt x="581" y="45"/>
                    </a:cubicBezTo>
                    <a:cubicBezTo>
                      <a:pt x="599" y="54"/>
                      <a:pt x="599" y="54"/>
                      <a:pt x="599" y="54"/>
                    </a:cubicBezTo>
                    <a:cubicBezTo>
                      <a:pt x="601" y="55"/>
                      <a:pt x="602" y="56"/>
                      <a:pt x="602" y="58"/>
                    </a:cubicBezTo>
                    <a:cubicBezTo>
                      <a:pt x="602" y="58"/>
                      <a:pt x="602" y="59"/>
                      <a:pt x="602" y="59"/>
                    </a:cubicBezTo>
                    <a:cubicBezTo>
                      <a:pt x="601" y="61"/>
                      <a:pt x="599" y="62"/>
                      <a:pt x="597" y="62"/>
                    </a:cubicBezTo>
                    <a:cubicBezTo>
                      <a:pt x="577" y="62"/>
                      <a:pt x="577" y="62"/>
                      <a:pt x="577" y="62"/>
                    </a:cubicBezTo>
                    <a:cubicBezTo>
                      <a:pt x="575" y="66"/>
                      <a:pt x="573" y="71"/>
                      <a:pt x="571" y="75"/>
                    </a:cubicBezTo>
                    <a:cubicBezTo>
                      <a:pt x="585" y="89"/>
                      <a:pt x="585" y="89"/>
                      <a:pt x="585" y="89"/>
                    </a:cubicBezTo>
                    <a:cubicBezTo>
                      <a:pt x="587" y="90"/>
                      <a:pt x="587" y="91"/>
                      <a:pt x="587" y="93"/>
                    </a:cubicBezTo>
                    <a:cubicBezTo>
                      <a:pt x="587" y="94"/>
                      <a:pt x="587" y="94"/>
                      <a:pt x="587" y="95"/>
                    </a:cubicBezTo>
                    <a:cubicBezTo>
                      <a:pt x="585" y="97"/>
                      <a:pt x="583" y="97"/>
                      <a:pt x="581" y="96"/>
                    </a:cubicBezTo>
                    <a:cubicBezTo>
                      <a:pt x="562" y="90"/>
                      <a:pt x="562" y="90"/>
                      <a:pt x="562" y="90"/>
                    </a:cubicBezTo>
                    <a:cubicBezTo>
                      <a:pt x="559" y="94"/>
                      <a:pt x="556" y="97"/>
                      <a:pt x="552" y="101"/>
                    </a:cubicBezTo>
                    <a:cubicBezTo>
                      <a:pt x="562" y="119"/>
                      <a:pt x="562" y="119"/>
                      <a:pt x="562" y="119"/>
                    </a:cubicBezTo>
                    <a:cubicBezTo>
                      <a:pt x="562" y="120"/>
                      <a:pt x="563" y="120"/>
                      <a:pt x="563" y="121"/>
                    </a:cubicBezTo>
                    <a:cubicBezTo>
                      <a:pt x="563" y="122"/>
                      <a:pt x="562" y="124"/>
                      <a:pt x="561" y="124"/>
                    </a:cubicBezTo>
                    <a:cubicBezTo>
                      <a:pt x="559" y="126"/>
                      <a:pt x="557" y="126"/>
                      <a:pt x="555" y="124"/>
                    </a:cubicBezTo>
                    <a:cubicBezTo>
                      <a:pt x="539" y="112"/>
                      <a:pt x="539" y="112"/>
                      <a:pt x="539" y="112"/>
                    </a:cubicBezTo>
                    <a:cubicBezTo>
                      <a:pt x="535" y="114"/>
                      <a:pt x="531" y="117"/>
                      <a:pt x="527" y="119"/>
                    </a:cubicBezTo>
                    <a:cubicBezTo>
                      <a:pt x="530" y="139"/>
                      <a:pt x="530" y="139"/>
                      <a:pt x="530" y="139"/>
                    </a:cubicBezTo>
                    <a:cubicBezTo>
                      <a:pt x="530" y="140"/>
                      <a:pt x="530" y="140"/>
                      <a:pt x="530" y="141"/>
                    </a:cubicBezTo>
                    <a:cubicBezTo>
                      <a:pt x="530" y="142"/>
                      <a:pt x="529" y="144"/>
                      <a:pt x="528" y="145"/>
                    </a:cubicBezTo>
                    <a:cubicBezTo>
                      <a:pt x="526" y="145"/>
                      <a:pt x="523" y="144"/>
                      <a:pt x="522" y="142"/>
                    </a:cubicBezTo>
                    <a:cubicBezTo>
                      <a:pt x="511" y="126"/>
                      <a:pt x="511" y="126"/>
                      <a:pt x="511" y="126"/>
                    </a:cubicBezTo>
                    <a:cubicBezTo>
                      <a:pt x="506" y="127"/>
                      <a:pt x="501" y="128"/>
                      <a:pt x="497" y="129"/>
                    </a:cubicBezTo>
                    <a:cubicBezTo>
                      <a:pt x="493" y="149"/>
                      <a:pt x="493" y="149"/>
                      <a:pt x="493" y="149"/>
                    </a:cubicBezTo>
                    <a:cubicBezTo>
                      <a:pt x="493" y="149"/>
                      <a:pt x="493" y="149"/>
                      <a:pt x="493" y="149"/>
                    </a:cubicBezTo>
                    <a:cubicBezTo>
                      <a:pt x="493" y="151"/>
                      <a:pt x="492" y="153"/>
                      <a:pt x="490" y="153"/>
                    </a:cubicBezTo>
                    <a:cubicBezTo>
                      <a:pt x="490" y="153"/>
                      <a:pt x="490" y="153"/>
                      <a:pt x="489" y="153"/>
                    </a:cubicBezTo>
                    <a:cubicBezTo>
                      <a:pt x="487" y="153"/>
                      <a:pt x="486" y="152"/>
                      <a:pt x="485" y="150"/>
                    </a:cubicBezTo>
                    <a:cubicBezTo>
                      <a:pt x="479" y="130"/>
                      <a:pt x="479" y="130"/>
                      <a:pt x="479" y="130"/>
                    </a:cubicBezTo>
                    <a:cubicBezTo>
                      <a:pt x="475" y="130"/>
                      <a:pt x="470" y="130"/>
                      <a:pt x="465" y="129"/>
                    </a:cubicBezTo>
                    <a:cubicBezTo>
                      <a:pt x="456" y="147"/>
                      <a:pt x="456" y="147"/>
                      <a:pt x="456" y="147"/>
                    </a:cubicBezTo>
                    <a:cubicBezTo>
                      <a:pt x="455" y="149"/>
                      <a:pt x="453" y="151"/>
                      <a:pt x="451" y="150"/>
                    </a:cubicBezTo>
                    <a:cubicBezTo>
                      <a:pt x="449" y="150"/>
                      <a:pt x="448" y="148"/>
                      <a:pt x="448" y="146"/>
                    </a:cubicBezTo>
                    <a:cubicBezTo>
                      <a:pt x="448" y="146"/>
                      <a:pt x="448" y="146"/>
                      <a:pt x="448" y="145"/>
                    </a:cubicBezTo>
                    <a:cubicBezTo>
                      <a:pt x="448" y="125"/>
                      <a:pt x="448" y="125"/>
                      <a:pt x="448" y="125"/>
                    </a:cubicBezTo>
                    <a:cubicBezTo>
                      <a:pt x="444" y="123"/>
                      <a:pt x="439" y="121"/>
                      <a:pt x="435" y="119"/>
                    </a:cubicBezTo>
                    <a:cubicBezTo>
                      <a:pt x="420" y="134"/>
                      <a:pt x="420" y="134"/>
                      <a:pt x="420" y="134"/>
                    </a:cubicBezTo>
                    <a:cubicBezTo>
                      <a:pt x="419" y="135"/>
                      <a:pt x="417" y="136"/>
                      <a:pt x="415" y="135"/>
                    </a:cubicBezTo>
                    <a:cubicBezTo>
                      <a:pt x="414" y="134"/>
                      <a:pt x="413" y="133"/>
                      <a:pt x="413" y="131"/>
                    </a:cubicBezTo>
                    <a:cubicBezTo>
                      <a:pt x="413" y="131"/>
                      <a:pt x="413" y="130"/>
                      <a:pt x="414" y="129"/>
                    </a:cubicBezTo>
                    <a:cubicBezTo>
                      <a:pt x="420" y="110"/>
                      <a:pt x="420" y="110"/>
                      <a:pt x="420" y="110"/>
                    </a:cubicBezTo>
                    <a:cubicBezTo>
                      <a:pt x="416" y="107"/>
                      <a:pt x="413" y="104"/>
                      <a:pt x="409" y="101"/>
                    </a:cubicBezTo>
                    <a:cubicBezTo>
                      <a:pt x="391" y="110"/>
                      <a:pt x="391" y="110"/>
                      <a:pt x="391" y="110"/>
                    </a:cubicBezTo>
                    <a:cubicBezTo>
                      <a:pt x="389" y="111"/>
                      <a:pt x="387" y="111"/>
                      <a:pt x="386" y="109"/>
                    </a:cubicBezTo>
                    <a:cubicBezTo>
                      <a:pt x="385" y="109"/>
                      <a:pt x="385" y="108"/>
                      <a:pt x="385" y="107"/>
                    </a:cubicBezTo>
                    <a:cubicBezTo>
                      <a:pt x="385" y="106"/>
                      <a:pt x="385" y="104"/>
                      <a:pt x="386" y="104"/>
                    </a:cubicBezTo>
                    <a:cubicBezTo>
                      <a:pt x="398" y="87"/>
                      <a:pt x="398" y="87"/>
                      <a:pt x="398" y="87"/>
                    </a:cubicBezTo>
                    <a:cubicBezTo>
                      <a:pt x="395" y="83"/>
                      <a:pt x="393" y="79"/>
                      <a:pt x="391" y="75"/>
                    </a:cubicBezTo>
                    <a:cubicBezTo>
                      <a:pt x="371" y="78"/>
                      <a:pt x="371" y="78"/>
                      <a:pt x="371" y="78"/>
                    </a:cubicBezTo>
                    <a:cubicBezTo>
                      <a:pt x="369" y="79"/>
                      <a:pt x="366" y="78"/>
                      <a:pt x="365" y="76"/>
                    </a:cubicBezTo>
                    <a:cubicBezTo>
                      <a:pt x="365" y="75"/>
                      <a:pt x="365" y="75"/>
                      <a:pt x="365" y="74"/>
                    </a:cubicBezTo>
                    <a:cubicBezTo>
                      <a:pt x="365" y="73"/>
                      <a:pt x="366" y="71"/>
                      <a:pt x="368" y="71"/>
                    </a:cubicBezTo>
                    <a:cubicBezTo>
                      <a:pt x="384" y="59"/>
                      <a:pt x="384" y="59"/>
                      <a:pt x="384" y="59"/>
                    </a:cubicBezTo>
                    <a:cubicBezTo>
                      <a:pt x="383" y="54"/>
                      <a:pt x="382" y="50"/>
                      <a:pt x="381" y="45"/>
                    </a:cubicBezTo>
                    <a:cubicBezTo>
                      <a:pt x="361" y="42"/>
                      <a:pt x="361" y="42"/>
                      <a:pt x="361" y="42"/>
                    </a:cubicBezTo>
                    <a:cubicBezTo>
                      <a:pt x="359" y="42"/>
                      <a:pt x="357" y="40"/>
                      <a:pt x="357" y="38"/>
                    </a:cubicBezTo>
                    <a:cubicBezTo>
                      <a:pt x="357" y="38"/>
                      <a:pt x="357" y="38"/>
                      <a:pt x="357" y="38"/>
                    </a:cubicBezTo>
                    <a:cubicBezTo>
                      <a:pt x="357" y="36"/>
                      <a:pt x="358" y="34"/>
                      <a:pt x="360" y="34"/>
                    </a:cubicBezTo>
                    <a:cubicBezTo>
                      <a:pt x="380" y="28"/>
                      <a:pt x="380" y="28"/>
                      <a:pt x="380" y="28"/>
                    </a:cubicBezTo>
                    <a:cubicBezTo>
                      <a:pt x="380" y="23"/>
                      <a:pt x="380" y="18"/>
                      <a:pt x="381" y="13"/>
                    </a:cubicBezTo>
                    <a:cubicBezTo>
                      <a:pt x="363" y="4"/>
                      <a:pt x="363" y="4"/>
                      <a:pt x="363" y="4"/>
                    </a:cubicBezTo>
                    <a:cubicBezTo>
                      <a:pt x="361" y="4"/>
                      <a:pt x="360" y="2"/>
                      <a:pt x="360" y="0"/>
                    </a:cubicBezTo>
                    <a:cubicBezTo>
                      <a:pt x="360" y="0"/>
                      <a:pt x="360" y="0"/>
                      <a:pt x="360" y="0"/>
                    </a:cubicBezTo>
                    <a:cubicBezTo>
                      <a:pt x="110" y="0"/>
                      <a:pt x="110" y="0"/>
                      <a:pt x="110" y="0"/>
                    </a:cubicBezTo>
                    <a:cubicBezTo>
                      <a:pt x="103" y="41"/>
                      <a:pt x="83" y="85"/>
                      <a:pt x="83" y="85"/>
                    </a:cubicBezTo>
                    <a:cubicBezTo>
                      <a:pt x="71" y="115"/>
                      <a:pt x="79" y="137"/>
                      <a:pt x="79" y="137"/>
                    </a:cubicBezTo>
                    <a:cubicBezTo>
                      <a:pt x="103" y="178"/>
                      <a:pt x="84" y="200"/>
                      <a:pt x="68" y="221"/>
                    </a:cubicBezTo>
                    <a:cubicBezTo>
                      <a:pt x="53" y="242"/>
                      <a:pt x="0" y="315"/>
                      <a:pt x="51" y="317"/>
                    </a:cubicBezTo>
                    <a:cubicBezTo>
                      <a:pt x="99" y="318"/>
                      <a:pt x="84" y="334"/>
                      <a:pt x="84" y="334"/>
                    </a:cubicBezTo>
                    <a:cubicBezTo>
                      <a:pt x="63" y="380"/>
                      <a:pt x="96" y="381"/>
                      <a:pt x="96" y="381"/>
                    </a:cubicBezTo>
                    <a:cubicBezTo>
                      <a:pt x="81" y="408"/>
                      <a:pt x="103" y="409"/>
                      <a:pt x="103" y="409"/>
                    </a:cubicBezTo>
                    <a:cubicBezTo>
                      <a:pt x="135" y="409"/>
                      <a:pt x="118" y="438"/>
                      <a:pt x="118" y="438"/>
                    </a:cubicBezTo>
                    <a:cubicBezTo>
                      <a:pt x="79" y="481"/>
                      <a:pt x="113" y="524"/>
                      <a:pt x="162" y="514"/>
                    </a:cubicBezTo>
                    <a:cubicBezTo>
                      <a:pt x="259" y="494"/>
                      <a:pt x="309" y="527"/>
                      <a:pt x="286" y="597"/>
                    </a:cubicBezTo>
                    <a:cubicBezTo>
                      <a:pt x="263" y="666"/>
                      <a:pt x="232" y="709"/>
                      <a:pt x="232" y="709"/>
                    </a:cubicBezTo>
                    <a:cubicBezTo>
                      <a:pt x="659" y="709"/>
                      <a:pt x="659" y="709"/>
                      <a:pt x="659" y="709"/>
                    </a:cubicBezTo>
                    <a:cubicBezTo>
                      <a:pt x="568" y="521"/>
                      <a:pt x="568" y="521"/>
                      <a:pt x="568" y="521"/>
                    </a:cubicBezTo>
                    <a:cubicBezTo>
                      <a:pt x="540" y="458"/>
                      <a:pt x="606" y="330"/>
                      <a:pt x="606" y="330"/>
                    </a:cubicBezTo>
                    <a:close/>
                    <a:moveTo>
                      <a:pt x="334" y="176"/>
                    </a:moveTo>
                    <a:cubicBezTo>
                      <a:pt x="322" y="168"/>
                      <a:pt x="322" y="168"/>
                      <a:pt x="322" y="168"/>
                    </a:cubicBezTo>
                    <a:cubicBezTo>
                      <a:pt x="320" y="169"/>
                      <a:pt x="317" y="171"/>
                      <a:pt x="314" y="173"/>
                    </a:cubicBezTo>
                    <a:cubicBezTo>
                      <a:pt x="316" y="187"/>
                      <a:pt x="316" y="187"/>
                      <a:pt x="316" y="187"/>
                    </a:cubicBezTo>
                    <a:cubicBezTo>
                      <a:pt x="316" y="187"/>
                      <a:pt x="316" y="188"/>
                      <a:pt x="316" y="188"/>
                    </a:cubicBezTo>
                    <a:cubicBezTo>
                      <a:pt x="316" y="189"/>
                      <a:pt x="315" y="190"/>
                      <a:pt x="314" y="191"/>
                    </a:cubicBezTo>
                    <a:cubicBezTo>
                      <a:pt x="313" y="191"/>
                      <a:pt x="311" y="190"/>
                      <a:pt x="311" y="189"/>
                    </a:cubicBezTo>
                    <a:cubicBezTo>
                      <a:pt x="302" y="177"/>
                      <a:pt x="302" y="177"/>
                      <a:pt x="302" y="177"/>
                    </a:cubicBezTo>
                    <a:cubicBezTo>
                      <a:pt x="299" y="178"/>
                      <a:pt x="296" y="179"/>
                      <a:pt x="293" y="180"/>
                    </a:cubicBezTo>
                    <a:cubicBezTo>
                      <a:pt x="290" y="194"/>
                      <a:pt x="290" y="194"/>
                      <a:pt x="290" y="194"/>
                    </a:cubicBezTo>
                    <a:cubicBezTo>
                      <a:pt x="290" y="194"/>
                      <a:pt x="290" y="194"/>
                      <a:pt x="290" y="194"/>
                    </a:cubicBezTo>
                    <a:cubicBezTo>
                      <a:pt x="290" y="195"/>
                      <a:pt x="289" y="197"/>
                      <a:pt x="288" y="197"/>
                    </a:cubicBezTo>
                    <a:cubicBezTo>
                      <a:pt x="288" y="197"/>
                      <a:pt x="288" y="197"/>
                      <a:pt x="288" y="197"/>
                    </a:cubicBezTo>
                    <a:cubicBezTo>
                      <a:pt x="286" y="197"/>
                      <a:pt x="285" y="196"/>
                      <a:pt x="285" y="194"/>
                    </a:cubicBezTo>
                    <a:cubicBezTo>
                      <a:pt x="281" y="180"/>
                      <a:pt x="281" y="180"/>
                      <a:pt x="281" y="180"/>
                    </a:cubicBezTo>
                    <a:cubicBezTo>
                      <a:pt x="277" y="180"/>
                      <a:pt x="274" y="180"/>
                      <a:pt x="270" y="180"/>
                    </a:cubicBezTo>
                    <a:cubicBezTo>
                      <a:pt x="264" y="192"/>
                      <a:pt x="264" y="192"/>
                      <a:pt x="264" y="192"/>
                    </a:cubicBezTo>
                    <a:cubicBezTo>
                      <a:pt x="264" y="194"/>
                      <a:pt x="262" y="195"/>
                      <a:pt x="261" y="194"/>
                    </a:cubicBezTo>
                    <a:cubicBezTo>
                      <a:pt x="259" y="194"/>
                      <a:pt x="258" y="193"/>
                      <a:pt x="258" y="192"/>
                    </a:cubicBezTo>
                    <a:cubicBezTo>
                      <a:pt x="258" y="191"/>
                      <a:pt x="258" y="191"/>
                      <a:pt x="259" y="191"/>
                    </a:cubicBezTo>
                    <a:cubicBezTo>
                      <a:pt x="259" y="177"/>
                      <a:pt x="259" y="177"/>
                      <a:pt x="259" y="177"/>
                    </a:cubicBezTo>
                    <a:cubicBezTo>
                      <a:pt x="255" y="176"/>
                      <a:pt x="252" y="174"/>
                      <a:pt x="249" y="173"/>
                    </a:cubicBezTo>
                    <a:cubicBezTo>
                      <a:pt x="239" y="183"/>
                      <a:pt x="239" y="183"/>
                      <a:pt x="239" y="183"/>
                    </a:cubicBezTo>
                    <a:cubicBezTo>
                      <a:pt x="238" y="184"/>
                      <a:pt x="237" y="185"/>
                      <a:pt x="235" y="184"/>
                    </a:cubicBezTo>
                    <a:cubicBezTo>
                      <a:pt x="235" y="183"/>
                      <a:pt x="234" y="182"/>
                      <a:pt x="234" y="181"/>
                    </a:cubicBezTo>
                    <a:cubicBezTo>
                      <a:pt x="234" y="181"/>
                      <a:pt x="234" y="180"/>
                      <a:pt x="235" y="180"/>
                    </a:cubicBezTo>
                    <a:cubicBezTo>
                      <a:pt x="239" y="166"/>
                      <a:pt x="239" y="166"/>
                      <a:pt x="239" y="166"/>
                    </a:cubicBezTo>
                    <a:cubicBezTo>
                      <a:pt x="236" y="164"/>
                      <a:pt x="234" y="162"/>
                      <a:pt x="231" y="160"/>
                    </a:cubicBezTo>
                    <a:cubicBezTo>
                      <a:pt x="219" y="166"/>
                      <a:pt x="219" y="166"/>
                      <a:pt x="219" y="166"/>
                    </a:cubicBezTo>
                    <a:cubicBezTo>
                      <a:pt x="218" y="167"/>
                      <a:pt x="216" y="167"/>
                      <a:pt x="215" y="166"/>
                    </a:cubicBezTo>
                    <a:cubicBezTo>
                      <a:pt x="214" y="165"/>
                      <a:pt x="214" y="165"/>
                      <a:pt x="214" y="164"/>
                    </a:cubicBezTo>
                    <a:cubicBezTo>
                      <a:pt x="214" y="163"/>
                      <a:pt x="214" y="163"/>
                      <a:pt x="215" y="162"/>
                    </a:cubicBezTo>
                    <a:cubicBezTo>
                      <a:pt x="224" y="151"/>
                      <a:pt x="224" y="151"/>
                      <a:pt x="224" y="151"/>
                    </a:cubicBezTo>
                    <a:cubicBezTo>
                      <a:pt x="222" y="148"/>
                      <a:pt x="220" y="145"/>
                      <a:pt x="218" y="142"/>
                    </a:cubicBezTo>
                    <a:cubicBezTo>
                      <a:pt x="204" y="144"/>
                      <a:pt x="204" y="144"/>
                      <a:pt x="204" y="144"/>
                    </a:cubicBezTo>
                    <a:cubicBezTo>
                      <a:pt x="203" y="145"/>
                      <a:pt x="201" y="144"/>
                      <a:pt x="201" y="143"/>
                    </a:cubicBezTo>
                    <a:cubicBezTo>
                      <a:pt x="201" y="142"/>
                      <a:pt x="201" y="142"/>
                      <a:pt x="201" y="141"/>
                    </a:cubicBezTo>
                    <a:cubicBezTo>
                      <a:pt x="201" y="140"/>
                      <a:pt x="201" y="139"/>
                      <a:pt x="202" y="139"/>
                    </a:cubicBezTo>
                    <a:cubicBezTo>
                      <a:pt x="214" y="131"/>
                      <a:pt x="214" y="131"/>
                      <a:pt x="214" y="131"/>
                    </a:cubicBezTo>
                    <a:cubicBezTo>
                      <a:pt x="213" y="127"/>
                      <a:pt x="212" y="124"/>
                      <a:pt x="212" y="121"/>
                    </a:cubicBezTo>
                    <a:cubicBezTo>
                      <a:pt x="198" y="119"/>
                      <a:pt x="198" y="119"/>
                      <a:pt x="198" y="119"/>
                    </a:cubicBezTo>
                    <a:cubicBezTo>
                      <a:pt x="196" y="119"/>
                      <a:pt x="195" y="118"/>
                      <a:pt x="195" y="116"/>
                    </a:cubicBezTo>
                    <a:cubicBezTo>
                      <a:pt x="195" y="116"/>
                      <a:pt x="195" y="116"/>
                      <a:pt x="195" y="116"/>
                    </a:cubicBezTo>
                    <a:cubicBezTo>
                      <a:pt x="195" y="114"/>
                      <a:pt x="196" y="113"/>
                      <a:pt x="197" y="113"/>
                    </a:cubicBezTo>
                    <a:cubicBezTo>
                      <a:pt x="211" y="109"/>
                      <a:pt x="211" y="109"/>
                      <a:pt x="211" y="109"/>
                    </a:cubicBezTo>
                    <a:cubicBezTo>
                      <a:pt x="211" y="105"/>
                      <a:pt x="211" y="102"/>
                      <a:pt x="212" y="99"/>
                    </a:cubicBezTo>
                    <a:cubicBezTo>
                      <a:pt x="199" y="92"/>
                      <a:pt x="199" y="92"/>
                      <a:pt x="199" y="92"/>
                    </a:cubicBezTo>
                    <a:cubicBezTo>
                      <a:pt x="198" y="92"/>
                      <a:pt x="197" y="91"/>
                      <a:pt x="197" y="89"/>
                    </a:cubicBezTo>
                    <a:cubicBezTo>
                      <a:pt x="197" y="89"/>
                      <a:pt x="197" y="89"/>
                      <a:pt x="197" y="89"/>
                    </a:cubicBezTo>
                    <a:cubicBezTo>
                      <a:pt x="197" y="87"/>
                      <a:pt x="199" y="86"/>
                      <a:pt x="200" y="87"/>
                    </a:cubicBezTo>
                    <a:cubicBezTo>
                      <a:pt x="215" y="87"/>
                      <a:pt x="215" y="87"/>
                      <a:pt x="215" y="87"/>
                    </a:cubicBezTo>
                    <a:cubicBezTo>
                      <a:pt x="216" y="84"/>
                      <a:pt x="217" y="81"/>
                      <a:pt x="218" y="78"/>
                    </a:cubicBezTo>
                    <a:cubicBezTo>
                      <a:pt x="208" y="68"/>
                      <a:pt x="208" y="68"/>
                      <a:pt x="208" y="68"/>
                    </a:cubicBezTo>
                    <a:cubicBezTo>
                      <a:pt x="208" y="67"/>
                      <a:pt x="207" y="66"/>
                      <a:pt x="207" y="65"/>
                    </a:cubicBezTo>
                    <a:cubicBezTo>
                      <a:pt x="207" y="65"/>
                      <a:pt x="207" y="64"/>
                      <a:pt x="207" y="64"/>
                    </a:cubicBezTo>
                    <a:cubicBezTo>
                      <a:pt x="208" y="62"/>
                      <a:pt x="210" y="62"/>
                      <a:pt x="211" y="63"/>
                    </a:cubicBezTo>
                    <a:cubicBezTo>
                      <a:pt x="225" y="67"/>
                      <a:pt x="225" y="67"/>
                      <a:pt x="225" y="67"/>
                    </a:cubicBezTo>
                    <a:cubicBezTo>
                      <a:pt x="227" y="65"/>
                      <a:pt x="229" y="62"/>
                      <a:pt x="232" y="60"/>
                    </a:cubicBezTo>
                    <a:cubicBezTo>
                      <a:pt x="225" y="47"/>
                      <a:pt x="225" y="47"/>
                      <a:pt x="225" y="47"/>
                    </a:cubicBezTo>
                    <a:cubicBezTo>
                      <a:pt x="225" y="46"/>
                      <a:pt x="224" y="46"/>
                      <a:pt x="224" y="45"/>
                    </a:cubicBezTo>
                    <a:cubicBezTo>
                      <a:pt x="224" y="44"/>
                      <a:pt x="225" y="44"/>
                      <a:pt x="225" y="43"/>
                    </a:cubicBezTo>
                    <a:cubicBezTo>
                      <a:pt x="227" y="42"/>
                      <a:pt x="228" y="42"/>
                      <a:pt x="229" y="43"/>
                    </a:cubicBezTo>
                    <a:cubicBezTo>
                      <a:pt x="241" y="52"/>
                      <a:pt x="241" y="52"/>
                      <a:pt x="241" y="52"/>
                    </a:cubicBezTo>
                    <a:cubicBezTo>
                      <a:pt x="243" y="50"/>
                      <a:pt x="246" y="48"/>
                      <a:pt x="249" y="47"/>
                    </a:cubicBezTo>
                    <a:cubicBezTo>
                      <a:pt x="247" y="33"/>
                      <a:pt x="247" y="33"/>
                      <a:pt x="247" y="33"/>
                    </a:cubicBezTo>
                    <a:cubicBezTo>
                      <a:pt x="247" y="32"/>
                      <a:pt x="247" y="32"/>
                      <a:pt x="247" y="32"/>
                    </a:cubicBezTo>
                    <a:cubicBezTo>
                      <a:pt x="247" y="30"/>
                      <a:pt x="248" y="29"/>
                      <a:pt x="249" y="29"/>
                    </a:cubicBezTo>
                    <a:cubicBezTo>
                      <a:pt x="250" y="28"/>
                      <a:pt x="252" y="29"/>
                      <a:pt x="252" y="31"/>
                    </a:cubicBezTo>
                    <a:cubicBezTo>
                      <a:pt x="261" y="42"/>
                      <a:pt x="261" y="42"/>
                      <a:pt x="261" y="42"/>
                    </a:cubicBezTo>
                    <a:cubicBezTo>
                      <a:pt x="264" y="41"/>
                      <a:pt x="267" y="40"/>
                      <a:pt x="270" y="40"/>
                    </a:cubicBezTo>
                    <a:cubicBezTo>
                      <a:pt x="273" y="26"/>
                      <a:pt x="273" y="26"/>
                      <a:pt x="273" y="26"/>
                    </a:cubicBezTo>
                    <a:cubicBezTo>
                      <a:pt x="273" y="26"/>
                      <a:pt x="273" y="26"/>
                      <a:pt x="273" y="26"/>
                    </a:cubicBezTo>
                    <a:cubicBezTo>
                      <a:pt x="273" y="24"/>
                      <a:pt x="274" y="23"/>
                      <a:pt x="275" y="23"/>
                    </a:cubicBezTo>
                    <a:cubicBezTo>
                      <a:pt x="277" y="23"/>
                      <a:pt x="278" y="24"/>
                      <a:pt x="278" y="25"/>
                    </a:cubicBezTo>
                    <a:cubicBezTo>
                      <a:pt x="282" y="39"/>
                      <a:pt x="282" y="39"/>
                      <a:pt x="282" y="39"/>
                    </a:cubicBezTo>
                    <a:cubicBezTo>
                      <a:pt x="286" y="39"/>
                      <a:pt x="289" y="39"/>
                      <a:pt x="293" y="40"/>
                    </a:cubicBezTo>
                    <a:cubicBezTo>
                      <a:pt x="299" y="27"/>
                      <a:pt x="299" y="27"/>
                      <a:pt x="299" y="27"/>
                    </a:cubicBezTo>
                    <a:cubicBezTo>
                      <a:pt x="299" y="26"/>
                      <a:pt x="301" y="25"/>
                      <a:pt x="302" y="25"/>
                    </a:cubicBezTo>
                    <a:cubicBezTo>
                      <a:pt x="304" y="25"/>
                      <a:pt x="305" y="27"/>
                      <a:pt x="305" y="28"/>
                    </a:cubicBezTo>
                    <a:cubicBezTo>
                      <a:pt x="305" y="28"/>
                      <a:pt x="305" y="28"/>
                      <a:pt x="304" y="29"/>
                    </a:cubicBezTo>
                    <a:cubicBezTo>
                      <a:pt x="304" y="43"/>
                      <a:pt x="304" y="43"/>
                      <a:pt x="304" y="43"/>
                    </a:cubicBezTo>
                    <a:cubicBezTo>
                      <a:pt x="308" y="44"/>
                      <a:pt x="311" y="45"/>
                      <a:pt x="314" y="47"/>
                    </a:cubicBezTo>
                    <a:cubicBezTo>
                      <a:pt x="324" y="37"/>
                      <a:pt x="324" y="37"/>
                      <a:pt x="324" y="37"/>
                    </a:cubicBezTo>
                    <a:cubicBezTo>
                      <a:pt x="325" y="35"/>
                      <a:pt x="326" y="35"/>
                      <a:pt x="328" y="36"/>
                    </a:cubicBezTo>
                    <a:cubicBezTo>
                      <a:pt x="328" y="36"/>
                      <a:pt x="329" y="37"/>
                      <a:pt x="329" y="38"/>
                    </a:cubicBezTo>
                    <a:cubicBezTo>
                      <a:pt x="329" y="39"/>
                      <a:pt x="329" y="39"/>
                      <a:pt x="328" y="40"/>
                    </a:cubicBezTo>
                    <a:cubicBezTo>
                      <a:pt x="324" y="53"/>
                      <a:pt x="324" y="53"/>
                      <a:pt x="324" y="53"/>
                    </a:cubicBezTo>
                    <a:cubicBezTo>
                      <a:pt x="327" y="55"/>
                      <a:pt x="329" y="57"/>
                      <a:pt x="332" y="60"/>
                    </a:cubicBezTo>
                    <a:cubicBezTo>
                      <a:pt x="344" y="53"/>
                      <a:pt x="344" y="53"/>
                      <a:pt x="344" y="53"/>
                    </a:cubicBezTo>
                    <a:cubicBezTo>
                      <a:pt x="345" y="52"/>
                      <a:pt x="347" y="52"/>
                      <a:pt x="348" y="54"/>
                    </a:cubicBezTo>
                    <a:cubicBezTo>
                      <a:pt x="349" y="54"/>
                      <a:pt x="349" y="55"/>
                      <a:pt x="349" y="55"/>
                    </a:cubicBezTo>
                    <a:cubicBezTo>
                      <a:pt x="349" y="56"/>
                      <a:pt x="349" y="57"/>
                      <a:pt x="348" y="58"/>
                    </a:cubicBezTo>
                    <a:cubicBezTo>
                      <a:pt x="339" y="69"/>
                      <a:pt x="339" y="69"/>
                      <a:pt x="339" y="69"/>
                    </a:cubicBezTo>
                    <a:cubicBezTo>
                      <a:pt x="341" y="72"/>
                      <a:pt x="343" y="75"/>
                      <a:pt x="345" y="78"/>
                    </a:cubicBezTo>
                    <a:cubicBezTo>
                      <a:pt x="359" y="75"/>
                      <a:pt x="359" y="75"/>
                      <a:pt x="359" y="75"/>
                    </a:cubicBezTo>
                    <a:cubicBezTo>
                      <a:pt x="360" y="75"/>
                      <a:pt x="362" y="76"/>
                      <a:pt x="362" y="77"/>
                    </a:cubicBezTo>
                    <a:cubicBezTo>
                      <a:pt x="362" y="77"/>
                      <a:pt x="362" y="78"/>
                      <a:pt x="362" y="78"/>
                    </a:cubicBezTo>
                    <a:cubicBezTo>
                      <a:pt x="362" y="79"/>
                      <a:pt x="362" y="80"/>
                      <a:pt x="361" y="81"/>
                    </a:cubicBezTo>
                    <a:cubicBezTo>
                      <a:pt x="349" y="89"/>
                      <a:pt x="349" y="89"/>
                      <a:pt x="349" y="89"/>
                    </a:cubicBezTo>
                    <a:cubicBezTo>
                      <a:pt x="350" y="92"/>
                      <a:pt x="351" y="95"/>
                      <a:pt x="351" y="99"/>
                    </a:cubicBezTo>
                    <a:cubicBezTo>
                      <a:pt x="365" y="101"/>
                      <a:pt x="365" y="101"/>
                      <a:pt x="365" y="101"/>
                    </a:cubicBezTo>
                    <a:cubicBezTo>
                      <a:pt x="367" y="101"/>
                      <a:pt x="368" y="102"/>
                      <a:pt x="368" y="104"/>
                    </a:cubicBezTo>
                    <a:cubicBezTo>
                      <a:pt x="368" y="104"/>
                      <a:pt x="368" y="104"/>
                      <a:pt x="368" y="104"/>
                    </a:cubicBezTo>
                    <a:cubicBezTo>
                      <a:pt x="368" y="105"/>
                      <a:pt x="367" y="106"/>
                      <a:pt x="366" y="107"/>
                    </a:cubicBezTo>
                    <a:cubicBezTo>
                      <a:pt x="352" y="111"/>
                      <a:pt x="352" y="111"/>
                      <a:pt x="352" y="111"/>
                    </a:cubicBezTo>
                    <a:cubicBezTo>
                      <a:pt x="352" y="114"/>
                      <a:pt x="352" y="118"/>
                      <a:pt x="351" y="121"/>
                    </a:cubicBezTo>
                    <a:cubicBezTo>
                      <a:pt x="364" y="127"/>
                      <a:pt x="364" y="127"/>
                      <a:pt x="364" y="127"/>
                    </a:cubicBezTo>
                    <a:cubicBezTo>
                      <a:pt x="365" y="128"/>
                      <a:pt x="366" y="129"/>
                      <a:pt x="366" y="130"/>
                    </a:cubicBezTo>
                    <a:cubicBezTo>
                      <a:pt x="366" y="130"/>
                      <a:pt x="366" y="130"/>
                      <a:pt x="366" y="131"/>
                    </a:cubicBezTo>
                    <a:cubicBezTo>
                      <a:pt x="366" y="132"/>
                      <a:pt x="364" y="133"/>
                      <a:pt x="363" y="133"/>
                    </a:cubicBezTo>
                    <a:cubicBezTo>
                      <a:pt x="348" y="133"/>
                      <a:pt x="348" y="133"/>
                      <a:pt x="348" y="133"/>
                    </a:cubicBezTo>
                    <a:cubicBezTo>
                      <a:pt x="347" y="136"/>
                      <a:pt x="346" y="139"/>
                      <a:pt x="345" y="142"/>
                    </a:cubicBezTo>
                    <a:cubicBezTo>
                      <a:pt x="355" y="152"/>
                      <a:pt x="355" y="152"/>
                      <a:pt x="355" y="152"/>
                    </a:cubicBezTo>
                    <a:cubicBezTo>
                      <a:pt x="355" y="153"/>
                      <a:pt x="356" y="153"/>
                      <a:pt x="356" y="154"/>
                    </a:cubicBezTo>
                    <a:cubicBezTo>
                      <a:pt x="356" y="155"/>
                      <a:pt x="356" y="155"/>
                      <a:pt x="356" y="156"/>
                    </a:cubicBezTo>
                    <a:cubicBezTo>
                      <a:pt x="355" y="157"/>
                      <a:pt x="353" y="158"/>
                      <a:pt x="352" y="157"/>
                    </a:cubicBezTo>
                    <a:cubicBezTo>
                      <a:pt x="338" y="152"/>
                      <a:pt x="338" y="152"/>
                      <a:pt x="338" y="152"/>
                    </a:cubicBezTo>
                    <a:cubicBezTo>
                      <a:pt x="336" y="155"/>
                      <a:pt x="334" y="157"/>
                      <a:pt x="331" y="160"/>
                    </a:cubicBezTo>
                    <a:cubicBezTo>
                      <a:pt x="338" y="173"/>
                      <a:pt x="338" y="173"/>
                      <a:pt x="338" y="173"/>
                    </a:cubicBezTo>
                    <a:cubicBezTo>
                      <a:pt x="338" y="173"/>
                      <a:pt x="339" y="174"/>
                      <a:pt x="339" y="174"/>
                    </a:cubicBezTo>
                    <a:cubicBezTo>
                      <a:pt x="339" y="175"/>
                      <a:pt x="338" y="176"/>
                      <a:pt x="338" y="176"/>
                    </a:cubicBezTo>
                    <a:cubicBezTo>
                      <a:pt x="336" y="177"/>
                      <a:pt x="335" y="177"/>
                      <a:pt x="334" y="176"/>
                    </a:cubicBezTo>
                    <a:close/>
                    <a:moveTo>
                      <a:pt x="451" y="192"/>
                    </a:moveTo>
                    <a:cubicBezTo>
                      <a:pt x="442" y="195"/>
                      <a:pt x="442" y="195"/>
                      <a:pt x="442" y="195"/>
                    </a:cubicBezTo>
                    <a:cubicBezTo>
                      <a:pt x="442" y="197"/>
                      <a:pt x="442" y="200"/>
                      <a:pt x="441" y="202"/>
                    </a:cubicBezTo>
                    <a:cubicBezTo>
                      <a:pt x="450" y="206"/>
                      <a:pt x="450" y="206"/>
                      <a:pt x="450" y="206"/>
                    </a:cubicBezTo>
                    <a:cubicBezTo>
                      <a:pt x="451" y="206"/>
                      <a:pt x="451" y="207"/>
                      <a:pt x="451" y="208"/>
                    </a:cubicBezTo>
                    <a:cubicBezTo>
                      <a:pt x="451" y="208"/>
                      <a:pt x="451" y="208"/>
                      <a:pt x="451" y="208"/>
                    </a:cubicBezTo>
                    <a:cubicBezTo>
                      <a:pt x="451" y="209"/>
                      <a:pt x="450" y="210"/>
                      <a:pt x="449" y="210"/>
                    </a:cubicBezTo>
                    <a:cubicBezTo>
                      <a:pt x="439" y="210"/>
                      <a:pt x="439" y="210"/>
                      <a:pt x="439" y="210"/>
                    </a:cubicBezTo>
                    <a:cubicBezTo>
                      <a:pt x="439" y="212"/>
                      <a:pt x="438" y="214"/>
                      <a:pt x="437" y="216"/>
                    </a:cubicBezTo>
                    <a:cubicBezTo>
                      <a:pt x="444" y="223"/>
                      <a:pt x="444" y="223"/>
                      <a:pt x="444" y="223"/>
                    </a:cubicBezTo>
                    <a:cubicBezTo>
                      <a:pt x="444" y="223"/>
                      <a:pt x="444" y="224"/>
                      <a:pt x="444" y="224"/>
                    </a:cubicBezTo>
                    <a:cubicBezTo>
                      <a:pt x="444" y="225"/>
                      <a:pt x="444" y="225"/>
                      <a:pt x="444" y="225"/>
                    </a:cubicBezTo>
                    <a:cubicBezTo>
                      <a:pt x="444" y="226"/>
                      <a:pt x="443" y="226"/>
                      <a:pt x="442" y="226"/>
                    </a:cubicBezTo>
                    <a:cubicBezTo>
                      <a:pt x="433" y="223"/>
                      <a:pt x="433" y="223"/>
                      <a:pt x="433" y="223"/>
                    </a:cubicBezTo>
                    <a:cubicBezTo>
                      <a:pt x="431" y="224"/>
                      <a:pt x="430" y="226"/>
                      <a:pt x="428" y="228"/>
                    </a:cubicBezTo>
                    <a:cubicBezTo>
                      <a:pt x="433" y="236"/>
                      <a:pt x="433" y="236"/>
                      <a:pt x="433" y="236"/>
                    </a:cubicBezTo>
                    <a:cubicBezTo>
                      <a:pt x="433" y="237"/>
                      <a:pt x="433" y="237"/>
                      <a:pt x="433" y="237"/>
                    </a:cubicBezTo>
                    <a:cubicBezTo>
                      <a:pt x="433" y="238"/>
                      <a:pt x="433" y="239"/>
                      <a:pt x="432" y="239"/>
                    </a:cubicBezTo>
                    <a:cubicBezTo>
                      <a:pt x="431" y="240"/>
                      <a:pt x="430" y="239"/>
                      <a:pt x="430" y="239"/>
                    </a:cubicBezTo>
                    <a:cubicBezTo>
                      <a:pt x="422" y="233"/>
                      <a:pt x="422" y="233"/>
                      <a:pt x="422" y="233"/>
                    </a:cubicBezTo>
                    <a:cubicBezTo>
                      <a:pt x="420" y="234"/>
                      <a:pt x="418" y="235"/>
                      <a:pt x="416" y="236"/>
                    </a:cubicBezTo>
                    <a:cubicBezTo>
                      <a:pt x="418" y="246"/>
                      <a:pt x="418" y="246"/>
                      <a:pt x="418" y="246"/>
                    </a:cubicBezTo>
                    <a:cubicBezTo>
                      <a:pt x="418" y="246"/>
                      <a:pt x="418" y="246"/>
                      <a:pt x="418" y="247"/>
                    </a:cubicBezTo>
                    <a:cubicBezTo>
                      <a:pt x="418" y="247"/>
                      <a:pt x="417" y="248"/>
                      <a:pt x="417" y="248"/>
                    </a:cubicBezTo>
                    <a:cubicBezTo>
                      <a:pt x="416" y="249"/>
                      <a:pt x="415" y="248"/>
                      <a:pt x="414" y="247"/>
                    </a:cubicBezTo>
                    <a:cubicBezTo>
                      <a:pt x="409" y="239"/>
                      <a:pt x="409" y="239"/>
                      <a:pt x="409" y="239"/>
                    </a:cubicBezTo>
                    <a:cubicBezTo>
                      <a:pt x="407" y="240"/>
                      <a:pt x="404" y="241"/>
                      <a:pt x="402" y="241"/>
                    </a:cubicBezTo>
                    <a:cubicBezTo>
                      <a:pt x="401" y="250"/>
                      <a:pt x="401" y="250"/>
                      <a:pt x="401" y="250"/>
                    </a:cubicBezTo>
                    <a:cubicBezTo>
                      <a:pt x="401" y="250"/>
                      <a:pt x="401" y="251"/>
                      <a:pt x="401" y="251"/>
                    </a:cubicBezTo>
                    <a:cubicBezTo>
                      <a:pt x="401" y="252"/>
                      <a:pt x="400" y="252"/>
                      <a:pt x="399" y="252"/>
                    </a:cubicBezTo>
                    <a:cubicBezTo>
                      <a:pt x="399" y="252"/>
                      <a:pt x="399" y="252"/>
                      <a:pt x="399" y="252"/>
                    </a:cubicBezTo>
                    <a:cubicBezTo>
                      <a:pt x="398" y="252"/>
                      <a:pt x="397" y="252"/>
                      <a:pt x="397" y="251"/>
                    </a:cubicBezTo>
                    <a:cubicBezTo>
                      <a:pt x="394" y="242"/>
                      <a:pt x="394" y="242"/>
                      <a:pt x="394" y="242"/>
                    </a:cubicBezTo>
                    <a:cubicBezTo>
                      <a:pt x="392" y="242"/>
                      <a:pt x="390" y="241"/>
                      <a:pt x="387" y="241"/>
                    </a:cubicBezTo>
                    <a:cubicBezTo>
                      <a:pt x="383" y="250"/>
                      <a:pt x="383" y="250"/>
                      <a:pt x="383" y="250"/>
                    </a:cubicBezTo>
                    <a:cubicBezTo>
                      <a:pt x="383" y="251"/>
                      <a:pt x="382" y="251"/>
                      <a:pt x="381" y="251"/>
                    </a:cubicBezTo>
                    <a:cubicBezTo>
                      <a:pt x="380" y="251"/>
                      <a:pt x="379" y="250"/>
                      <a:pt x="379" y="249"/>
                    </a:cubicBezTo>
                    <a:cubicBezTo>
                      <a:pt x="379" y="249"/>
                      <a:pt x="379" y="249"/>
                      <a:pt x="379" y="249"/>
                    </a:cubicBezTo>
                    <a:cubicBezTo>
                      <a:pt x="380" y="239"/>
                      <a:pt x="380" y="239"/>
                      <a:pt x="380" y="239"/>
                    </a:cubicBezTo>
                    <a:cubicBezTo>
                      <a:pt x="377" y="238"/>
                      <a:pt x="375" y="237"/>
                      <a:pt x="373" y="236"/>
                    </a:cubicBezTo>
                    <a:cubicBezTo>
                      <a:pt x="367" y="243"/>
                      <a:pt x="367" y="243"/>
                      <a:pt x="367" y="243"/>
                    </a:cubicBezTo>
                    <a:cubicBezTo>
                      <a:pt x="366" y="244"/>
                      <a:pt x="365" y="244"/>
                      <a:pt x="364" y="244"/>
                    </a:cubicBezTo>
                    <a:cubicBezTo>
                      <a:pt x="364" y="243"/>
                      <a:pt x="363" y="243"/>
                      <a:pt x="363" y="242"/>
                    </a:cubicBezTo>
                    <a:cubicBezTo>
                      <a:pt x="363" y="242"/>
                      <a:pt x="363" y="242"/>
                      <a:pt x="364" y="241"/>
                    </a:cubicBezTo>
                    <a:cubicBezTo>
                      <a:pt x="367" y="232"/>
                      <a:pt x="367" y="232"/>
                      <a:pt x="367" y="232"/>
                    </a:cubicBezTo>
                    <a:cubicBezTo>
                      <a:pt x="365" y="231"/>
                      <a:pt x="363" y="229"/>
                      <a:pt x="361" y="228"/>
                    </a:cubicBezTo>
                    <a:cubicBezTo>
                      <a:pt x="353" y="232"/>
                      <a:pt x="353" y="232"/>
                      <a:pt x="353" y="232"/>
                    </a:cubicBezTo>
                    <a:cubicBezTo>
                      <a:pt x="352" y="233"/>
                      <a:pt x="351" y="233"/>
                      <a:pt x="350" y="232"/>
                    </a:cubicBezTo>
                    <a:cubicBezTo>
                      <a:pt x="350" y="232"/>
                      <a:pt x="350" y="231"/>
                      <a:pt x="350" y="231"/>
                    </a:cubicBezTo>
                    <a:cubicBezTo>
                      <a:pt x="350" y="230"/>
                      <a:pt x="350" y="230"/>
                      <a:pt x="351" y="229"/>
                    </a:cubicBezTo>
                    <a:cubicBezTo>
                      <a:pt x="356" y="222"/>
                      <a:pt x="356" y="222"/>
                      <a:pt x="356" y="222"/>
                    </a:cubicBezTo>
                    <a:cubicBezTo>
                      <a:pt x="355" y="220"/>
                      <a:pt x="354" y="218"/>
                      <a:pt x="353" y="216"/>
                    </a:cubicBezTo>
                    <a:cubicBezTo>
                      <a:pt x="343" y="217"/>
                      <a:pt x="343" y="217"/>
                      <a:pt x="343" y="217"/>
                    </a:cubicBezTo>
                    <a:cubicBezTo>
                      <a:pt x="342" y="218"/>
                      <a:pt x="341" y="217"/>
                      <a:pt x="341" y="216"/>
                    </a:cubicBezTo>
                    <a:cubicBezTo>
                      <a:pt x="341" y="216"/>
                      <a:pt x="341" y="216"/>
                      <a:pt x="341" y="216"/>
                    </a:cubicBezTo>
                    <a:cubicBezTo>
                      <a:pt x="341" y="215"/>
                      <a:pt x="341" y="214"/>
                      <a:pt x="342" y="214"/>
                    </a:cubicBezTo>
                    <a:cubicBezTo>
                      <a:pt x="350" y="208"/>
                      <a:pt x="350" y="208"/>
                      <a:pt x="350" y="208"/>
                    </a:cubicBezTo>
                    <a:cubicBezTo>
                      <a:pt x="349" y="206"/>
                      <a:pt x="349" y="204"/>
                      <a:pt x="348" y="202"/>
                    </a:cubicBezTo>
                    <a:cubicBezTo>
                      <a:pt x="339" y="200"/>
                      <a:pt x="339" y="200"/>
                      <a:pt x="339" y="200"/>
                    </a:cubicBezTo>
                    <a:cubicBezTo>
                      <a:pt x="338" y="200"/>
                      <a:pt x="337" y="200"/>
                      <a:pt x="337" y="199"/>
                    </a:cubicBezTo>
                    <a:cubicBezTo>
                      <a:pt x="337" y="199"/>
                      <a:pt x="337" y="198"/>
                      <a:pt x="337" y="198"/>
                    </a:cubicBezTo>
                    <a:cubicBezTo>
                      <a:pt x="337" y="197"/>
                      <a:pt x="338" y="197"/>
                      <a:pt x="339" y="197"/>
                    </a:cubicBezTo>
                    <a:cubicBezTo>
                      <a:pt x="348" y="194"/>
                      <a:pt x="348" y="194"/>
                      <a:pt x="348" y="194"/>
                    </a:cubicBezTo>
                    <a:cubicBezTo>
                      <a:pt x="348" y="191"/>
                      <a:pt x="348" y="189"/>
                      <a:pt x="348" y="187"/>
                    </a:cubicBezTo>
                    <a:cubicBezTo>
                      <a:pt x="340" y="183"/>
                      <a:pt x="340" y="183"/>
                      <a:pt x="340" y="183"/>
                    </a:cubicBezTo>
                    <a:cubicBezTo>
                      <a:pt x="339" y="182"/>
                      <a:pt x="338" y="182"/>
                      <a:pt x="338" y="181"/>
                    </a:cubicBezTo>
                    <a:cubicBezTo>
                      <a:pt x="338" y="181"/>
                      <a:pt x="338" y="181"/>
                      <a:pt x="338" y="180"/>
                    </a:cubicBezTo>
                    <a:cubicBezTo>
                      <a:pt x="339" y="179"/>
                      <a:pt x="340" y="179"/>
                      <a:pt x="341" y="179"/>
                    </a:cubicBezTo>
                    <a:cubicBezTo>
                      <a:pt x="350" y="179"/>
                      <a:pt x="350" y="179"/>
                      <a:pt x="350" y="179"/>
                    </a:cubicBezTo>
                    <a:cubicBezTo>
                      <a:pt x="351" y="177"/>
                      <a:pt x="352" y="175"/>
                      <a:pt x="353" y="173"/>
                    </a:cubicBezTo>
                    <a:cubicBezTo>
                      <a:pt x="346" y="166"/>
                      <a:pt x="346" y="166"/>
                      <a:pt x="346" y="166"/>
                    </a:cubicBezTo>
                    <a:cubicBezTo>
                      <a:pt x="346" y="166"/>
                      <a:pt x="345" y="165"/>
                      <a:pt x="345" y="165"/>
                    </a:cubicBezTo>
                    <a:cubicBezTo>
                      <a:pt x="345" y="164"/>
                      <a:pt x="345" y="164"/>
                      <a:pt x="345" y="164"/>
                    </a:cubicBezTo>
                    <a:cubicBezTo>
                      <a:pt x="346" y="163"/>
                      <a:pt x="347" y="163"/>
                      <a:pt x="348" y="163"/>
                    </a:cubicBezTo>
                    <a:cubicBezTo>
                      <a:pt x="357" y="166"/>
                      <a:pt x="357" y="166"/>
                      <a:pt x="357" y="166"/>
                    </a:cubicBezTo>
                    <a:cubicBezTo>
                      <a:pt x="358" y="164"/>
                      <a:pt x="360" y="163"/>
                      <a:pt x="361" y="161"/>
                    </a:cubicBezTo>
                    <a:cubicBezTo>
                      <a:pt x="357" y="153"/>
                      <a:pt x="357" y="153"/>
                      <a:pt x="357" y="153"/>
                    </a:cubicBezTo>
                    <a:cubicBezTo>
                      <a:pt x="357" y="152"/>
                      <a:pt x="357" y="152"/>
                      <a:pt x="357" y="151"/>
                    </a:cubicBezTo>
                    <a:cubicBezTo>
                      <a:pt x="357" y="151"/>
                      <a:pt x="357" y="150"/>
                      <a:pt x="357" y="150"/>
                    </a:cubicBezTo>
                    <a:cubicBezTo>
                      <a:pt x="358" y="149"/>
                      <a:pt x="359" y="149"/>
                      <a:pt x="360" y="150"/>
                    </a:cubicBezTo>
                    <a:cubicBezTo>
                      <a:pt x="368" y="156"/>
                      <a:pt x="368" y="156"/>
                      <a:pt x="368" y="156"/>
                    </a:cubicBezTo>
                    <a:cubicBezTo>
                      <a:pt x="369" y="155"/>
                      <a:pt x="371" y="153"/>
                      <a:pt x="373" y="152"/>
                    </a:cubicBezTo>
                    <a:cubicBezTo>
                      <a:pt x="372" y="143"/>
                      <a:pt x="372" y="143"/>
                      <a:pt x="372" y="143"/>
                    </a:cubicBezTo>
                    <a:cubicBezTo>
                      <a:pt x="372" y="143"/>
                      <a:pt x="372" y="143"/>
                      <a:pt x="372" y="142"/>
                    </a:cubicBezTo>
                    <a:cubicBezTo>
                      <a:pt x="372" y="142"/>
                      <a:pt x="372" y="141"/>
                      <a:pt x="373" y="141"/>
                    </a:cubicBezTo>
                    <a:cubicBezTo>
                      <a:pt x="374" y="140"/>
                      <a:pt x="375" y="141"/>
                      <a:pt x="375" y="142"/>
                    </a:cubicBezTo>
                    <a:cubicBezTo>
                      <a:pt x="381" y="149"/>
                      <a:pt x="381" y="149"/>
                      <a:pt x="381" y="149"/>
                    </a:cubicBezTo>
                    <a:cubicBezTo>
                      <a:pt x="383" y="149"/>
                      <a:pt x="385" y="148"/>
                      <a:pt x="387" y="148"/>
                    </a:cubicBezTo>
                    <a:cubicBezTo>
                      <a:pt x="389" y="138"/>
                      <a:pt x="389" y="138"/>
                      <a:pt x="389" y="138"/>
                    </a:cubicBezTo>
                    <a:cubicBezTo>
                      <a:pt x="389" y="138"/>
                      <a:pt x="389" y="138"/>
                      <a:pt x="389" y="138"/>
                    </a:cubicBezTo>
                    <a:cubicBezTo>
                      <a:pt x="389" y="137"/>
                      <a:pt x="390" y="136"/>
                      <a:pt x="391" y="136"/>
                    </a:cubicBezTo>
                    <a:cubicBezTo>
                      <a:pt x="392" y="136"/>
                      <a:pt x="393" y="137"/>
                      <a:pt x="393" y="138"/>
                    </a:cubicBezTo>
                    <a:cubicBezTo>
                      <a:pt x="395" y="147"/>
                      <a:pt x="395" y="147"/>
                      <a:pt x="395" y="147"/>
                    </a:cubicBezTo>
                    <a:cubicBezTo>
                      <a:pt x="398" y="147"/>
                      <a:pt x="400" y="147"/>
                      <a:pt x="402" y="148"/>
                    </a:cubicBezTo>
                    <a:cubicBezTo>
                      <a:pt x="407" y="139"/>
                      <a:pt x="407" y="139"/>
                      <a:pt x="407" y="139"/>
                    </a:cubicBezTo>
                    <a:cubicBezTo>
                      <a:pt x="407" y="138"/>
                      <a:pt x="408" y="138"/>
                      <a:pt x="409" y="138"/>
                    </a:cubicBezTo>
                    <a:cubicBezTo>
                      <a:pt x="410" y="138"/>
                      <a:pt x="410" y="139"/>
                      <a:pt x="410" y="140"/>
                    </a:cubicBezTo>
                    <a:cubicBezTo>
                      <a:pt x="410" y="140"/>
                      <a:pt x="410" y="140"/>
                      <a:pt x="410" y="140"/>
                    </a:cubicBezTo>
                    <a:cubicBezTo>
                      <a:pt x="410" y="150"/>
                      <a:pt x="410" y="150"/>
                      <a:pt x="410" y="150"/>
                    </a:cubicBezTo>
                    <a:cubicBezTo>
                      <a:pt x="412" y="150"/>
                      <a:pt x="414" y="151"/>
                      <a:pt x="416" y="152"/>
                    </a:cubicBezTo>
                    <a:cubicBezTo>
                      <a:pt x="423" y="146"/>
                      <a:pt x="423" y="146"/>
                      <a:pt x="423" y="146"/>
                    </a:cubicBezTo>
                    <a:cubicBezTo>
                      <a:pt x="424" y="145"/>
                      <a:pt x="425" y="145"/>
                      <a:pt x="426" y="145"/>
                    </a:cubicBezTo>
                    <a:cubicBezTo>
                      <a:pt x="426" y="145"/>
                      <a:pt x="426" y="146"/>
                      <a:pt x="426" y="147"/>
                    </a:cubicBezTo>
                    <a:cubicBezTo>
                      <a:pt x="426" y="147"/>
                      <a:pt x="426" y="147"/>
                      <a:pt x="426" y="148"/>
                    </a:cubicBezTo>
                    <a:cubicBezTo>
                      <a:pt x="423" y="157"/>
                      <a:pt x="423" y="157"/>
                      <a:pt x="423" y="157"/>
                    </a:cubicBezTo>
                    <a:cubicBezTo>
                      <a:pt x="425" y="158"/>
                      <a:pt x="427" y="159"/>
                      <a:pt x="428" y="161"/>
                    </a:cubicBezTo>
                    <a:cubicBezTo>
                      <a:pt x="437" y="157"/>
                      <a:pt x="437" y="157"/>
                      <a:pt x="437" y="157"/>
                    </a:cubicBezTo>
                    <a:cubicBezTo>
                      <a:pt x="437" y="156"/>
                      <a:pt x="439" y="156"/>
                      <a:pt x="439" y="157"/>
                    </a:cubicBezTo>
                    <a:cubicBezTo>
                      <a:pt x="440" y="157"/>
                      <a:pt x="440" y="158"/>
                      <a:pt x="440" y="158"/>
                    </a:cubicBezTo>
                    <a:cubicBezTo>
                      <a:pt x="440" y="159"/>
                      <a:pt x="440" y="159"/>
                      <a:pt x="439" y="160"/>
                    </a:cubicBezTo>
                    <a:cubicBezTo>
                      <a:pt x="433" y="167"/>
                      <a:pt x="433" y="167"/>
                      <a:pt x="433" y="167"/>
                    </a:cubicBezTo>
                    <a:cubicBezTo>
                      <a:pt x="435" y="169"/>
                      <a:pt x="436" y="171"/>
                      <a:pt x="437" y="173"/>
                    </a:cubicBezTo>
                    <a:cubicBezTo>
                      <a:pt x="446" y="172"/>
                      <a:pt x="446" y="172"/>
                      <a:pt x="446" y="172"/>
                    </a:cubicBezTo>
                    <a:cubicBezTo>
                      <a:pt x="447" y="171"/>
                      <a:pt x="448" y="172"/>
                      <a:pt x="449" y="173"/>
                    </a:cubicBezTo>
                    <a:cubicBezTo>
                      <a:pt x="449" y="173"/>
                      <a:pt x="449" y="173"/>
                      <a:pt x="449" y="173"/>
                    </a:cubicBezTo>
                    <a:cubicBezTo>
                      <a:pt x="449" y="174"/>
                      <a:pt x="448" y="175"/>
                      <a:pt x="448" y="175"/>
                    </a:cubicBezTo>
                    <a:cubicBezTo>
                      <a:pt x="440" y="180"/>
                      <a:pt x="440" y="180"/>
                      <a:pt x="440" y="180"/>
                    </a:cubicBezTo>
                    <a:cubicBezTo>
                      <a:pt x="441" y="183"/>
                      <a:pt x="441" y="185"/>
                      <a:pt x="441" y="187"/>
                    </a:cubicBezTo>
                    <a:cubicBezTo>
                      <a:pt x="451" y="189"/>
                      <a:pt x="451" y="189"/>
                      <a:pt x="451" y="189"/>
                    </a:cubicBezTo>
                    <a:cubicBezTo>
                      <a:pt x="452" y="188"/>
                      <a:pt x="453" y="189"/>
                      <a:pt x="453" y="190"/>
                    </a:cubicBezTo>
                    <a:cubicBezTo>
                      <a:pt x="453" y="190"/>
                      <a:pt x="453" y="190"/>
                      <a:pt x="453" y="190"/>
                    </a:cubicBezTo>
                    <a:cubicBezTo>
                      <a:pt x="453" y="191"/>
                      <a:pt x="452" y="192"/>
                      <a:pt x="451" y="19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888" tIns="60944" rIns="121888" bIns="60944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2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2" name="Oval 24"/>
              <p:cNvSpPr>
                <a:spLocks noChangeArrowheads="1"/>
              </p:cNvSpPr>
              <p:nvPr/>
            </p:nvSpPr>
            <p:spPr bwMode="auto">
              <a:xfrm>
                <a:off x="-1333500" y="3128963"/>
                <a:ext cx="77788" cy="79375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121888" tIns="60944" rIns="121888" bIns="60944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2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3" name="Freeform 25"/>
              <p:cNvSpPr/>
              <p:nvPr/>
            </p:nvSpPr>
            <p:spPr bwMode="auto">
              <a:xfrm>
                <a:off x="-1423988" y="2082800"/>
                <a:ext cx="889000" cy="357188"/>
              </a:xfrm>
              <a:custGeom>
                <a:avLst/>
                <a:gdLst>
                  <a:gd name="T0" fmla="*/ 218 w 237"/>
                  <a:gd name="T1" fmla="*/ 95 h 95"/>
                  <a:gd name="T2" fmla="*/ 217 w 237"/>
                  <a:gd name="T3" fmla="*/ 94 h 95"/>
                  <a:gd name="T4" fmla="*/ 234 w 237"/>
                  <a:gd name="T5" fmla="*/ 82 h 95"/>
                  <a:gd name="T6" fmla="*/ 237 w 237"/>
                  <a:gd name="T7" fmla="*/ 79 h 95"/>
                  <a:gd name="T8" fmla="*/ 236 w 237"/>
                  <a:gd name="T9" fmla="*/ 77 h 95"/>
                  <a:gd name="T10" fmla="*/ 231 w 237"/>
                  <a:gd name="T11" fmla="*/ 75 h 95"/>
                  <a:gd name="T12" fmla="*/ 211 w 237"/>
                  <a:gd name="T13" fmla="*/ 78 h 95"/>
                  <a:gd name="T14" fmla="*/ 203 w 237"/>
                  <a:gd name="T15" fmla="*/ 66 h 95"/>
                  <a:gd name="T16" fmla="*/ 216 w 237"/>
                  <a:gd name="T17" fmla="*/ 49 h 95"/>
                  <a:gd name="T18" fmla="*/ 217 w 237"/>
                  <a:gd name="T19" fmla="*/ 46 h 95"/>
                  <a:gd name="T20" fmla="*/ 216 w 237"/>
                  <a:gd name="T21" fmla="*/ 44 h 95"/>
                  <a:gd name="T22" fmla="*/ 211 w 237"/>
                  <a:gd name="T23" fmla="*/ 43 h 95"/>
                  <a:gd name="T24" fmla="*/ 192 w 237"/>
                  <a:gd name="T25" fmla="*/ 53 h 95"/>
                  <a:gd name="T26" fmla="*/ 181 w 237"/>
                  <a:gd name="T27" fmla="*/ 43 h 95"/>
                  <a:gd name="T28" fmla="*/ 188 w 237"/>
                  <a:gd name="T29" fmla="*/ 24 h 95"/>
                  <a:gd name="T30" fmla="*/ 189 w 237"/>
                  <a:gd name="T31" fmla="*/ 22 h 95"/>
                  <a:gd name="T32" fmla="*/ 187 w 237"/>
                  <a:gd name="T33" fmla="*/ 18 h 95"/>
                  <a:gd name="T34" fmla="*/ 181 w 237"/>
                  <a:gd name="T35" fmla="*/ 20 h 95"/>
                  <a:gd name="T36" fmla="*/ 167 w 237"/>
                  <a:gd name="T37" fmla="*/ 34 h 95"/>
                  <a:gd name="T38" fmla="*/ 153 w 237"/>
                  <a:gd name="T39" fmla="*/ 28 h 95"/>
                  <a:gd name="T40" fmla="*/ 154 w 237"/>
                  <a:gd name="T41" fmla="*/ 8 h 95"/>
                  <a:gd name="T42" fmla="*/ 154 w 237"/>
                  <a:gd name="T43" fmla="*/ 7 h 95"/>
                  <a:gd name="T44" fmla="*/ 151 w 237"/>
                  <a:gd name="T45" fmla="*/ 3 h 95"/>
                  <a:gd name="T46" fmla="*/ 146 w 237"/>
                  <a:gd name="T47" fmla="*/ 6 h 95"/>
                  <a:gd name="T48" fmla="*/ 137 w 237"/>
                  <a:gd name="T49" fmla="*/ 24 h 95"/>
                  <a:gd name="T50" fmla="*/ 122 w 237"/>
                  <a:gd name="T51" fmla="*/ 23 h 95"/>
                  <a:gd name="T52" fmla="*/ 116 w 237"/>
                  <a:gd name="T53" fmla="*/ 4 h 95"/>
                  <a:gd name="T54" fmla="*/ 112 w 237"/>
                  <a:gd name="T55" fmla="*/ 0 h 95"/>
                  <a:gd name="T56" fmla="*/ 108 w 237"/>
                  <a:gd name="T57" fmla="*/ 4 h 95"/>
                  <a:gd name="T58" fmla="*/ 108 w 237"/>
                  <a:gd name="T59" fmla="*/ 4 h 95"/>
                  <a:gd name="T60" fmla="*/ 105 w 237"/>
                  <a:gd name="T61" fmla="*/ 24 h 95"/>
                  <a:gd name="T62" fmla="*/ 91 w 237"/>
                  <a:gd name="T63" fmla="*/ 28 h 95"/>
                  <a:gd name="T64" fmla="*/ 79 w 237"/>
                  <a:gd name="T65" fmla="*/ 11 h 95"/>
                  <a:gd name="T66" fmla="*/ 74 w 237"/>
                  <a:gd name="T67" fmla="*/ 9 h 95"/>
                  <a:gd name="T68" fmla="*/ 71 w 237"/>
                  <a:gd name="T69" fmla="*/ 12 h 95"/>
                  <a:gd name="T70" fmla="*/ 72 w 237"/>
                  <a:gd name="T71" fmla="*/ 14 h 95"/>
                  <a:gd name="T72" fmla="*/ 75 w 237"/>
                  <a:gd name="T73" fmla="*/ 34 h 95"/>
                  <a:gd name="T74" fmla="*/ 63 w 237"/>
                  <a:gd name="T75" fmla="*/ 42 h 95"/>
                  <a:gd name="T76" fmla="*/ 46 w 237"/>
                  <a:gd name="T77" fmla="*/ 29 h 95"/>
                  <a:gd name="T78" fmla="*/ 41 w 237"/>
                  <a:gd name="T79" fmla="*/ 29 h 95"/>
                  <a:gd name="T80" fmla="*/ 39 w 237"/>
                  <a:gd name="T81" fmla="*/ 32 h 95"/>
                  <a:gd name="T82" fmla="*/ 40 w 237"/>
                  <a:gd name="T83" fmla="*/ 34 h 95"/>
                  <a:gd name="T84" fmla="*/ 49 w 237"/>
                  <a:gd name="T85" fmla="*/ 53 h 95"/>
                  <a:gd name="T86" fmla="*/ 40 w 237"/>
                  <a:gd name="T87" fmla="*/ 64 h 95"/>
                  <a:gd name="T88" fmla="*/ 21 w 237"/>
                  <a:gd name="T89" fmla="*/ 57 h 95"/>
                  <a:gd name="T90" fmla="*/ 15 w 237"/>
                  <a:gd name="T91" fmla="*/ 58 h 95"/>
                  <a:gd name="T92" fmla="*/ 14 w 237"/>
                  <a:gd name="T93" fmla="*/ 60 h 95"/>
                  <a:gd name="T94" fmla="*/ 16 w 237"/>
                  <a:gd name="T95" fmla="*/ 64 h 95"/>
                  <a:gd name="T96" fmla="*/ 31 w 237"/>
                  <a:gd name="T97" fmla="*/ 78 h 95"/>
                  <a:gd name="T98" fmla="*/ 25 w 237"/>
                  <a:gd name="T99" fmla="*/ 92 h 95"/>
                  <a:gd name="T100" fmla="*/ 5 w 237"/>
                  <a:gd name="T101" fmla="*/ 91 h 95"/>
                  <a:gd name="T102" fmla="*/ 0 w 237"/>
                  <a:gd name="T103" fmla="*/ 94 h 95"/>
                  <a:gd name="T104" fmla="*/ 0 w 237"/>
                  <a:gd name="T105" fmla="*/ 95 h 95"/>
                  <a:gd name="T106" fmla="*/ 218 w 237"/>
                  <a:gd name="T107" fmla="*/ 9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37" h="95">
                    <a:moveTo>
                      <a:pt x="218" y="95"/>
                    </a:moveTo>
                    <a:cubicBezTo>
                      <a:pt x="218" y="95"/>
                      <a:pt x="217" y="94"/>
                      <a:pt x="217" y="94"/>
                    </a:cubicBezTo>
                    <a:cubicBezTo>
                      <a:pt x="234" y="82"/>
                      <a:pt x="234" y="82"/>
                      <a:pt x="234" y="82"/>
                    </a:cubicBezTo>
                    <a:cubicBezTo>
                      <a:pt x="236" y="82"/>
                      <a:pt x="237" y="80"/>
                      <a:pt x="237" y="79"/>
                    </a:cubicBezTo>
                    <a:cubicBezTo>
                      <a:pt x="237" y="78"/>
                      <a:pt x="236" y="78"/>
                      <a:pt x="236" y="77"/>
                    </a:cubicBezTo>
                    <a:cubicBezTo>
                      <a:pt x="235" y="75"/>
                      <a:pt x="233" y="74"/>
                      <a:pt x="231" y="75"/>
                    </a:cubicBezTo>
                    <a:cubicBezTo>
                      <a:pt x="211" y="78"/>
                      <a:pt x="211" y="78"/>
                      <a:pt x="211" y="78"/>
                    </a:cubicBezTo>
                    <a:cubicBezTo>
                      <a:pt x="209" y="74"/>
                      <a:pt x="206" y="70"/>
                      <a:pt x="203" y="66"/>
                    </a:cubicBezTo>
                    <a:cubicBezTo>
                      <a:pt x="216" y="49"/>
                      <a:pt x="216" y="49"/>
                      <a:pt x="216" y="49"/>
                    </a:cubicBezTo>
                    <a:cubicBezTo>
                      <a:pt x="217" y="49"/>
                      <a:pt x="217" y="48"/>
                      <a:pt x="217" y="46"/>
                    </a:cubicBezTo>
                    <a:cubicBezTo>
                      <a:pt x="217" y="46"/>
                      <a:pt x="217" y="45"/>
                      <a:pt x="216" y="44"/>
                    </a:cubicBezTo>
                    <a:cubicBezTo>
                      <a:pt x="215" y="42"/>
                      <a:pt x="212" y="42"/>
                      <a:pt x="211" y="43"/>
                    </a:cubicBezTo>
                    <a:cubicBezTo>
                      <a:pt x="192" y="53"/>
                      <a:pt x="192" y="53"/>
                      <a:pt x="192" y="53"/>
                    </a:cubicBezTo>
                    <a:cubicBezTo>
                      <a:pt x="189" y="49"/>
                      <a:pt x="185" y="46"/>
                      <a:pt x="181" y="43"/>
                    </a:cubicBezTo>
                    <a:cubicBezTo>
                      <a:pt x="188" y="24"/>
                      <a:pt x="188" y="24"/>
                      <a:pt x="188" y="24"/>
                    </a:cubicBezTo>
                    <a:cubicBezTo>
                      <a:pt x="188" y="23"/>
                      <a:pt x="189" y="22"/>
                      <a:pt x="189" y="22"/>
                    </a:cubicBezTo>
                    <a:cubicBezTo>
                      <a:pt x="189" y="20"/>
                      <a:pt x="188" y="19"/>
                      <a:pt x="187" y="18"/>
                    </a:cubicBezTo>
                    <a:cubicBezTo>
                      <a:pt x="185" y="17"/>
                      <a:pt x="182" y="18"/>
                      <a:pt x="181" y="20"/>
                    </a:cubicBezTo>
                    <a:cubicBezTo>
                      <a:pt x="167" y="34"/>
                      <a:pt x="167" y="34"/>
                      <a:pt x="167" y="34"/>
                    </a:cubicBezTo>
                    <a:cubicBezTo>
                      <a:pt x="162" y="32"/>
                      <a:pt x="158" y="30"/>
                      <a:pt x="153" y="28"/>
                    </a:cubicBezTo>
                    <a:cubicBezTo>
                      <a:pt x="154" y="8"/>
                      <a:pt x="154" y="8"/>
                      <a:pt x="154" y="8"/>
                    </a:cubicBezTo>
                    <a:cubicBezTo>
                      <a:pt x="154" y="8"/>
                      <a:pt x="154" y="7"/>
                      <a:pt x="154" y="7"/>
                    </a:cubicBezTo>
                    <a:cubicBezTo>
                      <a:pt x="154" y="5"/>
                      <a:pt x="153" y="4"/>
                      <a:pt x="151" y="3"/>
                    </a:cubicBezTo>
                    <a:cubicBezTo>
                      <a:pt x="149" y="3"/>
                      <a:pt x="146" y="4"/>
                      <a:pt x="146" y="6"/>
                    </a:cubicBezTo>
                    <a:cubicBezTo>
                      <a:pt x="137" y="24"/>
                      <a:pt x="137" y="24"/>
                      <a:pt x="137" y="24"/>
                    </a:cubicBezTo>
                    <a:cubicBezTo>
                      <a:pt x="132" y="24"/>
                      <a:pt x="127" y="23"/>
                      <a:pt x="122" y="23"/>
                    </a:cubicBezTo>
                    <a:cubicBezTo>
                      <a:pt x="116" y="4"/>
                      <a:pt x="116" y="4"/>
                      <a:pt x="116" y="4"/>
                    </a:cubicBezTo>
                    <a:cubicBezTo>
                      <a:pt x="116" y="1"/>
                      <a:pt x="114" y="0"/>
                      <a:pt x="112" y="0"/>
                    </a:cubicBezTo>
                    <a:cubicBezTo>
                      <a:pt x="110" y="0"/>
                      <a:pt x="108" y="2"/>
                      <a:pt x="108" y="4"/>
                    </a:cubicBezTo>
                    <a:cubicBezTo>
                      <a:pt x="108" y="4"/>
                      <a:pt x="108" y="4"/>
                      <a:pt x="108" y="4"/>
                    </a:cubicBezTo>
                    <a:cubicBezTo>
                      <a:pt x="105" y="24"/>
                      <a:pt x="105" y="24"/>
                      <a:pt x="105" y="24"/>
                    </a:cubicBezTo>
                    <a:cubicBezTo>
                      <a:pt x="100" y="25"/>
                      <a:pt x="95" y="26"/>
                      <a:pt x="91" y="28"/>
                    </a:cubicBezTo>
                    <a:cubicBezTo>
                      <a:pt x="79" y="11"/>
                      <a:pt x="79" y="11"/>
                      <a:pt x="79" y="11"/>
                    </a:cubicBezTo>
                    <a:cubicBezTo>
                      <a:pt x="78" y="9"/>
                      <a:pt x="76" y="8"/>
                      <a:pt x="74" y="9"/>
                    </a:cubicBezTo>
                    <a:cubicBezTo>
                      <a:pt x="72" y="9"/>
                      <a:pt x="71" y="11"/>
                      <a:pt x="71" y="12"/>
                    </a:cubicBezTo>
                    <a:cubicBezTo>
                      <a:pt x="71" y="13"/>
                      <a:pt x="72" y="13"/>
                      <a:pt x="72" y="14"/>
                    </a:cubicBezTo>
                    <a:cubicBezTo>
                      <a:pt x="75" y="34"/>
                      <a:pt x="75" y="34"/>
                      <a:pt x="75" y="34"/>
                    </a:cubicBezTo>
                    <a:cubicBezTo>
                      <a:pt x="71" y="36"/>
                      <a:pt x="66" y="39"/>
                      <a:pt x="63" y="42"/>
                    </a:cubicBezTo>
                    <a:cubicBezTo>
                      <a:pt x="46" y="29"/>
                      <a:pt x="46" y="29"/>
                      <a:pt x="46" y="29"/>
                    </a:cubicBezTo>
                    <a:cubicBezTo>
                      <a:pt x="45" y="28"/>
                      <a:pt x="42" y="27"/>
                      <a:pt x="41" y="29"/>
                    </a:cubicBezTo>
                    <a:cubicBezTo>
                      <a:pt x="40" y="30"/>
                      <a:pt x="39" y="31"/>
                      <a:pt x="39" y="32"/>
                    </a:cubicBezTo>
                    <a:cubicBezTo>
                      <a:pt x="39" y="33"/>
                      <a:pt x="39" y="34"/>
                      <a:pt x="40" y="34"/>
                    </a:cubicBezTo>
                    <a:cubicBezTo>
                      <a:pt x="49" y="53"/>
                      <a:pt x="49" y="53"/>
                      <a:pt x="49" y="53"/>
                    </a:cubicBezTo>
                    <a:cubicBezTo>
                      <a:pt x="46" y="56"/>
                      <a:pt x="43" y="60"/>
                      <a:pt x="40" y="64"/>
                    </a:cubicBezTo>
                    <a:cubicBezTo>
                      <a:pt x="21" y="57"/>
                      <a:pt x="21" y="57"/>
                      <a:pt x="21" y="57"/>
                    </a:cubicBezTo>
                    <a:cubicBezTo>
                      <a:pt x="19" y="56"/>
                      <a:pt x="16" y="56"/>
                      <a:pt x="15" y="58"/>
                    </a:cubicBezTo>
                    <a:cubicBezTo>
                      <a:pt x="15" y="59"/>
                      <a:pt x="14" y="60"/>
                      <a:pt x="14" y="60"/>
                    </a:cubicBezTo>
                    <a:cubicBezTo>
                      <a:pt x="14" y="62"/>
                      <a:pt x="15" y="63"/>
                      <a:pt x="16" y="64"/>
                    </a:cubicBezTo>
                    <a:cubicBezTo>
                      <a:pt x="31" y="78"/>
                      <a:pt x="31" y="78"/>
                      <a:pt x="31" y="78"/>
                    </a:cubicBezTo>
                    <a:cubicBezTo>
                      <a:pt x="29" y="82"/>
                      <a:pt x="27" y="87"/>
                      <a:pt x="25" y="92"/>
                    </a:cubicBezTo>
                    <a:cubicBezTo>
                      <a:pt x="5" y="91"/>
                      <a:pt x="5" y="91"/>
                      <a:pt x="5" y="91"/>
                    </a:cubicBezTo>
                    <a:cubicBezTo>
                      <a:pt x="3" y="91"/>
                      <a:pt x="0" y="92"/>
                      <a:pt x="0" y="94"/>
                    </a:cubicBezTo>
                    <a:cubicBezTo>
                      <a:pt x="0" y="94"/>
                      <a:pt x="0" y="95"/>
                      <a:pt x="0" y="95"/>
                    </a:cubicBezTo>
                    <a:lnTo>
                      <a:pt x="218" y="9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888" tIns="60944" rIns="121888" bIns="60944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2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78" name="Freeform 89"/>
            <p:cNvSpPr>
              <a:spLocks noEditPoints="1"/>
            </p:cNvSpPr>
            <p:nvPr/>
          </p:nvSpPr>
          <p:spPr bwMode="black">
            <a:xfrm>
              <a:off x="3685187" y="1989258"/>
              <a:ext cx="628007" cy="404159"/>
            </a:xfrm>
            <a:custGeom>
              <a:avLst/>
              <a:gdLst>
                <a:gd name="T0" fmla="*/ 350 w 3153"/>
                <a:gd name="T1" fmla="*/ 935 h 2031"/>
                <a:gd name="T2" fmla="*/ 788 w 3153"/>
                <a:gd name="T3" fmla="*/ 0 h 2031"/>
                <a:gd name="T4" fmla="*/ 2918 w 3153"/>
                <a:gd name="T5" fmla="*/ 1882 h 2031"/>
                <a:gd name="T6" fmla="*/ 2403 w 3153"/>
                <a:gd name="T7" fmla="*/ 1493 h 2031"/>
                <a:gd name="T8" fmla="*/ 2244 w 3153"/>
                <a:gd name="T9" fmla="*/ 1424 h 2031"/>
                <a:gd name="T10" fmla="*/ 2391 w 3153"/>
                <a:gd name="T11" fmla="*/ 1458 h 2031"/>
                <a:gd name="T12" fmla="*/ 1437 w 3153"/>
                <a:gd name="T13" fmla="*/ 1486 h 2031"/>
                <a:gd name="T14" fmla="*/ 1460 w 3153"/>
                <a:gd name="T15" fmla="*/ 1427 h 2031"/>
                <a:gd name="T16" fmla="*/ 1588 w 3153"/>
                <a:gd name="T17" fmla="*/ 1440 h 2031"/>
                <a:gd name="T18" fmla="*/ 1563 w 3153"/>
                <a:gd name="T19" fmla="*/ 1636 h 2031"/>
                <a:gd name="T20" fmla="*/ 1421 w 3153"/>
                <a:gd name="T21" fmla="*/ 1612 h 2031"/>
                <a:gd name="T22" fmla="*/ 1170 w 3153"/>
                <a:gd name="T23" fmla="*/ 1604 h 2031"/>
                <a:gd name="T24" fmla="*/ 1340 w 3153"/>
                <a:gd name="T25" fmla="*/ 1589 h 2031"/>
                <a:gd name="T26" fmla="*/ 1175 w 3153"/>
                <a:gd name="T27" fmla="*/ 1631 h 2031"/>
                <a:gd name="T28" fmla="*/ 1228 w 3153"/>
                <a:gd name="T29" fmla="*/ 1433 h 2031"/>
                <a:gd name="T30" fmla="*/ 1366 w 3153"/>
                <a:gd name="T31" fmla="*/ 1441 h 2031"/>
                <a:gd name="T32" fmla="*/ 916 w 3153"/>
                <a:gd name="T33" fmla="*/ 1607 h 2031"/>
                <a:gd name="T34" fmla="*/ 1099 w 3153"/>
                <a:gd name="T35" fmla="*/ 1564 h 2031"/>
                <a:gd name="T36" fmla="*/ 911 w 3153"/>
                <a:gd name="T37" fmla="*/ 1624 h 2031"/>
                <a:gd name="T38" fmla="*/ 832 w 3153"/>
                <a:gd name="T39" fmla="*/ 1503 h 2031"/>
                <a:gd name="T40" fmla="*/ 922 w 3153"/>
                <a:gd name="T41" fmla="*/ 1437 h 2031"/>
                <a:gd name="T42" fmla="*/ 999 w 3153"/>
                <a:gd name="T43" fmla="*/ 1440 h 2031"/>
                <a:gd name="T44" fmla="*/ 1143 w 3153"/>
                <a:gd name="T45" fmla="*/ 1436 h 2031"/>
                <a:gd name="T46" fmla="*/ 1113 w 3153"/>
                <a:gd name="T47" fmla="*/ 1496 h 2031"/>
                <a:gd name="T48" fmla="*/ 692 w 3153"/>
                <a:gd name="T49" fmla="*/ 1804 h 2031"/>
                <a:gd name="T50" fmla="*/ 574 w 3153"/>
                <a:gd name="T51" fmla="*/ 1739 h 2031"/>
                <a:gd name="T52" fmla="*/ 656 w 3153"/>
                <a:gd name="T53" fmla="*/ 1687 h 2031"/>
                <a:gd name="T54" fmla="*/ 823 w 3153"/>
                <a:gd name="T55" fmla="*/ 1619 h 2031"/>
                <a:gd name="T56" fmla="*/ 669 w 3153"/>
                <a:gd name="T57" fmla="*/ 1638 h 2031"/>
                <a:gd name="T58" fmla="*/ 713 w 3153"/>
                <a:gd name="T59" fmla="*/ 1551 h 2031"/>
                <a:gd name="T60" fmla="*/ 828 w 3153"/>
                <a:gd name="T61" fmla="*/ 1613 h 2031"/>
                <a:gd name="T62" fmla="*/ 1570 w 3153"/>
                <a:gd name="T63" fmla="*/ 1798 h 2031"/>
                <a:gd name="T64" fmla="*/ 850 w 3153"/>
                <a:gd name="T65" fmla="*/ 1803 h 2031"/>
                <a:gd name="T66" fmla="*/ 882 w 3153"/>
                <a:gd name="T67" fmla="*/ 1698 h 2031"/>
                <a:gd name="T68" fmla="*/ 1563 w 3153"/>
                <a:gd name="T69" fmla="*/ 1687 h 2031"/>
                <a:gd name="T70" fmla="*/ 1670 w 3153"/>
                <a:gd name="T71" fmla="*/ 1489 h 2031"/>
                <a:gd name="T72" fmla="*/ 1693 w 3153"/>
                <a:gd name="T73" fmla="*/ 1424 h 2031"/>
                <a:gd name="T74" fmla="*/ 1793 w 3153"/>
                <a:gd name="T75" fmla="*/ 1500 h 2031"/>
                <a:gd name="T76" fmla="*/ 1675 w 3153"/>
                <a:gd name="T77" fmla="*/ 1612 h 2031"/>
                <a:gd name="T78" fmla="*/ 1843 w 3153"/>
                <a:gd name="T79" fmla="*/ 1621 h 2031"/>
                <a:gd name="T80" fmla="*/ 1804 w 3153"/>
                <a:gd name="T81" fmla="*/ 1637 h 2031"/>
                <a:gd name="T82" fmla="*/ 1866 w 3153"/>
                <a:gd name="T83" fmla="*/ 1793 h 2031"/>
                <a:gd name="T84" fmla="*/ 1690 w 3153"/>
                <a:gd name="T85" fmla="*/ 1778 h 2031"/>
                <a:gd name="T86" fmla="*/ 1686 w 3153"/>
                <a:gd name="T87" fmla="*/ 1702 h 2031"/>
                <a:gd name="T88" fmla="*/ 1724 w 3153"/>
                <a:gd name="T89" fmla="*/ 1685 h 2031"/>
                <a:gd name="T90" fmla="*/ 1843 w 3153"/>
                <a:gd name="T91" fmla="*/ 1691 h 2031"/>
                <a:gd name="T92" fmla="*/ 2009 w 3153"/>
                <a:gd name="T93" fmla="*/ 1439 h 2031"/>
                <a:gd name="T94" fmla="*/ 2140 w 3153"/>
                <a:gd name="T95" fmla="*/ 1428 h 2031"/>
                <a:gd name="T96" fmla="*/ 2161 w 3153"/>
                <a:gd name="T97" fmla="*/ 1499 h 2031"/>
                <a:gd name="T98" fmla="*/ 2064 w 3153"/>
                <a:gd name="T99" fmla="*/ 1588 h 2031"/>
                <a:gd name="T100" fmla="*/ 2218 w 3153"/>
                <a:gd name="T101" fmla="*/ 1565 h 2031"/>
                <a:gd name="T102" fmla="*/ 2225 w 3153"/>
                <a:gd name="T103" fmla="*/ 1634 h 2031"/>
                <a:gd name="T104" fmla="*/ 2319 w 3153"/>
                <a:gd name="T105" fmla="*/ 1790 h 2031"/>
                <a:gd name="T106" fmla="*/ 2131 w 3153"/>
                <a:gd name="T107" fmla="*/ 1770 h 2031"/>
                <a:gd name="T108" fmla="*/ 2145 w 3153"/>
                <a:gd name="T109" fmla="*/ 1683 h 2031"/>
                <a:gd name="T110" fmla="*/ 2340 w 3153"/>
                <a:gd name="T111" fmla="*/ 1624 h 2031"/>
                <a:gd name="T112" fmla="*/ 2463 w 3153"/>
                <a:gd name="T113" fmla="*/ 1564 h 2031"/>
                <a:gd name="T114" fmla="*/ 2434 w 3153"/>
                <a:gd name="T115" fmla="*/ 1636 h 2031"/>
                <a:gd name="T116" fmla="*/ 2415 w 3153"/>
                <a:gd name="T117" fmla="*/ 1769 h 2031"/>
                <a:gd name="T118" fmla="*/ 2500 w 3153"/>
                <a:gd name="T119" fmla="*/ 1683 h 2031"/>
                <a:gd name="T120" fmla="*/ 2605 w 3153"/>
                <a:gd name="T121" fmla="*/ 1791 h 20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153" h="2031">
                  <a:moveTo>
                    <a:pt x="448" y="830"/>
                  </a:moveTo>
                  <a:cubicBezTo>
                    <a:pt x="368" y="755"/>
                    <a:pt x="368" y="615"/>
                    <a:pt x="448" y="539"/>
                  </a:cubicBezTo>
                  <a:cubicBezTo>
                    <a:pt x="393" y="549"/>
                    <a:pt x="339" y="610"/>
                    <a:pt x="339" y="685"/>
                  </a:cubicBezTo>
                  <a:cubicBezTo>
                    <a:pt x="339" y="759"/>
                    <a:pt x="393" y="820"/>
                    <a:pt x="448" y="830"/>
                  </a:cubicBezTo>
                  <a:close/>
                  <a:moveTo>
                    <a:pt x="2814" y="685"/>
                  </a:moveTo>
                  <a:cubicBezTo>
                    <a:pt x="2815" y="610"/>
                    <a:pt x="2761" y="549"/>
                    <a:pt x="2706" y="539"/>
                  </a:cubicBezTo>
                  <a:cubicBezTo>
                    <a:pt x="2786" y="615"/>
                    <a:pt x="2786" y="755"/>
                    <a:pt x="2706" y="830"/>
                  </a:cubicBezTo>
                  <a:cubicBezTo>
                    <a:pt x="2761" y="820"/>
                    <a:pt x="2815" y="759"/>
                    <a:pt x="2814" y="685"/>
                  </a:cubicBezTo>
                  <a:close/>
                  <a:moveTo>
                    <a:pt x="2804" y="935"/>
                  </a:moveTo>
                  <a:cubicBezTo>
                    <a:pt x="2886" y="904"/>
                    <a:pt x="2970" y="808"/>
                    <a:pt x="2969" y="685"/>
                  </a:cubicBezTo>
                  <a:cubicBezTo>
                    <a:pt x="2970" y="561"/>
                    <a:pt x="2886" y="465"/>
                    <a:pt x="2804" y="434"/>
                  </a:cubicBezTo>
                  <a:cubicBezTo>
                    <a:pt x="2871" y="501"/>
                    <a:pt x="2915" y="591"/>
                    <a:pt x="2914" y="685"/>
                  </a:cubicBezTo>
                  <a:cubicBezTo>
                    <a:pt x="2915" y="778"/>
                    <a:pt x="2871" y="868"/>
                    <a:pt x="2804" y="935"/>
                  </a:cubicBezTo>
                  <a:close/>
                  <a:moveTo>
                    <a:pt x="350" y="935"/>
                  </a:moveTo>
                  <a:cubicBezTo>
                    <a:pt x="282" y="868"/>
                    <a:pt x="239" y="778"/>
                    <a:pt x="239" y="685"/>
                  </a:cubicBezTo>
                  <a:cubicBezTo>
                    <a:pt x="239" y="591"/>
                    <a:pt x="282" y="501"/>
                    <a:pt x="350" y="434"/>
                  </a:cubicBezTo>
                  <a:cubicBezTo>
                    <a:pt x="267" y="465"/>
                    <a:pt x="183" y="561"/>
                    <a:pt x="184" y="685"/>
                  </a:cubicBezTo>
                  <a:cubicBezTo>
                    <a:pt x="183" y="808"/>
                    <a:pt x="267" y="904"/>
                    <a:pt x="350" y="935"/>
                  </a:cubicBezTo>
                  <a:close/>
                  <a:moveTo>
                    <a:pt x="2877" y="1804"/>
                  </a:moveTo>
                  <a:cubicBezTo>
                    <a:pt x="2844" y="1765"/>
                    <a:pt x="2811" y="1726"/>
                    <a:pt x="2778" y="1687"/>
                  </a:cubicBezTo>
                  <a:cubicBezTo>
                    <a:pt x="2705" y="1601"/>
                    <a:pt x="2633" y="1516"/>
                    <a:pt x="2560" y="1430"/>
                  </a:cubicBezTo>
                  <a:cubicBezTo>
                    <a:pt x="2557" y="1426"/>
                    <a:pt x="2553" y="1421"/>
                    <a:pt x="2549" y="1417"/>
                  </a:cubicBezTo>
                  <a:cubicBezTo>
                    <a:pt x="2534" y="1399"/>
                    <a:pt x="2511" y="1389"/>
                    <a:pt x="2489" y="1381"/>
                  </a:cubicBezTo>
                  <a:cubicBezTo>
                    <a:pt x="2466" y="1373"/>
                    <a:pt x="2441" y="1368"/>
                    <a:pt x="2416" y="1367"/>
                  </a:cubicBezTo>
                  <a:cubicBezTo>
                    <a:pt x="2503" y="1344"/>
                    <a:pt x="2567" y="1266"/>
                    <a:pt x="2567" y="1172"/>
                  </a:cubicBezTo>
                  <a:cubicBezTo>
                    <a:pt x="2567" y="202"/>
                    <a:pt x="2567" y="202"/>
                    <a:pt x="2567" y="202"/>
                  </a:cubicBezTo>
                  <a:cubicBezTo>
                    <a:pt x="2567" y="90"/>
                    <a:pt x="2476" y="0"/>
                    <a:pt x="2365" y="0"/>
                  </a:cubicBezTo>
                  <a:cubicBezTo>
                    <a:pt x="788" y="0"/>
                    <a:pt x="788" y="0"/>
                    <a:pt x="788" y="0"/>
                  </a:cubicBezTo>
                  <a:cubicBezTo>
                    <a:pt x="677" y="0"/>
                    <a:pt x="586" y="90"/>
                    <a:pt x="586" y="202"/>
                  </a:cubicBezTo>
                  <a:cubicBezTo>
                    <a:pt x="586" y="1172"/>
                    <a:pt x="586" y="1172"/>
                    <a:pt x="586" y="1172"/>
                  </a:cubicBezTo>
                  <a:cubicBezTo>
                    <a:pt x="586" y="1266"/>
                    <a:pt x="651" y="1345"/>
                    <a:pt x="738" y="1368"/>
                  </a:cubicBezTo>
                  <a:cubicBezTo>
                    <a:pt x="689" y="1370"/>
                    <a:pt x="633" y="1388"/>
                    <a:pt x="600" y="1426"/>
                  </a:cubicBezTo>
                  <a:cubicBezTo>
                    <a:pt x="575" y="1457"/>
                    <a:pt x="549" y="1487"/>
                    <a:pt x="524" y="1518"/>
                  </a:cubicBezTo>
                  <a:cubicBezTo>
                    <a:pt x="446" y="1610"/>
                    <a:pt x="368" y="1703"/>
                    <a:pt x="290" y="1796"/>
                  </a:cubicBezTo>
                  <a:cubicBezTo>
                    <a:pt x="271" y="1819"/>
                    <a:pt x="235" y="1852"/>
                    <a:pt x="235" y="1884"/>
                  </a:cubicBezTo>
                  <a:cubicBezTo>
                    <a:pt x="235" y="1971"/>
                    <a:pt x="235" y="1971"/>
                    <a:pt x="235" y="1971"/>
                  </a:cubicBezTo>
                  <a:cubicBezTo>
                    <a:pt x="236" y="1982"/>
                    <a:pt x="238" y="1993"/>
                    <a:pt x="244" y="2002"/>
                  </a:cubicBezTo>
                  <a:cubicBezTo>
                    <a:pt x="264" y="2030"/>
                    <a:pt x="304" y="2031"/>
                    <a:pt x="336" y="2031"/>
                  </a:cubicBezTo>
                  <a:cubicBezTo>
                    <a:pt x="380" y="2031"/>
                    <a:pt x="2688" y="2031"/>
                    <a:pt x="2758" y="2031"/>
                  </a:cubicBezTo>
                  <a:cubicBezTo>
                    <a:pt x="2792" y="2031"/>
                    <a:pt x="2831" y="2027"/>
                    <a:pt x="2865" y="2020"/>
                  </a:cubicBezTo>
                  <a:cubicBezTo>
                    <a:pt x="2888" y="2016"/>
                    <a:pt x="2915" y="2003"/>
                    <a:pt x="2918" y="1976"/>
                  </a:cubicBezTo>
                  <a:cubicBezTo>
                    <a:pt x="2918" y="1882"/>
                    <a:pt x="2918" y="1882"/>
                    <a:pt x="2918" y="1882"/>
                  </a:cubicBezTo>
                  <a:cubicBezTo>
                    <a:pt x="2921" y="1861"/>
                    <a:pt x="2909" y="1841"/>
                    <a:pt x="2896" y="1826"/>
                  </a:cubicBezTo>
                  <a:cubicBezTo>
                    <a:pt x="2889" y="1818"/>
                    <a:pt x="2883" y="1811"/>
                    <a:pt x="2877" y="1804"/>
                  </a:cubicBezTo>
                  <a:close/>
                  <a:moveTo>
                    <a:pt x="705" y="1159"/>
                  </a:moveTo>
                  <a:cubicBezTo>
                    <a:pt x="705" y="215"/>
                    <a:pt x="705" y="215"/>
                    <a:pt x="705" y="215"/>
                  </a:cubicBezTo>
                  <a:cubicBezTo>
                    <a:pt x="705" y="157"/>
                    <a:pt x="752" y="111"/>
                    <a:pt x="809" y="111"/>
                  </a:cubicBezTo>
                  <a:cubicBezTo>
                    <a:pt x="2344" y="111"/>
                    <a:pt x="2344" y="111"/>
                    <a:pt x="2344" y="111"/>
                  </a:cubicBezTo>
                  <a:cubicBezTo>
                    <a:pt x="2401" y="111"/>
                    <a:pt x="2448" y="157"/>
                    <a:pt x="2448" y="215"/>
                  </a:cubicBezTo>
                  <a:cubicBezTo>
                    <a:pt x="2448" y="1159"/>
                    <a:pt x="2448" y="1159"/>
                    <a:pt x="2448" y="1159"/>
                  </a:cubicBezTo>
                  <a:cubicBezTo>
                    <a:pt x="2448" y="1216"/>
                    <a:pt x="2401" y="1263"/>
                    <a:pt x="2344" y="1263"/>
                  </a:cubicBezTo>
                  <a:cubicBezTo>
                    <a:pt x="809" y="1263"/>
                    <a:pt x="809" y="1263"/>
                    <a:pt x="809" y="1263"/>
                  </a:cubicBezTo>
                  <a:cubicBezTo>
                    <a:pt x="752" y="1263"/>
                    <a:pt x="705" y="1216"/>
                    <a:pt x="705" y="1159"/>
                  </a:cubicBezTo>
                  <a:close/>
                  <a:moveTo>
                    <a:pt x="2407" y="1487"/>
                  </a:moveTo>
                  <a:cubicBezTo>
                    <a:pt x="2407" y="1489"/>
                    <a:pt x="2406" y="1491"/>
                    <a:pt x="2404" y="1493"/>
                  </a:cubicBezTo>
                  <a:cubicBezTo>
                    <a:pt x="2404" y="1493"/>
                    <a:pt x="2403" y="1493"/>
                    <a:pt x="2403" y="1493"/>
                  </a:cubicBezTo>
                  <a:cubicBezTo>
                    <a:pt x="2403" y="1493"/>
                    <a:pt x="2403" y="1493"/>
                    <a:pt x="2403" y="1493"/>
                  </a:cubicBezTo>
                  <a:cubicBezTo>
                    <a:pt x="2403" y="1494"/>
                    <a:pt x="2403" y="1494"/>
                    <a:pt x="2402" y="1494"/>
                  </a:cubicBezTo>
                  <a:cubicBezTo>
                    <a:pt x="2402" y="1494"/>
                    <a:pt x="2402" y="1494"/>
                    <a:pt x="2401" y="1495"/>
                  </a:cubicBezTo>
                  <a:cubicBezTo>
                    <a:pt x="2401" y="1495"/>
                    <a:pt x="2400" y="1495"/>
                    <a:pt x="2400" y="1496"/>
                  </a:cubicBezTo>
                  <a:cubicBezTo>
                    <a:pt x="2399" y="1496"/>
                    <a:pt x="2399" y="1496"/>
                    <a:pt x="2398" y="1496"/>
                  </a:cubicBezTo>
                  <a:cubicBezTo>
                    <a:pt x="2388" y="1501"/>
                    <a:pt x="2374" y="1500"/>
                    <a:pt x="2362" y="1500"/>
                  </a:cubicBezTo>
                  <a:cubicBezTo>
                    <a:pt x="2304" y="1500"/>
                    <a:pt x="2304" y="1500"/>
                    <a:pt x="2304" y="1500"/>
                  </a:cubicBezTo>
                  <a:cubicBezTo>
                    <a:pt x="2293" y="1500"/>
                    <a:pt x="2281" y="1498"/>
                    <a:pt x="2271" y="1493"/>
                  </a:cubicBezTo>
                  <a:cubicBezTo>
                    <a:pt x="2267" y="1491"/>
                    <a:pt x="2263" y="1489"/>
                    <a:pt x="2260" y="1487"/>
                  </a:cubicBezTo>
                  <a:cubicBezTo>
                    <a:pt x="2257" y="1484"/>
                    <a:pt x="2254" y="1482"/>
                    <a:pt x="2252" y="1479"/>
                  </a:cubicBezTo>
                  <a:cubicBezTo>
                    <a:pt x="2250" y="1474"/>
                    <a:pt x="2250" y="1474"/>
                    <a:pt x="2250" y="1474"/>
                  </a:cubicBezTo>
                  <a:cubicBezTo>
                    <a:pt x="2244" y="1463"/>
                    <a:pt x="2236" y="1453"/>
                    <a:pt x="2231" y="1441"/>
                  </a:cubicBezTo>
                  <a:cubicBezTo>
                    <a:pt x="2227" y="1433"/>
                    <a:pt x="2231" y="1429"/>
                    <a:pt x="2238" y="1426"/>
                  </a:cubicBezTo>
                  <a:cubicBezTo>
                    <a:pt x="2240" y="1425"/>
                    <a:pt x="2242" y="1424"/>
                    <a:pt x="2244" y="1424"/>
                  </a:cubicBezTo>
                  <a:cubicBezTo>
                    <a:pt x="2248" y="1423"/>
                    <a:pt x="2253" y="1422"/>
                    <a:pt x="2258" y="1422"/>
                  </a:cubicBezTo>
                  <a:cubicBezTo>
                    <a:pt x="2266" y="1422"/>
                    <a:pt x="2266" y="1422"/>
                    <a:pt x="2266" y="1422"/>
                  </a:cubicBezTo>
                  <a:cubicBezTo>
                    <a:pt x="2266" y="1422"/>
                    <a:pt x="2266" y="1422"/>
                    <a:pt x="2266" y="1422"/>
                  </a:cubicBezTo>
                  <a:cubicBezTo>
                    <a:pt x="2282" y="1422"/>
                    <a:pt x="2297" y="1422"/>
                    <a:pt x="2312" y="1422"/>
                  </a:cubicBezTo>
                  <a:cubicBezTo>
                    <a:pt x="2313" y="1422"/>
                    <a:pt x="2313" y="1422"/>
                    <a:pt x="2313" y="1422"/>
                  </a:cubicBezTo>
                  <a:cubicBezTo>
                    <a:pt x="2328" y="1422"/>
                    <a:pt x="2328" y="1422"/>
                    <a:pt x="2328" y="1422"/>
                  </a:cubicBezTo>
                  <a:cubicBezTo>
                    <a:pt x="2333" y="1422"/>
                    <a:pt x="2339" y="1422"/>
                    <a:pt x="2344" y="1423"/>
                  </a:cubicBezTo>
                  <a:cubicBezTo>
                    <a:pt x="2347" y="1424"/>
                    <a:pt x="2351" y="1425"/>
                    <a:pt x="2354" y="1426"/>
                  </a:cubicBezTo>
                  <a:cubicBezTo>
                    <a:pt x="2355" y="1426"/>
                    <a:pt x="2355" y="1426"/>
                    <a:pt x="2356" y="1426"/>
                  </a:cubicBezTo>
                  <a:cubicBezTo>
                    <a:pt x="2356" y="1427"/>
                    <a:pt x="2356" y="1427"/>
                    <a:pt x="2357" y="1427"/>
                  </a:cubicBezTo>
                  <a:cubicBezTo>
                    <a:pt x="2357" y="1427"/>
                    <a:pt x="2358" y="1427"/>
                    <a:pt x="2358" y="1427"/>
                  </a:cubicBezTo>
                  <a:cubicBezTo>
                    <a:pt x="2363" y="1429"/>
                    <a:pt x="2367" y="1431"/>
                    <a:pt x="2371" y="1433"/>
                  </a:cubicBezTo>
                  <a:cubicBezTo>
                    <a:pt x="2374" y="1436"/>
                    <a:pt x="2377" y="1438"/>
                    <a:pt x="2379" y="1441"/>
                  </a:cubicBezTo>
                  <a:cubicBezTo>
                    <a:pt x="2391" y="1458"/>
                    <a:pt x="2391" y="1458"/>
                    <a:pt x="2391" y="1458"/>
                  </a:cubicBezTo>
                  <a:cubicBezTo>
                    <a:pt x="2394" y="1463"/>
                    <a:pt x="2401" y="1471"/>
                    <a:pt x="2404" y="1478"/>
                  </a:cubicBezTo>
                  <a:cubicBezTo>
                    <a:pt x="2404" y="1478"/>
                    <a:pt x="2404" y="1478"/>
                    <a:pt x="2404" y="1478"/>
                  </a:cubicBezTo>
                  <a:cubicBezTo>
                    <a:pt x="2406" y="1481"/>
                    <a:pt x="2407" y="1484"/>
                    <a:pt x="2407" y="1487"/>
                  </a:cubicBezTo>
                  <a:close/>
                  <a:moveTo>
                    <a:pt x="1589" y="1480"/>
                  </a:moveTo>
                  <a:cubicBezTo>
                    <a:pt x="1589" y="1483"/>
                    <a:pt x="1588" y="1485"/>
                    <a:pt x="1587" y="1487"/>
                  </a:cubicBezTo>
                  <a:cubicBezTo>
                    <a:pt x="1576" y="1507"/>
                    <a:pt x="1525" y="1502"/>
                    <a:pt x="1507" y="1502"/>
                  </a:cubicBezTo>
                  <a:cubicBezTo>
                    <a:pt x="1496" y="1502"/>
                    <a:pt x="1485" y="1502"/>
                    <a:pt x="1474" y="1502"/>
                  </a:cubicBezTo>
                  <a:cubicBezTo>
                    <a:pt x="1464" y="1502"/>
                    <a:pt x="1451" y="1500"/>
                    <a:pt x="1442" y="1493"/>
                  </a:cubicBezTo>
                  <a:cubicBezTo>
                    <a:pt x="1442" y="1493"/>
                    <a:pt x="1441" y="1492"/>
                    <a:pt x="1441" y="1492"/>
                  </a:cubicBezTo>
                  <a:cubicBezTo>
                    <a:pt x="1441" y="1492"/>
                    <a:pt x="1440" y="1491"/>
                    <a:pt x="1440" y="1491"/>
                  </a:cubicBezTo>
                  <a:cubicBezTo>
                    <a:pt x="1439" y="1490"/>
                    <a:pt x="1439" y="1490"/>
                    <a:pt x="1439" y="1489"/>
                  </a:cubicBezTo>
                  <a:cubicBezTo>
                    <a:pt x="1439" y="1489"/>
                    <a:pt x="1439" y="1489"/>
                    <a:pt x="1438" y="1489"/>
                  </a:cubicBezTo>
                  <a:cubicBezTo>
                    <a:pt x="1438" y="1489"/>
                    <a:pt x="1438" y="1489"/>
                    <a:pt x="1438" y="1489"/>
                  </a:cubicBezTo>
                  <a:cubicBezTo>
                    <a:pt x="1438" y="1488"/>
                    <a:pt x="1437" y="1487"/>
                    <a:pt x="1437" y="1486"/>
                  </a:cubicBezTo>
                  <a:cubicBezTo>
                    <a:pt x="1436" y="1484"/>
                    <a:pt x="1436" y="1483"/>
                    <a:pt x="1436" y="1481"/>
                  </a:cubicBezTo>
                  <a:cubicBezTo>
                    <a:pt x="1436" y="1479"/>
                    <a:pt x="1436" y="1479"/>
                    <a:pt x="1436" y="1479"/>
                  </a:cubicBezTo>
                  <a:cubicBezTo>
                    <a:pt x="1437" y="1477"/>
                    <a:pt x="1437" y="1474"/>
                    <a:pt x="1437" y="1472"/>
                  </a:cubicBezTo>
                  <a:cubicBezTo>
                    <a:pt x="1437" y="1471"/>
                    <a:pt x="1437" y="1471"/>
                    <a:pt x="1437" y="1471"/>
                  </a:cubicBezTo>
                  <a:cubicBezTo>
                    <a:pt x="1438" y="1463"/>
                    <a:pt x="1438" y="1454"/>
                    <a:pt x="1440" y="1446"/>
                  </a:cubicBezTo>
                  <a:cubicBezTo>
                    <a:pt x="1440" y="1443"/>
                    <a:pt x="1440" y="1443"/>
                    <a:pt x="1440" y="1443"/>
                  </a:cubicBezTo>
                  <a:cubicBezTo>
                    <a:pt x="1441" y="1441"/>
                    <a:pt x="1442" y="1438"/>
                    <a:pt x="1444" y="1436"/>
                  </a:cubicBezTo>
                  <a:cubicBezTo>
                    <a:pt x="1446" y="1434"/>
                    <a:pt x="1448" y="1433"/>
                    <a:pt x="1450" y="1431"/>
                  </a:cubicBezTo>
                  <a:cubicBezTo>
                    <a:pt x="1450" y="1431"/>
                    <a:pt x="1450" y="1431"/>
                    <a:pt x="1450" y="1431"/>
                  </a:cubicBezTo>
                  <a:cubicBezTo>
                    <a:pt x="1451" y="1431"/>
                    <a:pt x="1451" y="1430"/>
                    <a:pt x="1452" y="1430"/>
                  </a:cubicBezTo>
                  <a:cubicBezTo>
                    <a:pt x="1452" y="1430"/>
                    <a:pt x="1453" y="1430"/>
                    <a:pt x="1453" y="1429"/>
                  </a:cubicBezTo>
                  <a:cubicBezTo>
                    <a:pt x="1453" y="1429"/>
                    <a:pt x="1454" y="1429"/>
                    <a:pt x="1454" y="1429"/>
                  </a:cubicBezTo>
                  <a:cubicBezTo>
                    <a:pt x="1455" y="1428"/>
                    <a:pt x="1457" y="1428"/>
                    <a:pt x="1458" y="1427"/>
                  </a:cubicBezTo>
                  <a:cubicBezTo>
                    <a:pt x="1459" y="1427"/>
                    <a:pt x="1459" y="1427"/>
                    <a:pt x="1460" y="1427"/>
                  </a:cubicBezTo>
                  <a:cubicBezTo>
                    <a:pt x="1461" y="1426"/>
                    <a:pt x="1463" y="1426"/>
                    <a:pt x="1464" y="1426"/>
                  </a:cubicBezTo>
                  <a:cubicBezTo>
                    <a:pt x="1465" y="1426"/>
                    <a:pt x="1465" y="1425"/>
                    <a:pt x="1466" y="1425"/>
                  </a:cubicBezTo>
                  <a:cubicBezTo>
                    <a:pt x="1466" y="1425"/>
                    <a:pt x="1466" y="1425"/>
                    <a:pt x="1466" y="1425"/>
                  </a:cubicBezTo>
                  <a:cubicBezTo>
                    <a:pt x="1467" y="1425"/>
                    <a:pt x="1468" y="1425"/>
                    <a:pt x="1468" y="1425"/>
                  </a:cubicBezTo>
                  <a:cubicBezTo>
                    <a:pt x="1472" y="1424"/>
                    <a:pt x="1476" y="1424"/>
                    <a:pt x="1480" y="1424"/>
                  </a:cubicBezTo>
                  <a:cubicBezTo>
                    <a:pt x="1483" y="1424"/>
                    <a:pt x="1483" y="1424"/>
                    <a:pt x="1483" y="1424"/>
                  </a:cubicBezTo>
                  <a:cubicBezTo>
                    <a:pt x="1487" y="1424"/>
                    <a:pt x="1492" y="1424"/>
                    <a:pt x="1496" y="1424"/>
                  </a:cubicBezTo>
                  <a:cubicBezTo>
                    <a:pt x="1550" y="1424"/>
                    <a:pt x="1550" y="1424"/>
                    <a:pt x="1550" y="1424"/>
                  </a:cubicBezTo>
                  <a:cubicBezTo>
                    <a:pt x="1551" y="1424"/>
                    <a:pt x="1552" y="1424"/>
                    <a:pt x="1554" y="1424"/>
                  </a:cubicBezTo>
                  <a:cubicBezTo>
                    <a:pt x="1554" y="1424"/>
                    <a:pt x="1555" y="1424"/>
                    <a:pt x="1555" y="1424"/>
                  </a:cubicBezTo>
                  <a:cubicBezTo>
                    <a:pt x="1556" y="1424"/>
                    <a:pt x="1558" y="1424"/>
                    <a:pt x="1559" y="1424"/>
                  </a:cubicBezTo>
                  <a:cubicBezTo>
                    <a:pt x="1570" y="1425"/>
                    <a:pt x="1582" y="1428"/>
                    <a:pt x="1586" y="1438"/>
                  </a:cubicBezTo>
                  <a:cubicBezTo>
                    <a:pt x="1587" y="1438"/>
                    <a:pt x="1587" y="1439"/>
                    <a:pt x="1587" y="1440"/>
                  </a:cubicBezTo>
                  <a:cubicBezTo>
                    <a:pt x="1588" y="1440"/>
                    <a:pt x="1588" y="1440"/>
                    <a:pt x="1588" y="1440"/>
                  </a:cubicBezTo>
                  <a:cubicBezTo>
                    <a:pt x="1591" y="1452"/>
                    <a:pt x="1588" y="1466"/>
                    <a:pt x="1589" y="1478"/>
                  </a:cubicBezTo>
                  <a:lnTo>
                    <a:pt x="1589" y="1480"/>
                  </a:lnTo>
                  <a:close/>
                  <a:moveTo>
                    <a:pt x="1511" y="1543"/>
                  </a:moveTo>
                  <a:cubicBezTo>
                    <a:pt x="1531" y="1543"/>
                    <a:pt x="1577" y="1537"/>
                    <a:pt x="1588" y="1559"/>
                  </a:cubicBezTo>
                  <a:cubicBezTo>
                    <a:pt x="1589" y="1561"/>
                    <a:pt x="1590" y="1563"/>
                    <a:pt x="1590" y="1566"/>
                  </a:cubicBezTo>
                  <a:cubicBezTo>
                    <a:pt x="1590" y="1589"/>
                    <a:pt x="1590" y="1589"/>
                    <a:pt x="1590" y="1589"/>
                  </a:cubicBezTo>
                  <a:cubicBezTo>
                    <a:pt x="1590" y="1595"/>
                    <a:pt x="1590" y="1602"/>
                    <a:pt x="1590" y="1609"/>
                  </a:cubicBezTo>
                  <a:cubicBezTo>
                    <a:pt x="1590" y="1609"/>
                    <a:pt x="1590" y="1609"/>
                    <a:pt x="1590" y="1609"/>
                  </a:cubicBezTo>
                  <a:cubicBezTo>
                    <a:pt x="1590" y="1612"/>
                    <a:pt x="1590" y="1612"/>
                    <a:pt x="1590" y="1612"/>
                  </a:cubicBezTo>
                  <a:cubicBezTo>
                    <a:pt x="1590" y="1615"/>
                    <a:pt x="1589" y="1619"/>
                    <a:pt x="1587" y="1622"/>
                  </a:cubicBezTo>
                  <a:cubicBezTo>
                    <a:pt x="1587" y="1622"/>
                    <a:pt x="1586" y="1623"/>
                    <a:pt x="1586" y="1623"/>
                  </a:cubicBezTo>
                  <a:cubicBezTo>
                    <a:pt x="1585" y="1624"/>
                    <a:pt x="1584" y="1625"/>
                    <a:pt x="1583" y="1626"/>
                  </a:cubicBezTo>
                  <a:cubicBezTo>
                    <a:pt x="1583" y="1626"/>
                    <a:pt x="1583" y="1626"/>
                    <a:pt x="1583" y="1626"/>
                  </a:cubicBezTo>
                  <a:cubicBezTo>
                    <a:pt x="1578" y="1631"/>
                    <a:pt x="1571" y="1634"/>
                    <a:pt x="1563" y="1636"/>
                  </a:cubicBezTo>
                  <a:cubicBezTo>
                    <a:pt x="1563" y="1636"/>
                    <a:pt x="1563" y="1636"/>
                    <a:pt x="1563" y="1636"/>
                  </a:cubicBezTo>
                  <a:cubicBezTo>
                    <a:pt x="1563" y="1636"/>
                    <a:pt x="1563" y="1636"/>
                    <a:pt x="1563" y="1636"/>
                  </a:cubicBezTo>
                  <a:cubicBezTo>
                    <a:pt x="1560" y="1637"/>
                    <a:pt x="1558" y="1637"/>
                    <a:pt x="1556" y="1637"/>
                  </a:cubicBezTo>
                  <a:cubicBezTo>
                    <a:pt x="1555" y="1637"/>
                    <a:pt x="1554" y="1637"/>
                    <a:pt x="1554" y="1638"/>
                  </a:cubicBezTo>
                  <a:cubicBezTo>
                    <a:pt x="1551" y="1638"/>
                    <a:pt x="1548" y="1638"/>
                    <a:pt x="1546" y="1638"/>
                  </a:cubicBezTo>
                  <a:cubicBezTo>
                    <a:pt x="1546" y="1638"/>
                    <a:pt x="1546" y="1638"/>
                    <a:pt x="1546" y="1638"/>
                  </a:cubicBezTo>
                  <a:cubicBezTo>
                    <a:pt x="1463" y="1638"/>
                    <a:pt x="1463" y="1638"/>
                    <a:pt x="1463" y="1638"/>
                  </a:cubicBezTo>
                  <a:cubicBezTo>
                    <a:pt x="1453" y="1638"/>
                    <a:pt x="1441" y="1636"/>
                    <a:pt x="1432" y="1631"/>
                  </a:cubicBezTo>
                  <a:cubicBezTo>
                    <a:pt x="1432" y="1631"/>
                    <a:pt x="1432" y="1631"/>
                    <a:pt x="1432" y="1631"/>
                  </a:cubicBezTo>
                  <a:cubicBezTo>
                    <a:pt x="1432" y="1631"/>
                    <a:pt x="1432" y="1630"/>
                    <a:pt x="1432" y="1630"/>
                  </a:cubicBezTo>
                  <a:cubicBezTo>
                    <a:pt x="1431" y="1629"/>
                    <a:pt x="1429" y="1628"/>
                    <a:pt x="1427" y="1627"/>
                  </a:cubicBezTo>
                  <a:cubicBezTo>
                    <a:pt x="1426" y="1626"/>
                    <a:pt x="1425" y="1624"/>
                    <a:pt x="1424" y="1623"/>
                  </a:cubicBezTo>
                  <a:cubicBezTo>
                    <a:pt x="1424" y="1623"/>
                    <a:pt x="1424" y="1623"/>
                    <a:pt x="1424" y="1622"/>
                  </a:cubicBezTo>
                  <a:cubicBezTo>
                    <a:pt x="1422" y="1619"/>
                    <a:pt x="1421" y="1616"/>
                    <a:pt x="1421" y="1612"/>
                  </a:cubicBezTo>
                  <a:cubicBezTo>
                    <a:pt x="1422" y="1606"/>
                    <a:pt x="1422" y="1606"/>
                    <a:pt x="1422" y="1606"/>
                  </a:cubicBezTo>
                  <a:cubicBezTo>
                    <a:pt x="1422" y="1606"/>
                    <a:pt x="1422" y="1606"/>
                    <a:pt x="1422" y="1606"/>
                  </a:cubicBezTo>
                  <a:cubicBezTo>
                    <a:pt x="1424" y="1593"/>
                    <a:pt x="1425" y="1580"/>
                    <a:pt x="1427" y="1567"/>
                  </a:cubicBezTo>
                  <a:cubicBezTo>
                    <a:pt x="1427" y="1566"/>
                    <a:pt x="1427" y="1566"/>
                    <a:pt x="1427" y="1566"/>
                  </a:cubicBezTo>
                  <a:cubicBezTo>
                    <a:pt x="1427" y="1566"/>
                    <a:pt x="1427" y="1566"/>
                    <a:pt x="1427" y="1565"/>
                  </a:cubicBezTo>
                  <a:cubicBezTo>
                    <a:pt x="1432" y="1536"/>
                    <a:pt x="1490" y="1543"/>
                    <a:pt x="1511" y="1543"/>
                  </a:cubicBezTo>
                  <a:close/>
                  <a:moveTo>
                    <a:pt x="1175" y="1631"/>
                  </a:moveTo>
                  <a:cubicBezTo>
                    <a:pt x="1173" y="1630"/>
                    <a:pt x="1172" y="1629"/>
                    <a:pt x="1170" y="1627"/>
                  </a:cubicBezTo>
                  <a:cubicBezTo>
                    <a:pt x="1169" y="1626"/>
                    <a:pt x="1169" y="1625"/>
                    <a:pt x="1168" y="1624"/>
                  </a:cubicBezTo>
                  <a:cubicBezTo>
                    <a:pt x="1168" y="1623"/>
                    <a:pt x="1168" y="1623"/>
                    <a:pt x="1168" y="1623"/>
                  </a:cubicBezTo>
                  <a:cubicBezTo>
                    <a:pt x="1166" y="1620"/>
                    <a:pt x="1166" y="1616"/>
                    <a:pt x="1167" y="1613"/>
                  </a:cubicBezTo>
                  <a:cubicBezTo>
                    <a:pt x="1169" y="1607"/>
                    <a:pt x="1169" y="1607"/>
                    <a:pt x="1169" y="1607"/>
                  </a:cubicBezTo>
                  <a:cubicBezTo>
                    <a:pt x="1169" y="1607"/>
                    <a:pt x="1169" y="1607"/>
                    <a:pt x="1169" y="1607"/>
                  </a:cubicBezTo>
                  <a:cubicBezTo>
                    <a:pt x="1169" y="1606"/>
                    <a:pt x="1169" y="1605"/>
                    <a:pt x="1170" y="1604"/>
                  </a:cubicBezTo>
                  <a:cubicBezTo>
                    <a:pt x="1181" y="1567"/>
                    <a:pt x="1181" y="1567"/>
                    <a:pt x="1181" y="1567"/>
                  </a:cubicBezTo>
                  <a:cubicBezTo>
                    <a:pt x="1181" y="1566"/>
                    <a:pt x="1181" y="1566"/>
                    <a:pt x="1182" y="1565"/>
                  </a:cubicBezTo>
                  <a:cubicBezTo>
                    <a:pt x="1193" y="1537"/>
                    <a:pt x="1244" y="1543"/>
                    <a:pt x="1268" y="1543"/>
                  </a:cubicBezTo>
                  <a:cubicBezTo>
                    <a:pt x="1278" y="1543"/>
                    <a:pt x="1297" y="1542"/>
                    <a:pt x="1314" y="1543"/>
                  </a:cubicBezTo>
                  <a:cubicBezTo>
                    <a:pt x="1317" y="1544"/>
                    <a:pt x="1320" y="1544"/>
                    <a:pt x="1323" y="1545"/>
                  </a:cubicBezTo>
                  <a:cubicBezTo>
                    <a:pt x="1323" y="1545"/>
                    <a:pt x="1323" y="1545"/>
                    <a:pt x="1324" y="1545"/>
                  </a:cubicBezTo>
                  <a:cubicBezTo>
                    <a:pt x="1332" y="1547"/>
                    <a:pt x="1339" y="1551"/>
                    <a:pt x="1342" y="1556"/>
                  </a:cubicBezTo>
                  <a:cubicBezTo>
                    <a:pt x="1342" y="1557"/>
                    <a:pt x="1342" y="1557"/>
                    <a:pt x="1343" y="1557"/>
                  </a:cubicBezTo>
                  <a:cubicBezTo>
                    <a:pt x="1343" y="1558"/>
                    <a:pt x="1343" y="1558"/>
                    <a:pt x="1343" y="1558"/>
                  </a:cubicBezTo>
                  <a:cubicBezTo>
                    <a:pt x="1343" y="1558"/>
                    <a:pt x="1343" y="1559"/>
                    <a:pt x="1343" y="1559"/>
                  </a:cubicBezTo>
                  <a:cubicBezTo>
                    <a:pt x="1344" y="1561"/>
                    <a:pt x="1345" y="1564"/>
                    <a:pt x="1344" y="1567"/>
                  </a:cubicBezTo>
                  <a:cubicBezTo>
                    <a:pt x="1344" y="1569"/>
                    <a:pt x="1344" y="1569"/>
                    <a:pt x="1344" y="1569"/>
                  </a:cubicBezTo>
                  <a:cubicBezTo>
                    <a:pt x="1344" y="1569"/>
                    <a:pt x="1344" y="1569"/>
                    <a:pt x="1344" y="1569"/>
                  </a:cubicBezTo>
                  <a:cubicBezTo>
                    <a:pt x="1343" y="1576"/>
                    <a:pt x="1341" y="1583"/>
                    <a:pt x="1340" y="1589"/>
                  </a:cubicBezTo>
                  <a:cubicBezTo>
                    <a:pt x="1336" y="1612"/>
                    <a:pt x="1336" y="1612"/>
                    <a:pt x="1336" y="1612"/>
                  </a:cubicBezTo>
                  <a:cubicBezTo>
                    <a:pt x="1336" y="1616"/>
                    <a:pt x="1334" y="1619"/>
                    <a:pt x="1331" y="1622"/>
                  </a:cubicBezTo>
                  <a:cubicBezTo>
                    <a:pt x="1331" y="1623"/>
                    <a:pt x="1330" y="1623"/>
                    <a:pt x="1330" y="1623"/>
                  </a:cubicBezTo>
                  <a:cubicBezTo>
                    <a:pt x="1330" y="1624"/>
                    <a:pt x="1329" y="1624"/>
                    <a:pt x="1329" y="1624"/>
                  </a:cubicBezTo>
                  <a:cubicBezTo>
                    <a:pt x="1328" y="1625"/>
                    <a:pt x="1327" y="1626"/>
                    <a:pt x="1326" y="1627"/>
                  </a:cubicBezTo>
                  <a:cubicBezTo>
                    <a:pt x="1320" y="1632"/>
                    <a:pt x="1312" y="1635"/>
                    <a:pt x="1305" y="1636"/>
                  </a:cubicBezTo>
                  <a:cubicBezTo>
                    <a:pt x="1305" y="1637"/>
                    <a:pt x="1305" y="1637"/>
                    <a:pt x="1305" y="1637"/>
                  </a:cubicBezTo>
                  <a:cubicBezTo>
                    <a:pt x="1304" y="1637"/>
                    <a:pt x="1304" y="1637"/>
                    <a:pt x="1304" y="1637"/>
                  </a:cubicBezTo>
                  <a:cubicBezTo>
                    <a:pt x="1302" y="1637"/>
                    <a:pt x="1300" y="1638"/>
                    <a:pt x="1297" y="1638"/>
                  </a:cubicBezTo>
                  <a:cubicBezTo>
                    <a:pt x="1297" y="1638"/>
                    <a:pt x="1296" y="1638"/>
                    <a:pt x="1295" y="1638"/>
                  </a:cubicBezTo>
                  <a:cubicBezTo>
                    <a:pt x="1292" y="1638"/>
                    <a:pt x="1290" y="1639"/>
                    <a:pt x="1287" y="1639"/>
                  </a:cubicBezTo>
                  <a:cubicBezTo>
                    <a:pt x="1287" y="1639"/>
                    <a:pt x="1287" y="1639"/>
                    <a:pt x="1287" y="1639"/>
                  </a:cubicBezTo>
                  <a:cubicBezTo>
                    <a:pt x="1204" y="1639"/>
                    <a:pt x="1204" y="1639"/>
                    <a:pt x="1204" y="1639"/>
                  </a:cubicBezTo>
                  <a:cubicBezTo>
                    <a:pt x="1194" y="1639"/>
                    <a:pt x="1183" y="1637"/>
                    <a:pt x="1175" y="1631"/>
                  </a:cubicBezTo>
                  <a:cubicBezTo>
                    <a:pt x="1175" y="1631"/>
                    <a:pt x="1175" y="1631"/>
                    <a:pt x="1175" y="1631"/>
                  </a:cubicBezTo>
                  <a:close/>
                  <a:moveTo>
                    <a:pt x="1278" y="1502"/>
                  </a:moveTo>
                  <a:cubicBezTo>
                    <a:pt x="1266" y="1502"/>
                    <a:pt x="1253" y="1502"/>
                    <a:pt x="1241" y="1502"/>
                  </a:cubicBezTo>
                  <a:cubicBezTo>
                    <a:pt x="1230" y="1502"/>
                    <a:pt x="1213" y="1500"/>
                    <a:pt x="1207" y="1489"/>
                  </a:cubicBezTo>
                  <a:cubicBezTo>
                    <a:pt x="1207" y="1488"/>
                    <a:pt x="1207" y="1487"/>
                    <a:pt x="1207" y="1486"/>
                  </a:cubicBezTo>
                  <a:cubicBezTo>
                    <a:pt x="1206" y="1486"/>
                    <a:pt x="1206" y="1485"/>
                    <a:pt x="1206" y="1484"/>
                  </a:cubicBezTo>
                  <a:cubicBezTo>
                    <a:pt x="1206" y="1483"/>
                    <a:pt x="1207" y="1482"/>
                    <a:pt x="1207" y="1481"/>
                  </a:cubicBezTo>
                  <a:cubicBezTo>
                    <a:pt x="1207" y="1481"/>
                    <a:pt x="1207" y="1481"/>
                    <a:pt x="1207" y="1481"/>
                  </a:cubicBezTo>
                  <a:cubicBezTo>
                    <a:pt x="1207" y="1481"/>
                    <a:pt x="1207" y="1481"/>
                    <a:pt x="1207" y="1481"/>
                  </a:cubicBezTo>
                  <a:cubicBezTo>
                    <a:pt x="1207" y="1478"/>
                    <a:pt x="1209" y="1474"/>
                    <a:pt x="1210" y="1472"/>
                  </a:cubicBezTo>
                  <a:cubicBezTo>
                    <a:pt x="1212" y="1463"/>
                    <a:pt x="1214" y="1453"/>
                    <a:pt x="1218" y="1445"/>
                  </a:cubicBezTo>
                  <a:cubicBezTo>
                    <a:pt x="1218" y="1444"/>
                    <a:pt x="1218" y="1444"/>
                    <a:pt x="1218" y="1444"/>
                  </a:cubicBezTo>
                  <a:cubicBezTo>
                    <a:pt x="1219" y="1441"/>
                    <a:pt x="1221" y="1438"/>
                    <a:pt x="1223" y="1436"/>
                  </a:cubicBezTo>
                  <a:cubicBezTo>
                    <a:pt x="1225" y="1435"/>
                    <a:pt x="1226" y="1434"/>
                    <a:pt x="1228" y="1433"/>
                  </a:cubicBezTo>
                  <a:cubicBezTo>
                    <a:pt x="1233" y="1429"/>
                    <a:pt x="1239" y="1427"/>
                    <a:pt x="1245" y="1426"/>
                  </a:cubicBezTo>
                  <a:cubicBezTo>
                    <a:pt x="1246" y="1426"/>
                    <a:pt x="1246" y="1426"/>
                    <a:pt x="1247" y="1426"/>
                  </a:cubicBezTo>
                  <a:cubicBezTo>
                    <a:pt x="1251" y="1425"/>
                    <a:pt x="1257" y="1424"/>
                    <a:pt x="1262" y="1424"/>
                  </a:cubicBezTo>
                  <a:cubicBezTo>
                    <a:pt x="1269" y="1424"/>
                    <a:pt x="1269" y="1424"/>
                    <a:pt x="1269" y="1424"/>
                  </a:cubicBezTo>
                  <a:cubicBezTo>
                    <a:pt x="1271" y="1424"/>
                    <a:pt x="1274" y="1424"/>
                    <a:pt x="1276" y="1424"/>
                  </a:cubicBezTo>
                  <a:cubicBezTo>
                    <a:pt x="1291" y="1424"/>
                    <a:pt x="1307" y="1424"/>
                    <a:pt x="1322" y="1424"/>
                  </a:cubicBezTo>
                  <a:cubicBezTo>
                    <a:pt x="1324" y="1424"/>
                    <a:pt x="1326" y="1424"/>
                    <a:pt x="1329" y="1424"/>
                  </a:cubicBezTo>
                  <a:cubicBezTo>
                    <a:pt x="1331" y="1424"/>
                    <a:pt x="1331" y="1424"/>
                    <a:pt x="1331" y="1424"/>
                  </a:cubicBezTo>
                  <a:cubicBezTo>
                    <a:pt x="1332" y="1424"/>
                    <a:pt x="1332" y="1424"/>
                    <a:pt x="1333" y="1424"/>
                  </a:cubicBezTo>
                  <a:cubicBezTo>
                    <a:pt x="1335" y="1424"/>
                    <a:pt x="1337" y="1424"/>
                    <a:pt x="1339" y="1425"/>
                  </a:cubicBezTo>
                  <a:cubicBezTo>
                    <a:pt x="1339" y="1425"/>
                    <a:pt x="1339" y="1425"/>
                    <a:pt x="1339" y="1425"/>
                  </a:cubicBezTo>
                  <a:cubicBezTo>
                    <a:pt x="1351" y="1426"/>
                    <a:pt x="1364" y="1429"/>
                    <a:pt x="1366" y="1439"/>
                  </a:cubicBezTo>
                  <a:cubicBezTo>
                    <a:pt x="1366" y="1439"/>
                    <a:pt x="1366" y="1440"/>
                    <a:pt x="1366" y="1440"/>
                  </a:cubicBezTo>
                  <a:cubicBezTo>
                    <a:pt x="1366" y="1440"/>
                    <a:pt x="1366" y="1440"/>
                    <a:pt x="1366" y="1441"/>
                  </a:cubicBezTo>
                  <a:cubicBezTo>
                    <a:pt x="1367" y="1452"/>
                    <a:pt x="1362" y="1467"/>
                    <a:pt x="1360" y="1478"/>
                  </a:cubicBezTo>
                  <a:cubicBezTo>
                    <a:pt x="1360" y="1478"/>
                    <a:pt x="1360" y="1478"/>
                    <a:pt x="1360" y="1478"/>
                  </a:cubicBezTo>
                  <a:cubicBezTo>
                    <a:pt x="1359" y="1481"/>
                    <a:pt x="1359" y="1481"/>
                    <a:pt x="1359" y="1481"/>
                  </a:cubicBezTo>
                  <a:cubicBezTo>
                    <a:pt x="1359" y="1483"/>
                    <a:pt x="1358" y="1485"/>
                    <a:pt x="1356" y="1487"/>
                  </a:cubicBezTo>
                  <a:cubicBezTo>
                    <a:pt x="1356" y="1488"/>
                    <a:pt x="1355" y="1488"/>
                    <a:pt x="1355" y="1489"/>
                  </a:cubicBezTo>
                  <a:cubicBezTo>
                    <a:pt x="1355" y="1489"/>
                    <a:pt x="1355" y="1489"/>
                    <a:pt x="1355" y="1489"/>
                  </a:cubicBezTo>
                  <a:cubicBezTo>
                    <a:pt x="1355" y="1489"/>
                    <a:pt x="1355" y="1489"/>
                    <a:pt x="1354" y="1489"/>
                  </a:cubicBezTo>
                  <a:cubicBezTo>
                    <a:pt x="1339" y="1507"/>
                    <a:pt x="1298" y="1502"/>
                    <a:pt x="1278" y="1502"/>
                  </a:cubicBezTo>
                  <a:close/>
                  <a:moveTo>
                    <a:pt x="911" y="1620"/>
                  </a:moveTo>
                  <a:cubicBezTo>
                    <a:pt x="911" y="1619"/>
                    <a:pt x="911" y="1618"/>
                    <a:pt x="911" y="1618"/>
                  </a:cubicBezTo>
                  <a:cubicBezTo>
                    <a:pt x="912" y="1616"/>
                    <a:pt x="912" y="1615"/>
                    <a:pt x="913" y="1614"/>
                  </a:cubicBezTo>
                  <a:cubicBezTo>
                    <a:pt x="913" y="1614"/>
                    <a:pt x="913" y="1614"/>
                    <a:pt x="913" y="1613"/>
                  </a:cubicBezTo>
                  <a:cubicBezTo>
                    <a:pt x="913" y="1612"/>
                    <a:pt x="913" y="1612"/>
                    <a:pt x="913" y="1612"/>
                  </a:cubicBezTo>
                  <a:cubicBezTo>
                    <a:pt x="914" y="1611"/>
                    <a:pt x="915" y="1609"/>
                    <a:pt x="916" y="1607"/>
                  </a:cubicBezTo>
                  <a:cubicBezTo>
                    <a:pt x="922" y="1594"/>
                    <a:pt x="928" y="1582"/>
                    <a:pt x="935" y="1569"/>
                  </a:cubicBezTo>
                  <a:cubicBezTo>
                    <a:pt x="935" y="1569"/>
                    <a:pt x="935" y="1569"/>
                    <a:pt x="935" y="1569"/>
                  </a:cubicBezTo>
                  <a:cubicBezTo>
                    <a:pt x="935" y="1568"/>
                    <a:pt x="935" y="1568"/>
                    <a:pt x="935" y="1568"/>
                  </a:cubicBezTo>
                  <a:cubicBezTo>
                    <a:pt x="936" y="1567"/>
                    <a:pt x="936" y="1566"/>
                    <a:pt x="937" y="1566"/>
                  </a:cubicBezTo>
                  <a:cubicBezTo>
                    <a:pt x="937" y="1565"/>
                    <a:pt x="938" y="1564"/>
                    <a:pt x="938" y="1563"/>
                  </a:cubicBezTo>
                  <a:cubicBezTo>
                    <a:pt x="938" y="1563"/>
                    <a:pt x="938" y="1563"/>
                    <a:pt x="939" y="1563"/>
                  </a:cubicBezTo>
                  <a:cubicBezTo>
                    <a:pt x="956" y="1539"/>
                    <a:pt x="997" y="1544"/>
                    <a:pt x="1023" y="1544"/>
                  </a:cubicBezTo>
                  <a:cubicBezTo>
                    <a:pt x="1023" y="1544"/>
                    <a:pt x="1023" y="1544"/>
                    <a:pt x="1023" y="1544"/>
                  </a:cubicBezTo>
                  <a:cubicBezTo>
                    <a:pt x="1030" y="1544"/>
                    <a:pt x="1049" y="1542"/>
                    <a:pt x="1066" y="1544"/>
                  </a:cubicBezTo>
                  <a:cubicBezTo>
                    <a:pt x="1071" y="1544"/>
                    <a:pt x="1077" y="1544"/>
                    <a:pt x="1081" y="1545"/>
                  </a:cubicBezTo>
                  <a:cubicBezTo>
                    <a:pt x="1084" y="1546"/>
                    <a:pt x="1087" y="1547"/>
                    <a:pt x="1089" y="1548"/>
                  </a:cubicBezTo>
                  <a:cubicBezTo>
                    <a:pt x="1095" y="1551"/>
                    <a:pt x="1099" y="1556"/>
                    <a:pt x="1099" y="1562"/>
                  </a:cubicBezTo>
                  <a:cubicBezTo>
                    <a:pt x="1099" y="1562"/>
                    <a:pt x="1099" y="1562"/>
                    <a:pt x="1099" y="1562"/>
                  </a:cubicBezTo>
                  <a:cubicBezTo>
                    <a:pt x="1099" y="1563"/>
                    <a:pt x="1099" y="1563"/>
                    <a:pt x="1099" y="1564"/>
                  </a:cubicBezTo>
                  <a:cubicBezTo>
                    <a:pt x="1099" y="1565"/>
                    <a:pt x="1099" y="1566"/>
                    <a:pt x="1099" y="1567"/>
                  </a:cubicBezTo>
                  <a:cubicBezTo>
                    <a:pt x="1082" y="1613"/>
                    <a:pt x="1082" y="1613"/>
                    <a:pt x="1082" y="1613"/>
                  </a:cubicBezTo>
                  <a:cubicBezTo>
                    <a:pt x="1081" y="1617"/>
                    <a:pt x="1078" y="1620"/>
                    <a:pt x="1075" y="1623"/>
                  </a:cubicBezTo>
                  <a:cubicBezTo>
                    <a:pt x="1071" y="1626"/>
                    <a:pt x="1067" y="1629"/>
                    <a:pt x="1062" y="1631"/>
                  </a:cubicBezTo>
                  <a:cubicBezTo>
                    <a:pt x="1062" y="1632"/>
                    <a:pt x="1061" y="1632"/>
                    <a:pt x="1061" y="1632"/>
                  </a:cubicBezTo>
                  <a:cubicBezTo>
                    <a:pt x="1054" y="1635"/>
                    <a:pt x="1047" y="1637"/>
                    <a:pt x="1039" y="1639"/>
                  </a:cubicBezTo>
                  <a:cubicBezTo>
                    <a:pt x="1038" y="1639"/>
                    <a:pt x="1038" y="1639"/>
                    <a:pt x="1038" y="1639"/>
                  </a:cubicBezTo>
                  <a:cubicBezTo>
                    <a:pt x="1036" y="1639"/>
                    <a:pt x="1035" y="1639"/>
                    <a:pt x="1034" y="1639"/>
                  </a:cubicBezTo>
                  <a:cubicBezTo>
                    <a:pt x="1020" y="1640"/>
                    <a:pt x="1005" y="1639"/>
                    <a:pt x="990" y="1639"/>
                  </a:cubicBezTo>
                  <a:cubicBezTo>
                    <a:pt x="975" y="1639"/>
                    <a:pt x="960" y="1640"/>
                    <a:pt x="945" y="1640"/>
                  </a:cubicBezTo>
                  <a:cubicBezTo>
                    <a:pt x="935" y="1640"/>
                    <a:pt x="920" y="1638"/>
                    <a:pt x="914" y="1628"/>
                  </a:cubicBezTo>
                  <a:cubicBezTo>
                    <a:pt x="913" y="1628"/>
                    <a:pt x="913" y="1628"/>
                    <a:pt x="913" y="1627"/>
                  </a:cubicBezTo>
                  <a:cubicBezTo>
                    <a:pt x="913" y="1627"/>
                    <a:pt x="912" y="1626"/>
                    <a:pt x="912" y="1626"/>
                  </a:cubicBezTo>
                  <a:cubicBezTo>
                    <a:pt x="912" y="1625"/>
                    <a:pt x="912" y="1624"/>
                    <a:pt x="911" y="1624"/>
                  </a:cubicBezTo>
                  <a:cubicBezTo>
                    <a:pt x="911" y="1624"/>
                    <a:pt x="911" y="1624"/>
                    <a:pt x="911" y="1624"/>
                  </a:cubicBezTo>
                  <a:cubicBezTo>
                    <a:pt x="911" y="1623"/>
                    <a:pt x="911" y="1623"/>
                    <a:pt x="911" y="1623"/>
                  </a:cubicBezTo>
                  <a:cubicBezTo>
                    <a:pt x="911" y="1622"/>
                    <a:pt x="911" y="1621"/>
                    <a:pt x="911" y="1620"/>
                  </a:cubicBezTo>
                  <a:close/>
                  <a:moveTo>
                    <a:pt x="910" y="1465"/>
                  </a:moveTo>
                  <a:cubicBezTo>
                    <a:pt x="910" y="1465"/>
                    <a:pt x="910" y="1465"/>
                    <a:pt x="910" y="1465"/>
                  </a:cubicBezTo>
                  <a:cubicBezTo>
                    <a:pt x="900" y="1482"/>
                    <a:pt x="900" y="1482"/>
                    <a:pt x="900" y="1482"/>
                  </a:cubicBezTo>
                  <a:cubicBezTo>
                    <a:pt x="899" y="1485"/>
                    <a:pt x="896" y="1488"/>
                    <a:pt x="893" y="1490"/>
                  </a:cubicBezTo>
                  <a:cubicBezTo>
                    <a:pt x="889" y="1493"/>
                    <a:pt x="885" y="1495"/>
                    <a:pt x="880" y="1497"/>
                  </a:cubicBezTo>
                  <a:cubicBezTo>
                    <a:pt x="879" y="1497"/>
                    <a:pt x="878" y="1498"/>
                    <a:pt x="876" y="1498"/>
                  </a:cubicBezTo>
                  <a:cubicBezTo>
                    <a:pt x="876" y="1499"/>
                    <a:pt x="875" y="1499"/>
                    <a:pt x="874" y="1499"/>
                  </a:cubicBezTo>
                  <a:cubicBezTo>
                    <a:pt x="874" y="1499"/>
                    <a:pt x="874" y="1499"/>
                    <a:pt x="874" y="1499"/>
                  </a:cubicBezTo>
                  <a:cubicBezTo>
                    <a:pt x="871" y="1500"/>
                    <a:pt x="868" y="1501"/>
                    <a:pt x="865" y="1502"/>
                  </a:cubicBezTo>
                  <a:cubicBezTo>
                    <a:pt x="859" y="1503"/>
                    <a:pt x="854" y="1503"/>
                    <a:pt x="848" y="1503"/>
                  </a:cubicBezTo>
                  <a:cubicBezTo>
                    <a:pt x="832" y="1503"/>
                    <a:pt x="832" y="1503"/>
                    <a:pt x="832" y="1503"/>
                  </a:cubicBezTo>
                  <a:cubicBezTo>
                    <a:pt x="832" y="1503"/>
                    <a:pt x="832" y="1503"/>
                    <a:pt x="832" y="1503"/>
                  </a:cubicBezTo>
                  <a:cubicBezTo>
                    <a:pt x="812" y="1503"/>
                    <a:pt x="793" y="1504"/>
                    <a:pt x="774" y="1504"/>
                  </a:cubicBezTo>
                  <a:cubicBezTo>
                    <a:pt x="765" y="1504"/>
                    <a:pt x="747" y="1502"/>
                    <a:pt x="745" y="1491"/>
                  </a:cubicBezTo>
                  <a:cubicBezTo>
                    <a:pt x="745" y="1489"/>
                    <a:pt x="745" y="1488"/>
                    <a:pt x="746" y="1486"/>
                  </a:cubicBezTo>
                  <a:cubicBezTo>
                    <a:pt x="747" y="1482"/>
                    <a:pt x="751" y="1478"/>
                    <a:pt x="753" y="1475"/>
                  </a:cubicBezTo>
                  <a:cubicBezTo>
                    <a:pt x="760" y="1464"/>
                    <a:pt x="766" y="1452"/>
                    <a:pt x="775" y="1443"/>
                  </a:cubicBezTo>
                  <a:cubicBezTo>
                    <a:pt x="775" y="1442"/>
                    <a:pt x="776" y="1442"/>
                    <a:pt x="776" y="1441"/>
                  </a:cubicBezTo>
                  <a:cubicBezTo>
                    <a:pt x="776" y="1441"/>
                    <a:pt x="777" y="1441"/>
                    <a:pt x="777" y="1441"/>
                  </a:cubicBezTo>
                  <a:cubicBezTo>
                    <a:pt x="799" y="1419"/>
                    <a:pt x="845" y="1425"/>
                    <a:pt x="873" y="1425"/>
                  </a:cubicBezTo>
                  <a:cubicBezTo>
                    <a:pt x="886" y="1425"/>
                    <a:pt x="901" y="1423"/>
                    <a:pt x="913" y="1428"/>
                  </a:cubicBezTo>
                  <a:cubicBezTo>
                    <a:pt x="913" y="1428"/>
                    <a:pt x="913" y="1428"/>
                    <a:pt x="913" y="1428"/>
                  </a:cubicBezTo>
                  <a:cubicBezTo>
                    <a:pt x="915" y="1429"/>
                    <a:pt x="916" y="1430"/>
                    <a:pt x="917" y="1430"/>
                  </a:cubicBezTo>
                  <a:cubicBezTo>
                    <a:pt x="917" y="1430"/>
                    <a:pt x="917" y="1431"/>
                    <a:pt x="918" y="1431"/>
                  </a:cubicBezTo>
                  <a:cubicBezTo>
                    <a:pt x="920" y="1432"/>
                    <a:pt x="922" y="1435"/>
                    <a:pt x="922" y="1437"/>
                  </a:cubicBezTo>
                  <a:cubicBezTo>
                    <a:pt x="923" y="1439"/>
                    <a:pt x="923" y="1442"/>
                    <a:pt x="921" y="1444"/>
                  </a:cubicBezTo>
                  <a:cubicBezTo>
                    <a:pt x="920" y="1446"/>
                    <a:pt x="920" y="1446"/>
                    <a:pt x="920" y="1446"/>
                  </a:cubicBezTo>
                  <a:cubicBezTo>
                    <a:pt x="918" y="1452"/>
                    <a:pt x="913" y="1460"/>
                    <a:pt x="910" y="1465"/>
                  </a:cubicBezTo>
                  <a:close/>
                  <a:moveTo>
                    <a:pt x="1095" y="1502"/>
                  </a:moveTo>
                  <a:cubicBezTo>
                    <a:pt x="1093" y="1502"/>
                    <a:pt x="1091" y="1502"/>
                    <a:pt x="1089" y="1502"/>
                  </a:cubicBezTo>
                  <a:cubicBezTo>
                    <a:pt x="1089" y="1502"/>
                    <a:pt x="1089" y="1503"/>
                    <a:pt x="1088" y="1503"/>
                  </a:cubicBezTo>
                  <a:cubicBezTo>
                    <a:pt x="1077" y="1504"/>
                    <a:pt x="1066" y="1503"/>
                    <a:pt x="1054" y="1503"/>
                  </a:cubicBezTo>
                  <a:cubicBezTo>
                    <a:pt x="1007" y="1503"/>
                    <a:pt x="1007" y="1503"/>
                    <a:pt x="1007" y="1503"/>
                  </a:cubicBezTo>
                  <a:cubicBezTo>
                    <a:pt x="997" y="1503"/>
                    <a:pt x="980" y="1501"/>
                    <a:pt x="976" y="1490"/>
                  </a:cubicBezTo>
                  <a:cubicBezTo>
                    <a:pt x="976" y="1489"/>
                    <a:pt x="976" y="1488"/>
                    <a:pt x="976" y="1487"/>
                  </a:cubicBezTo>
                  <a:cubicBezTo>
                    <a:pt x="976" y="1486"/>
                    <a:pt x="976" y="1486"/>
                    <a:pt x="976" y="1485"/>
                  </a:cubicBezTo>
                  <a:cubicBezTo>
                    <a:pt x="977" y="1481"/>
                    <a:pt x="980" y="1477"/>
                    <a:pt x="982" y="1473"/>
                  </a:cubicBezTo>
                  <a:cubicBezTo>
                    <a:pt x="986" y="1463"/>
                    <a:pt x="990" y="1449"/>
                    <a:pt x="998" y="1441"/>
                  </a:cubicBezTo>
                  <a:cubicBezTo>
                    <a:pt x="998" y="1440"/>
                    <a:pt x="999" y="1440"/>
                    <a:pt x="999" y="1440"/>
                  </a:cubicBezTo>
                  <a:cubicBezTo>
                    <a:pt x="1000" y="1439"/>
                    <a:pt x="1000" y="1439"/>
                    <a:pt x="1000" y="1438"/>
                  </a:cubicBezTo>
                  <a:cubicBezTo>
                    <a:pt x="1001" y="1438"/>
                    <a:pt x="1001" y="1438"/>
                    <a:pt x="1001" y="1438"/>
                  </a:cubicBezTo>
                  <a:cubicBezTo>
                    <a:pt x="1002" y="1437"/>
                    <a:pt x="1002" y="1437"/>
                    <a:pt x="1002" y="1437"/>
                  </a:cubicBezTo>
                  <a:cubicBezTo>
                    <a:pt x="1003" y="1436"/>
                    <a:pt x="1003" y="1436"/>
                    <a:pt x="1003" y="1436"/>
                  </a:cubicBezTo>
                  <a:cubicBezTo>
                    <a:pt x="1010" y="1431"/>
                    <a:pt x="1018" y="1428"/>
                    <a:pt x="1027" y="1427"/>
                  </a:cubicBezTo>
                  <a:cubicBezTo>
                    <a:pt x="1027" y="1427"/>
                    <a:pt x="1027" y="1426"/>
                    <a:pt x="1028" y="1426"/>
                  </a:cubicBezTo>
                  <a:cubicBezTo>
                    <a:pt x="1033" y="1425"/>
                    <a:pt x="1038" y="1425"/>
                    <a:pt x="1043" y="1425"/>
                  </a:cubicBezTo>
                  <a:cubicBezTo>
                    <a:pt x="1072" y="1425"/>
                    <a:pt x="1072" y="1425"/>
                    <a:pt x="1072" y="1425"/>
                  </a:cubicBezTo>
                  <a:cubicBezTo>
                    <a:pt x="1081" y="1425"/>
                    <a:pt x="1090" y="1425"/>
                    <a:pt x="1099" y="1425"/>
                  </a:cubicBezTo>
                  <a:cubicBezTo>
                    <a:pt x="1112" y="1425"/>
                    <a:pt x="1130" y="1423"/>
                    <a:pt x="1140" y="1432"/>
                  </a:cubicBezTo>
                  <a:cubicBezTo>
                    <a:pt x="1140" y="1433"/>
                    <a:pt x="1141" y="1433"/>
                    <a:pt x="1141" y="1434"/>
                  </a:cubicBezTo>
                  <a:cubicBezTo>
                    <a:pt x="1142" y="1434"/>
                    <a:pt x="1142" y="1434"/>
                    <a:pt x="1142" y="1434"/>
                  </a:cubicBezTo>
                  <a:cubicBezTo>
                    <a:pt x="1142" y="1434"/>
                    <a:pt x="1142" y="1435"/>
                    <a:pt x="1142" y="1435"/>
                  </a:cubicBezTo>
                  <a:cubicBezTo>
                    <a:pt x="1143" y="1435"/>
                    <a:pt x="1143" y="1436"/>
                    <a:pt x="1143" y="1436"/>
                  </a:cubicBezTo>
                  <a:cubicBezTo>
                    <a:pt x="1144" y="1438"/>
                    <a:pt x="1144" y="1440"/>
                    <a:pt x="1144" y="1442"/>
                  </a:cubicBezTo>
                  <a:cubicBezTo>
                    <a:pt x="1143" y="1452"/>
                    <a:pt x="1135" y="1467"/>
                    <a:pt x="1133" y="1473"/>
                  </a:cubicBezTo>
                  <a:cubicBezTo>
                    <a:pt x="1133" y="1474"/>
                    <a:pt x="1133" y="1474"/>
                    <a:pt x="1133" y="1474"/>
                  </a:cubicBezTo>
                  <a:cubicBezTo>
                    <a:pt x="1132" y="1476"/>
                    <a:pt x="1131" y="1478"/>
                    <a:pt x="1130" y="1480"/>
                  </a:cubicBezTo>
                  <a:cubicBezTo>
                    <a:pt x="1130" y="1481"/>
                    <a:pt x="1130" y="1481"/>
                    <a:pt x="1130" y="1481"/>
                  </a:cubicBezTo>
                  <a:cubicBezTo>
                    <a:pt x="1130" y="1482"/>
                    <a:pt x="1129" y="1483"/>
                    <a:pt x="1129" y="1483"/>
                  </a:cubicBezTo>
                  <a:cubicBezTo>
                    <a:pt x="1129" y="1484"/>
                    <a:pt x="1128" y="1484"/>
                    <a:pt x="1128" y="1485"/>
                  </a:cubicBezTo>
                  <a:cubicBezTo>
                    <a:pt x="1128" y="1485"/>
                    <a:pt x="1127" y="1486"/>
                    <a:pt x="1127" y="1487"/>
                  </a:cubicBezTo>
                  <a:cubicBezTo>
                    <a:pt x="1126" y="1487"/>
                    <a:pt x="1126" y="1487"/>
                    <a:pt x="1126" y="1488"/>
                  </a:cubicBezTo>
                  <a:cubicBezTo>
                    <a:pt x="1125" y="1488"/>
                    <a:pt x="1125" y="1488"/>
                    <a:pt x="1125" y="1488"/>
                  </a:cubicBezTo>
                  <a:cubicBezTo>
                    <a:pt x="1124" y="1489"/>
                    <a:pt x="1124" y="1489"/>
                    <a:pt x="1124" y="1490"/>
                  </a:cubicBezTo>
                  <a:cubicBezTo>
                    <a:pt x="1122" y="1491"/>
                    <a:pt x="1121" y="1492"/>
                    <a:pt x="1119" y="1493"/>
                  </a:cubicBezTo>
                  <a:cubicBezTo>
                    <a:pt x="1117" y="1494"/>
                    <a:pt x="1115" y="1495"/>
                    <a:pt x="1114" y="1496"/>
                  </a:cubicBezTo>
                  <a:cubicBezTo>
                    <a:pt x="1113" y="1496"/>
                    <a:pt x="1113" y="1496"/>
                    <a:pt x="1113" y="1496"/>
                  </a:cubicBezTo>
                  <a:cubicBezTo>
                    <a:pt x="1112" y="1497"/>
                    <a:pt x="1112" y="1497"/>
                    <a:pt x="1112" y="1497"/>
                  </a:cubicBezTo>
                  <a:cubicBezTo>
                    <a:pt x="1106" y="1499"/>
                    <a:pt x="1100" y="1501"/>
                    <a:pt x="1095" y="1502"/>
                  </a:cubicBezTo>
                  <a:close/>
                  <a:moveTo>
                    <a:pt x="773" y="1710"/>
                  </a:moveTo>
                  <a:cubicBezTo>
                    <a:pt x="773" y="1710"/>
                    <a:pt x="773" y="1710"/>
                    <a:pt x="773" y="1710"/>
                  </a:cubicBezTo>
                  <a:cubicBezTo>
                    <a:pt x="771" y="1721"/>
                    <a:pt x="762" y="1732"/>
                    <a:pt x="756" y="1742"/>
                  </a:cubicBezTo>
                  <a:cubicBezTo>
                    <a:pt x="756" y="1742"/>
                    <a:pt x="756" y="1742"/>
                    <a:pt x="756" y="1742"/>
                  </a:cubicBezTo>
                  <a:cubicBezTo>
                    <a:pt x="750" y="1753"/>
                    <a:pt x="744" y="1767"/>
                    <a:pt x="736" y="1777"/>
                  </a:cubicBezTo>
                  <a:cubicBezTo>
                    <a:pt x="735" y="1778"/>
                    <a:pt x="735" y="1779"/>
                    <a:pt x="734" y="1781"/>
                  </a:cubicBezTo>
                  <a:cubicBezTo>
                    <a:pt x="734" y="1781"/>
                    <a:pt x="733" y="1781"/>
                    <a:pt x="733" y="1781"/>
                  </a:cubicBezTo>
                  <a:cubicBezTo>
                    <a:pt x="732" y="1782"/>
                    <a:pt x="731" y="1783"/>
                    <a:pt x="730" y="1784"/>
                  </a:cubicBezTo>
                  <a:cubicBezTo>
                    <a:pt x="729" y="1785"/>
                    <a:pt x="729" y="1785"/>
                    <a:pt x="728" y="1786"/>
                  </a:cubicBezTo>
                  <a:cubicBezTo>
                    <a:pt x="728" y="1786"/>
                    <a:pt x="728" y="1786"/>
                    <a:pt x="728" y="1786"/>
                  </a:cubicBezTo>
                  <a:cubicBezTo>
                    <a:pt x="719" y="1794"/>
                    <a:pt x="708" y="1799"/>
                    <a:pt x="696" y="1802"/>
                  </a:cubicBezTo>
                  <a:cubicBezTo>
                    <a:pt x="695" y="1803"/>
                    <a:pt x="693" y="1803"/>
                    <a:pt x="692" y="1804"/>
                  </a:cubicBezTo>
                  <a:cubicBezTo>
                    <a:pt x="685" y="1805"/>
                    <a:pt x="678" y="1806"/>
                    <a:pt x="671" y="1806"/>
                  </a:cubicBezTo>
                  <a:cubicBezTo>
                    <a:pt x="665" y="1806"/>
                    <a:pt x="665" y="1806"/>
                    <a:pt x="665" y="1806"/>
                  </a:cubicBezTo>
                  <a:cubicBezTo>
                    <a:pt x="665" y="1806"/>
                    <a:pt x="665" y="1806"/>
                    <a:pt x="665" y="1806"/>
                  </a:cubicBezTo>
                  <a:cubicBezTo>
                    <a:pt x="636" y="1806"/>
                    <a:pt x="607" y="1807"/>
                    <a:pt x="578" y="1807"/>
                  </a:cubicBezTo>
                  <a:cubicBezTo>
                    <a:pt x="575" y="1807"/>
                    <a:pt x="573" y="1806"/>
                    <a:pt x="571" y="1806"/>
                  </a:cubicBezTo>
                  <a:cubicBezTo>
                    <a:pt x="567" y="1806"/>
                    <a:pt x="563" y="1805"/>
                    <a:pt x="560" y="1804"/>
                  </a:cubicBezTo>
                  <a:cubicBezTo>
                    <a:pt x="555" y="1802"/>
                    <a:pt x="551" y="1800"/>
                    <a:pt x="549" y="1797"/>
                  </a:cubicBezTo>
                  <a:cubicBezTo>
                    <a:pt x="546" y="1794"/>
                    <a:pt x="545" y="1790"/>
                    <a:pt x="545" y="1786"/>
                  </a:cubicBezTo>
                  <a:cubicBezTo>
                    <a:pt x="545" y="1783"/>
                    <a:pt x="546" y="1780"/>
                    <a:pt x="548" y="1777"/>
                  </a:cubicBezTo>
                  <a:cubicBezTo>
                    <a:pt x="548" y="1776"/>
                    <a:pt x="549" y="1776"/>
                    <a:pt x="549" y="1776"/>
                  </a:cubicBezTo>
                  <a:cubicBezTo>
                    <a:pt x="549" y="1775"/>
                    <a:pt x="549" y="1774"/>
                    <a:pt x="550" y="1774"/>
                  </a:cubicBezTo>
                  <a:cubicBezTo>
                    <a:pt x="551" y="1772"/>
                    <a:pt x="551" y="1772"/>
                    <a:pt x="551" y="1772"/>
                  </a:cubicBezTo>
                  <a:cubicBezTo>
                    <a:pt x="551" y="1772"/>
                    <a:pt x="551" y="1772"/>
                    <a:pt x="551" y="1772"/>
                  </a:cubicBezTo>
                  <a:cubicBezTo>
                    <a:pt x="558" y="1761"/>
                    <a:pt x="566" y="1750"/>
                    <a:pt x="574" y="1739"/>
                  </a:cubicBezTo>
                  <a:cubicBezTo>
                    <a:pt x="579" y="1730"/>
                    <a:pt x="585" y="1720"/>
                    <a:pt x="592" y="1713"/>
                  </a:cubicBezTo>
                  <a:cubicBezTo>
                    <a:pt x="593" y="1712"/>
                    <a:pt x="593" y="1711"/>
                    <a:pt x="594" y="1710"/>
                  </a:cubicBezTo>
                  <a:cubicBezTo>
                    <a:pt x="594" y="1710"/>
                    <a:pt x="595" y="1710"/>
                    <a:pt x="595" y="1710"/>
                  </a:cubicBezTo>
                  <a:cubicBezTo>
                    <a:pt x="596" y="1708"/>
                    <a:pt x="598" y="1707"/>
                    <a:pt x="600" y="1705"/>
                  </a:cubicBezTo>
                  <a:cubicBezTo>
                    <a:pt x="600" y="1705"/>
                    <a:pt x="600" y="1705"/>
                    <a:pt x="600" y="1705"/>
                  </a:cubicBezTo>
                  <a:cubicBezTo>
                    <a:pt x="600" y="1705"/>
                    <a:pt x="600" y="1705"/>
                    <a:pt x="600" y="1705"/>
                  </a:cubicBezTo>
                  <a:cubicBezTo>
                    <a:pt x="610" y="1697"/>
                    <a:pt x="622" y="1692"/>
                    <a:pt x="635" y="1690"/>
                  </a:cubicBezTo>
                  <a:cubicBezTo>
                    <a:pt x="635" y="1690"/>
                    <a:pt x="635" y="1690"/>
                    <a:pt x="635" y="1690"/>
                  </a:cubicBezTo>
                  <a:cubicBezTo>
                    <a:pt x="636" y="1690"/>
                    <a:pt x="636" y="1690"/>
                    <a:pt x="636" y="1690"/>
                  </a:cubicBezTo>
                  <a:cubicBezTo>
                    <a:pt x="638" y="1689"/>
                    <a:pt x="640" y="1689"/>
                    <a:pt x="643" y="1688"/>
                  </a:cubicBezTo>
                  <a:cubicBezTo>
                    <a:pt x="644" y="1688"/>
                    <a:pt x="646" y="1688"/>
                    <a:pt x="647" y="1688"/>
                  </a:cubicBezTo>
                  <a:cubicBezTo>
                    <a:pt x="649" y="1688"/>
                    <a:pt x="650" y="1688"/>
                    <a:pt x="652" y="1688"/>
                  </a:cubicBezTo>
                  <a:cubicBezTo>
                    <a:pt x="653" y="1687"/>
                    <a:pt x="654" y="1687"/>
                    <a:pt x="655" y="1687"/>
                  </a:cubicBezTo>
                  <a:cubicBezTo>
                    <a:pt x="656" y="1687"/>
                    <a:pt x="656" y="1687"/>
                    <a:pt x="656" y="1687"/>
                  </a:cubicBezTo>
                  <a:cubicBezTo>
                    <a:pt x="656" y="1687"/>
                    <a:pt x="656" y="1687"/>
                    <a:pt x="656" y="1687"/>
                  </a:cubicBezTo>
                  <a:cubicBezTo>
                    <a:pt x="683" y="1687"/>
                    <a:pt x="709" y="1687"/>
                    <a:pt x="736" y="1687"/>
                  </a:cubicBezTo>
                  <a:cubicBezTo>
                    <a:pt x="736" y="1687"/>
                    <a:pt x="736" y="1687"/>
                    <a:pt x="736" y="1687"/>
                  </a:cubicBezTo>
                  <a:cubicBezTo>
                    <a:pt x="740" y="1687"/>
                    <a:pt x="740" y="1687"/>
                    <a:pt x="740" y="1687"/>
                  </a:cubicBezTo>
                  <a:cubicBezTo>
                    <a:pt x="747" y="1687"/>
                    <a:pt x="753" y="1688"/>
                    <a:pt x="757" y="1689"/>
                  </a:cubicBezTo>
                  <a:cubicBezTo>
                    <a:pt x="759" y="1690"/>
                    <a:pt x="760" y="1690"/>
                    <a:pt x="761" y="1691"/>
                  </a:cubicBezTo>
                  <a:cubicBezTo>
                    <a:pt x="761" y="1691"/>
                    <a:pt x="762" y="1691"/>
                    <a:pt x="763" y="1691"/>
                  </a:cubicBezTo>
                  <a:cubicBezTo>
                    <a:pt x="763" y="1692"/>
                    <a:pt x="763" y="1692"/>
                    <a:pt x="764" y="1692"/>
                  </a:cubicBezTo>
                  <a:cubicBezTo>
                    <a:pt x="771" y="1695"/>
                    <a:pt x="775" y="1701"/>
                    <a:pt x="773" y="1710"/>
                  </a:cubicBezTo>
                  <a:close/>
                  <a:moveTo>
                    <a:pt x="828" y="1613"/>
                  </a:moveTo>
                  <a:cubicBezTo>
                    <a:pt x="827" y="1614"/>
                    <a:pt x="827" y="1614"/>
                    <a:pt x="827" y="1614"/>
                  </a:cubicBezTo>
                  <a:cubicBezTo>
                    <a:pt x="827" y="1614"/>
                    <a:pt x="827" y="1614"/>
                    <a:pt x="827" y="1614"/>
                  </a:cubicBezTo>
                  <a:cubicBezTo>
                    <a:pt x="826" y="1616"/>
                    <a:pt x="825" y="1617"/>
                    <a:pt x="824" y="1619"/>
                  </a:cubicBezTo>
                  <a:cubicBezTo>
                    <a:pt x="824" y="1619"/>
                    <a:pt x="824" y="1619"/>
                    <a:pt x="823" y="1619"/>
                  </a:cubicBezTo>
                  <a:cubicBezTo>
                    <a:pt x="817" y="1627"/>
                    <a:pt x="807" y="1632"/>
                    <a:pt x="797" y="1635"/>
                  </a:cubicBezTo>
                  <a:cubicBezTo>
                    <a:pt x="797" y="1635"/>
                    <a:pt x="797" y="1635"/>
                    <a:pt x="797" y="1635"/>
                  </a:cubicBezTo>
                  <a:cubicBezTo>
                    <a:pt x="795" y="1636"/>
                    <a:pt x="794" y="1636"/>
                    <a:pt x="792" y="1636"/>
                  </a:cubicBezTo>
                  <a:cubicBezTo>
                    <a:pt x="791" y="1637"/>
                    <a:pt x="790" y="1637"/>
                    <a:pt x="789" y="1637"/>
                  </a:cubicBezTo>
                  <a:cubicBezTo>
                    <a:pt x="788" y="1637"/>
                    <a:pt x="788" y="1638"/>
                    <a:pt x="787" y="1638"/>
                  </a:cubicBezTo>
                  <a:cubicBezTo>
                    <a:pt x="781" y="1639"/>
                    <a:pt x="774" y="1640"/>
                    <a:pt x="768" y="1640"/>
                  </a:cubicBezTo>
                  <a:cubicBezTo>
                    <a:pt x="767" y="1640"/>
                    <a:pt x="767" y="1640"/>
                    <a:pt x="767" y="1640"/>
                  </a:cubicBezTo>
                  <a:cubicBezTo>
                    <a:pt x="756" y="1641"/>
                    <a:pt x="745" y="1640"/>
                    <a:pt x="735" y="1640"/>
                  </a:cubicBezTo>
                  <a:cubicBezTo>
                    <a:pt x="718" y="1640"/>
                    <a:pt x="702" y="1640"/>
                    <a:pt x="685" y="1640"/>
                  </a:cubicBezTo>
                  <a:cubicBezTo>
                    <a:pt x="683" y="1640"/>
                    <a:pt x="680" y="1640"/>
                    <a:pt x="677" y="1640"/>
                  </a:cubicBezTo>
                  <a:cubicBezTo>
                    <a:pt x="677" y="1640"/>
                    <a:pt x="677" y="1640"/>
                    <a:pt x="676" y="1640"/>
                  </a:cubicBezTo>
                  <a:cubicBezTo>
                    <a:pt x="674" y="1639"/>
                    <a:pt x="672" y="1639"/>
                    <a:pt x="669" y="1638"/>
                  </a:cubicBezTo>
                  <a:cubicBezTo>
                    <a:pt x="669" y="1638"/>
                    <a:pt x="669" y="1638"/>
                    <a:pt x="669" y="1638"/>
                  </a:cubicBezTo>
                  <a:cubicBezTo>
                    <a:pt x="669" y="1638"/>
                    <a:pt x="669" y="1638"/>
                    <a:pt x="669" y="1638"/>
                  </a:cubicBezTo>
                  <a:cubicBezTo>
                    <a:pt x="662" y="1636"/>
                    <a:pt x="655" y="1632"/>
                    <a:pt x="655" y="1624"/>
                  </a:cubicBezTo>
                  <a:cubicBezTo>
                    <a:pt x="655" y="1623"/>
                    <a:pt x="655" y="1621"/>
                    <a:pt x="656" y="1620"/>
                  </a:cubicBezTo>
                  <a:cubicBezTo>
                    <a:pt x="656" y="1619"/>
                    <a:pt x="656" y="1619"/>
                    <a:pt x="656" y="1618"/>
                  </a:cubicBezTo>
                  <a:cubicBezTo>
                    <a:pt x="657" y="1617"/>
                    <a:pt x="657" y="1616"/>
                    <a:pt x="658" y="1614"/>
                  </a:cubicBezTo>
                  <a:cubicBezTo>
                    <a:pt x="658" y="1614"/>
                    <a:pt x="658" y="1614"/>
                    <a:pt x="658" y="1614"/>
                  </a:cubicBezTo>
                  <a:cubicBezTo>
                    <a:pt x="659" y="1613"/>
                    <a:pt x="659" y="1613"/>
                    <a:pt x="659" y="1613"/>
                  </a:cubicBezTo>
                  <a:cubicBezTo>
                    <a:pt x="660" y="1612"/>
                    <a:pt x="661" y="1610"/>
                    <a:pt x="662" y="1609"/>
                  </a:cubicBezTo>
                  <a:cubicBezTo>
                    <a:pt x="670" y="1597"/>
                    <a:pt x="678" y="1585"/>
                    <a:pt x="686" y="1572"/>
                  </a:cubicBezTo>
                  <a:cubicBezTo>
                    <a:pt x="687" y="1572"/>
                    <a:pt x="687" y="1572"/>
                    <a:pt x="687" y="1572"/>
                  </a:cubicBezTo>
                  <a:cubicBezTo>
                    <a:pt x="689" y="1568"/>
                    <a:pt x="689" y="1568"/>
                    <a:pt x="689" y="1568"/>
                  </a:cubicBezTo>
                  <a:cubicBezTo>
                    <a:pt x="692" y="1565"/>
                    <a:pt x="695" y="1562"/>
                    <a:pt x="699" y="1559"/>
                  </a:cubicBezTo>
                  <a:cubicBezTo>
                    <a:pt x="702" y="1557"/>
                    <a:pt x="705" y="1555"/>
                    <a:pt x="708" y="1554"/>
                  </a:cubicBezTo>
                  <a:cubicBezTo>
                    <a:pt x="709" y="1553"/>
                    <a:pt x="710" y="1553"/>
                    <a:pt x="711" y="1552"/>
                  </a:cubicBezTo>
                  <a:cubicBezTo>
                    <a:pt x="712" y="1552"/>
                    <a:pt x="712" y="1552"/>
                    <a:pt x="713" y="1551"/>
                  </a:cubicBezTo>
                  <a:cubicBezTo>
                    <a:pt x="713" y="1551"/>
                    <a:pt x="714" y="1551"/>
                    <a:pt x="714" y="1551"/>
                  </a:cubicBezTo>
                  <a:cubicBezTo>
                    <a:pt x="715" y="1551"/>
                    <a:pt x="715" y="1551"/>
                    <a:pt x="716" y="1550"/>
                  </a:cubicBezTo>
                  <a:cubicBezTo>
                    <a:pt x="720" y="1549"/>
                    <a:pt x="725" y="1547"/>
                    <a:pt x="730" y="1546"/>
                  </a:cubicBezTo>
                  <a:cubicBezTo>
                    <a:pt x="735" y="1545"/>
                    <a:pt x="741" y="1544"/>
                    <a:pt x="747" y="1544"/>
                  </a:cubicBezTo>
                  <a:cubicBezTo>
                    <a:pt x="763" y="1544"/>
                    <a:pt x="763" y="1544"/>
                    <a:pt x="763" y="1544"/>
                  </a:cubicBezTo>
                  <a:cubicBezTo>
                    <a:pt x="767" y="1544"/>
                    <a:pt x="770" y="1544"/>
                    <a:pt x="774" y="1544"/>
                  </a:cubicBezTo>
                  <a:cubicBezTo>
                    <a:pt x="789" y="1544"/>
                    <a:pt x="803" y="1544"/>
                    <a:pt x="818" y="1544"/>
                  </a:cubicBezTo>
                  <a:cubicBezTo>
                    <a:pt x="818" y="1544"/>
                    <a:pt x="818" y="1544"/>
                    <a:pt x="818" y="1544"/>
                  </a:cubicBezTo>
                  <a:cubicBezTo>
                    <a:pt x="824" y="1544"/>
                    <a:pt x="824" y="1544"/>
                    <a:pt x="824" y="1544"/>
                  </a:cubicBezTo>
                  <a:cubicBezTo>
                    <a:pt x="830" y="1544"/>
                    <a:pt x="835" y="1545"/>
                    <a:pt x="839" y="1546"/>
                  </a:cubicBezTo>
                  <a:cubicBezTo>
                    <a:pt x="843" y="1547"/>
                    <a:pt x="845" y="1548"/>
                    <a:pt x="847" y="1549"/>
                  </a:cubicBezTo>
                  <a:cubicBezTo>
                    <a:pt x="854" y="1553"/>
                    <a:pt x="858" y="1559"/>
                    <a:pt x="853" y="1568"/>
                  </a:cubicBezTo>
                  <a:cubicBezTo>
                    <a:pt x="848" y="1579"/>
                    <a:pt x="841" y="1590"/>
                    <a:pt x="835" y="1600"/>
                  </a:cubicBezTo>
                  <a:cubicBezTo>
                    <a:pt x="828" y="1613"/>
                    <a:pt x="828" y="1613"/>
                    <a:pt x="828" y="1613"/>
                  </a:cubicBezTo>
                  <a:cubicBezTo>
                    <a:pt x="828" y="1613"/>
                    <a:pt x="828" y="1613"/>
                    <a:pt x="828" y="1613"/>
                  </a:cubicBezTo>
                  <a:close/>
                  <a:moveTo>
                    <a:pt x="1592" y="1771"/>
                  </a:moveTo>
                  <a:cubicBezTo>
                    <a:pt x="1592" y="1773"/>
                    <a:pt x="1592" y="1775"/>
                    <a:pt x="1591" y="1777"/>
                  </a:cubicBezTo>
                  <a:cubicBezTo>
                    <a:pt x="1591" y="1778"/>
                    <a:pt x="1591" y="1778"/>
                    <a:pt x="1591" y="1778"/>
                  </a:cubicBezTo>
                  <a:cubicBezTo>
                    <a:pt x="1590" y="1780"/>
                    <a:pt x="1590" y="1782"/>
                    <a:pt x="1589" y="1783"/>
                  </a:cubicBezTo>
                  <a:cubicBezTo>
                    <a:pt x="1589" y="1783"/>
                    <a:pt x="1589" y="1783"/>
                    <a:pt x="1589" y="1784"/>
                  </a:cubicBezTo>
                  <a:cubicBezTo>
                    <a:pt x="1588" y="1784"/>
                    <a:pt x="1588" y="1784"/>
                    <a:pt x="1588" y="1784"/>
                  </a:cubicBezTo>
                  <a:cubicBezTo>
                    <a:pt x="1587" y="1786"/>
                    <a:pt x="1586" y="1788"/>
                    <a:pt x="1584" y="1789"/>
                  </a:cubicBezTo>
                  <a:cubicBezTo>
                    <a:pt x="1584" y="1789"/>
                    <a:pt x="1584" y="1789"/>
                    <a:pt x="1584" y="1789"/>
                  </a:cubicBezTo>
                  <a:cubicBezTo>
                    <a:pt x="1582" y="1791"/>
                    <a:pt x="1581" y="1792"/>
                    <a:pt x="1579" y="1794"/>
                  </a:cubicBezTo>
                  <a:cubicBezTo>
                    <a:pt x="1578" y="1794"/>
                    <a:pt x="1578" y="1794"/>
                    <a:pt x="1578" y="1794"/>
                  </a:cubicBezTo>
                  <a:cubicBezTo>
                    <a:pt x="1578" y="1794"/>
                    <a:pt x="1577" y="1795"/>
                    <a:pt x="1577" y="1795"/>
                  </a:cubicBezTo>
                  <a:cubicBezTo>
                    <a:pt x="1575" y="1796"/>
                    <a:pt x="1573" y="1797"/>
                    <a:pt x="1571" y="1798"/>
                  </a:cubicBezTo>
                  <a:cubicBezTo>
                    <a:pt x="1571" y="1798"/>
                    <a:pt x="1571" y="1798"/>
                    <a:pt x="1570" y="1798"/>
                  </a:cubicBezTo>
                  <a:cubicBezTo>
                    <a:pt x="1569" y="1799"/>
                    <a:pt x="1567" y="1800"/>
                    <a:pt x="1566" y="1800"/>
                  </a:cubicBezTo>
                  <a:cubicBezTo>
                    <a:pt x="1565" y="1800"/>
                    <a:pt x="1564" y="1801"/>
                    <a:pt x="1563" y="1801"/>
                  </a:cubicBezTo>
                  <a:cubicBezTo>
                    <a:pt x="1563" y="1801"/>
                    <a:pt x="1563" y="1801"/>
                    <a:pt x="1562" y="1801"/>
                  </a:cubicBezTo>
                  <a:cubicBezTo>
                    <a:pt x="1562" y="1801"/>
                    <a:pt x="1561" y="1801"/>
                    <a:pt x="1561" y="1802"/>
                  </a:cubicBezTo>
                  <a:cubicBezTo>
                    <a:pt x="1559" y="1802"/>
                    <a:pt x="1557" y="1802"/>
                    <a:pt x="1555" y="1803"/>
                  </a:cubicBezTo>
                  <a:cubicBezTo>
                    <a:pt x="1553" y="1803"/>
                    <a:pt x="1551" y="1803"/>
                    <a:pt x="1550" y="1803"/>
                  </a:cubicBezTo>
                  <a:cubicBezTo>
                    <a:pt x="1548" y="1804"/>
                    <a:pt x="1546" y="1804"/>
                    <a:pt x="1544" y="1804"/>
                  </a:cubicBezTo>
                  <a:cubicBezTo>
                    <a:pt x="1544" y="1804"/>
                    <a:pt x="1543" y="1804"/>
                    <a:pt x="1542" y="1804"/>
                  </a:cubicBezTo>
                  <a:cubicBezTo>
                    <a:pt x="1540" y="1804"/>
                    <a:pt x="1540" y="1804"/>
                    <a:pt x="1540" y="1804"/>
                  </a:cubicBezTo>
                  <a:cubicBezTo>
                    <a:pt x="1540" y="1804"/>
                    <a:pt x="1540" y="1804"/>
                    <a:pt x="1540" y="1804"/>
                  </a:cubicBezTo>
                  <a:cubicBezTo>
                    <a:pt x="1530" y="1804"/>
                    <a:pt x="1519" y="1804"/>
                    <a:pt x="1509" y="1804"/>
                  </a:cubicBezTo>
                  <a:cubicBezTo>
                    <a:pt x="1461" y="1804"/>
                    <a:pt x="908" y="1806"/>
                    <a:pt x="869" y="1806"/>
                  </a:cubicBezTo>
                  <a:cubicBezTo>
                    <a:pt x="866" y="1806"/>
                    <a:pt x="863" y="1806"/>
                    <a:pt x="861" y="1805"/>
                  </a:cubicBezTo>
                  <a:cubicBezTo>
                    <a:pt x="857" y="1805"/>
                    <a:pt x="853" y="1804"/>
                    <a:pt x="850" y="1803"/>
                  </a:cubicBezTo>
                  <a:cubicBezTo>
                    <a:pt x="845" y="1802"/>
                    <a:pt x="841" y="1799"/>
                    <a:pt x="838" y="1796"/>
                  </a:cubicBezTo>
                  <a:cubicBezTo>
                    <a:pt x="835" y="1793"/>
                    <a:pt x="833" y="1790"/>
                    <a:pt x="832" y="1786"/>
                  </a:cubicBezTo>
                  <a:cubicBezTo>
                    <a:pt x="832" y="1782"/>
                    <a:pt x="832" y="1778"/>
                    <a:pt x="834" y="1773"/>
                  </a:cubicBezTo>
                  <a:cubicBezTo>
                    <a:pt x="836" y="1771"/>
                    <a:pt x="836" y="1771"/>
                    <a:pt x="836" y="1771"/>
                  </a:cubicBezTo>
                  <a:cubicBezTo>
                    <a:pt x="836" y="1771"/>
                    <a:pt x="836" y="1771"/>
                    <a:pt x="836" y="1771"/>
                  </a:cubicBezTo>
                  <a:cubicBezTo>
                    <a:pt x="842" y="1758"/>
                    <a:pt x="848" y="1745"/>
                    <a:pt x="854" y="1732"/>
                  </a:cubicBezTo>
                  <a:cubicBezTo>
                    <a:pt x="856" y="1730"/>
                    <a:pt x="857" y="1728"/>
                    <a:pt x="858" y="1726"/>
                  </a:cubicBezTo>
                  <a:cubicBezTo>
                    <a:pt x="862" y="1716"/>
                    <a:pt x="862" y="1716"/>
                    <a:pt x="862" y="1716"/>
                  </a:cubicBezTo>
                  <a:cubicBezTo>
                    <a:pt x="864" y="1712"/>
                    <a:pt x="868" y="1708"/>
                    <a:pt x="872" y="1704"/>
                  </a:cubicBezTo>
                  <a:cubicBezTo>
                    <a:pt x="873" y="1704"/>
                    <a:pt x="874" y="1703"/>
                    <a:pt x="875" y="1702"/>
                  </a:cubicBezTo>
                  <a:cubicBezTo>
                    <a:pt x="875" y="1702"/>
                    <a:pt x="876" y="1701"/>
                    <a:pt x="877" y="1701"/>
                  </a:cubicBezTo>
                  <a:cubicBezTo>
                    <a:pt x="878" y="1700"/>
                    <a:pt x="878" y="1700"/>
                    <a:pt x="879" y="1699"/>
                  </a:cubicBezTo>
                  <a:cubicBezTo>
                    <a:pt x="880" y="1699"/>
                    <a:pt x="880" y="1699"/>
                    <a:pt x="880" y="1699"/>
                  </a:cubicBezTo>
                  <a:cubicBezTo>
                    <a:pt x="881" y="1698"/>
                    <a:pt x="881" y="1698"/>
                    <a:pt x="882" y="1698"/>
                  </a:cubicBezTo>
                  <a:cubicBezTo>
                    <a:pt x="883" y="1697"/>
                    <a:pt x="885" y="1696"/>
                    <a:pt x="886" y="1695"/>
                  </a:cubicBezTo>
                  <a:cubicBezTo>
                    <a:pt x="887" y="1695"/>
                    <a:pt x="888" y="1695"/>
                    <a:pt x="889" y="1694"/>
                  </a:cubicBezTo>
                  <a:cubicBezTo>
                    <a:pt x="890" y="1694"/>
                    <a:pt x="891" y="1693"/>
                    <a:pt x="893" y="1693"/>
                  </a:cubicBezTo>
                  <a:cubicBezTo>
                    <a:pt x="895" y="1692"/>
                    <a:pt x="897" y="1691"/>
                    <a:pt x="899" y="1690"/>
                  </a:cubicBezTo>
                  <a:cubicBezTo>
                    <a:pt x="900" y="1690"/>
                    <a:pt x="901" y="1690"/>
                    <a:pt x="903" y="1689"/>
                  </a:cubicBezTo>
                  <a:cubicBezTo>
                    <a:pt x="903" y="1689"/>
                    <a:pt x="904" y="1689"/>
                    <a:pt x="904" y="1689"/>
                  </a:cubicBezTo>
                  <a:cubicBezTo>
                    <a:pt x="910" y="1687"/>
                    <a:pt x="917" y="1687"/>
                    <a:pt x="923" y="1687"/>
                  </a:cubicBezTo>
                  <a:cubicBezTo>
                    <a:pt x="923" y="1687"/>
                    <a:pt x="1503" y="1685"/>
                    <a:pt x="1525" y="1685"/>
                  </a:cubicBezTo>
                  <a:cubicBezTo>
                    <a:pt x="1531" y="1685"/>
                    <a:pt x="1538" y="1685"/>
                    <a:pt x="1545" y="1685"/>
                  </a:cubicBezTo>
                  <a:cubicBezTo>
                    <a:pt x="1548" y="1685"/>
                    <a:pt x="1551" y="1685"/>
                    <a:pt x="1554" y="1686"/>
                  </a:cubicBezTo>
                  <a:cubicBezTo>
                    <a:pt x="1554" y="1686"/>
                    <a:pt x="1555" y="1686"/>
                    <a:pt x="1555" y="1686"/>
                  </a:cubicBezTo>
                  <a:cubicBezTo>
                    <a:pt x="1557" y="1686"/>
                    <a:pt x="1560" y="1686"/>
                    <a:pt x="1562" y="1687"/>
                  </a:cubicBezTo>
                  <a:cubicBezTo>
                    <a:pt x="1562" y="1687"/>
                    <a:pt x="1563" y="1687"/>
                    <a:pt x="1563" y="1687"/>
                  </a:cubicBezTo>
                  <a:cubicBezTo>
                    <a:pt x="1563" y="1687"/>
                    <a:pt x="1563" y="1687"/>
                    <a:pt x="1563" y="1687"/>
                  </a:cubicBezTo>
                  <a:cubicBezTo>
                    <a:pt x="1566" y="1688"/>
                    <a:pt x="1568" y="1689"/>
                    <a:pt x="1570" y="1690"/>
                  </a:cubicBezTo>
                  <a:cubicBezTo>
                    <a:pt x="1570" y="1690"/>
                    <a:pt x="1571" y="1690"/>
                    <a:pt x="1571" y="1690"/>
                  </a:cubicBezTo>
                  <a:cubicBezTo>
                    <a:pt x="1573" y="1691"/>
                    <a:pt x="1575" y="1692"/>
                    <a:pt x="1577" y="1693"/>
                  </a:cubicBezTo>
                  <a:cubicBezTo>
                    <a:pt x="1577" y="1693"/>
                    <a:pt x="1577" y="1693"/>
                    <a:pt x="1578" y="1693"/>
                  </a:cubicBezTo>
                  <a:cubicBezTo>
                    <a:pt x="1578" y="1694"/>
                    <a:pt x="1578" y="1694"/>
                    <a:pt x="1578" y="1694"/>
                  </a:cubicBezTo>
                  <a:cubicBezTo>
                    <a:pt x="1580" y="1695"/>
                    <a:pt x="1581" y="1696"/>
                    <a:pt x="1582" y="1697"/>
                  </a:cubicBezTo>
                  <a:cubicBezTo>
                    <a:pt x="1584" y="1698"/>
                    <a:pt x="1586" y="1700"/>
                    <a:pt x="1588" y="1703"/>
                  </a:cubicBezTo>
                  <a:cubicBezTo>
                    <a:pt x="1590" y="1706"/>
                    <a:pt x="1592" y="1710"/>
                    <a:pt x="1592" y="1714"/>
                  </a:cubicBezTo>
                  <a:cubicBezTo>
                    <a:pt x="1592" y="1717"/>
                    <a:pt x="1592" y="1717"/>
                    <a:pt x="1592" y="1717"/>
                  </a:cubicBezTo>
                  <a:cubicBezTo>
                    <a:pt x="1592" y="1717"/>
                    <a:pt x="1592" y="1717"/>
                    <a:pt x="1592" y="1717"/>
                  </a:cubicBezTo>
                  <a:cubicBezTo>
                    <a:pt x="1592" y="1731"/>
                    <a:pt x="1592" y="1746"/>
                    <a:pt x="1592" y="1760"/>
                  </a:cubicBezTo>
                  <a:cubicBezTo>
                    <a:pt x="1592" y="1764"/>
                    <a:pt x="1593" y="1767"/>
                    <a:pt x="1592" y="1771"/>
                  </a:cubicBezTo>
                  <a:close/>
                  <a:moveTo>
                    <a:pt x="1671" y="1490"/>
                  </a:moveTo>
                  <a:cubicBezTo>
                    <a:pt x="1671" y="1490"/>
                    <a:pt x="1670" y="1489"/>
                    <a:pt x="1670" y="1489"/>
                  </a:cubicBezTo>
                  <a:cubicBezTo>
                    <a:pt x="1670" y="1489"/>
                    <a:pt x="1669" y="1489"/>
                    <a:pt x="1669" y="1488"/>
                  </a:cubicBezTo>
                  <a:cubicBezTo>
                    <a:pt x="1667" y="1486"/>
                    <a:pt x="1666" y="1483"/>
                    <a:pt x="1665" y="1480"/>
                  </a:cubicBezTo>
                  <a:cubicBezTo>
                    <a:pt x="1665" y="1477"/>
                    <a:pt x="1665" y="1477"/>
                    <a:pt x="1665" y="1477"/>
                  </a:cubicBezTo>
                  <a:cubicBezTo>
                    <a:pt x="1665" y="1475"/>
                    <a:pt x="1665" y="1473"/>
                    <a:pt x="1665" y="1471"/>
                  </a:cubicBezTo>
                  <a:cubicBezTo>
                    <a:pt x="1665" y="1471"/>
                    <a:pt x="1665" y="1471"/>
                    <a:pt x="1665" y="1471"/>
                  </a:cubicBezTo>
                  <a:cubicBezTo>
                    <a:pt x="1664" y="1463"/>
                    <a:pt x="1662" y="1454"/>
                    <a:pt x="1663" y="1445"/>
                  </a:cubicBezTo>
                  <a:cubicBezTo>
                    <a:pt x="1663" y="1443"/>
                    <a:pt x="1663" y="1443"/>
                    <a:pt x="1663" y="1443"/>
                  </a:cubicBezTo>
                  <a:cubicBezTo>
                    <a:pt x="1662" y="1440"/>
                    <a:pt x="1663" y="1437"/>
                    <a:pt x="1665" y="1435"/>
                  </a:cubicBezTo>
                  <a:cubicBezTo>
                    <a:pt x="1667" y="1433"/>
                    <a:pt x="1669" y="1431"/>
                    <a:pt x="1673" y="1429"/>
                  </a:cubicBezTo>
                  <a:cubicBezTo>
                    <a:pt x="1676" y="1427"/>
                    <a:pt x="1680" y="1426"/>
                    <a:pt x="1684" y="1425"/>
                  </a:cubicBezTo>
                  <a:cubicBezTo>
                    <a:pt x="1684" y="1425"/>
                    <a:pt x="1684" y="1425"/>
                    <a:pt x="1684" y="1425"/>
                  </a:cubicBezTo>
                  <a:cubicBezTo>
                    <a:pt x="1685" y="1425"/>
                    <a:pt x="1685" y="1425"/>
                    <a:pt x="1685" y="1425"/>
                  </a:cubicBezTo>
                  <a:cubicBezTo>
                    <a:pt x="1687" y="1424"/>
                    <a:pt x="1689" y="1424"/>
                    <a:pt x="1690" y="1424"/>
                  </a:cubicBezTo>
                  <a:cubicBezTo>
                    <a:pt x="1691" y="1424"/>
                    <a:pt x="1692" y="1424"/>
                    <a:pt x="1693" y="1424"/>
                  </a:cubicBezTo>
                  <a:cubicBezTo>
                    <a:pt x="1700" y="1423"/>
                    <a:pt x="1708" y="1423"/>
                    <a:pt x="1716" y="1423"/>
                  </a:cubicBezTo>
                  <a:cubicBezTo>
                    <a:pt x="1769" y="1423"/>
                    <a:pt x="1769" y="1423"/>
                    <a:pt x="1769" y="1423"/>
                  </a:cubicBezTo>
                  <a:cubicBezTo>
                    <a:pt x="1772" y="1423"/>
                    <a:pt x="1775" y="1423"/>
                    <a:pt x="1778" y="1424"/>
                  </a:cubicBezTo>
                  <a:cubicBezTo>
                    <a:pt x="1792" y="1425"/>
                    <a:pt x="1808" y="1429"/>
                    <a:pt x="1810" y="1442"/>
                  </a:cubicBezTo>
                  <a:cubicBezTo>
                    <a:pt x="1814" y="1454"/>
                    <a:pt x="1815" y="1466"/>
                    <a:pt x="1817" y="1478"/>
                  </a:cubicBezTo>
                  <a:cubicBezTo>
                    <a:pt x="1818" y="1480"/>
                    <a:pt x="1818" y="1480"/>
                    <a:pt x="1818" y="1480"/>
                  </a:cubicBezTo>
                  <a:cubicBezTo>
                    <a:pt x="1818" y="1482"/>
                    <a:pt x="1818" y="1485"/>
                    <a:pt x="1817" y="1487"/>
                  </a:cubicBezTo>
                  <a:cubicBezTo>
                    <a:pt x="1817" y="1487"/>
                    <a:pt x="1817" y="1488"/>
                    <a:pt x="1816" y="1488"/>
                  </a:cubicBezTo>
                  <a:cubicBezTo>
                    <a:pt x="1816" y="1488"/>
                    <a:pt x="1816" y="1488"/>
                    <a:pt x="1816" y="1488"/>
                  </a:cubicBezTo>
                  <a:cubicBezTo>
                    <a:pt x="1816" y="1488"/>
                    <a:pt x="1816" y="1488"/>
                    <a:pt x="1816" y="1488"/>
                  </a:cubicBezTo>
                  <a:cubicBezTo>
                    <a:pt x="1813" y="1494"/>
                    <a:pt x="1807" y="1497"/>
                    <a:pt x="1799" y="1499"/>
                  </a:cubicBezTo>
                  <a:cubicBezTo>
                    <a:pt x="1798" y="1499"/>
                    <a:pt x="1798" y="1499"/>
                    <a:pt x="1797" y="1499"/>
                  </a:cubicBezTo>
                  <a:cubicBezTo>
                    <a:pt x="1796" y="1500"/>
                    <a:pt x="1796" y="1500"/>
                    <a:pt x="1795" y="1500"/>
                  </a:cubicBezTo>
                  <a:cubicBezTo>
                    <a:pt x="1794" y="1500"/>
                    <a:pt x="1794" y="1500"/>
                    <a:pt x="1793" y="1500"/>
                  </a:cubicBezTo>
                  <a:cubicBezTo>
                    <a:pt x="1792" y="1500"/>
                    <a:pt x="1790" y="1501"/>
                    <a:pt x="1789" y="1501"/>
                  </a:cubicBezTo>
                  <a:cubicBezTo>
                    <a:pt x="1771" y="1503"/>
                    <a:pt x="1750" y="1501"/>
                    <a:pt x="1741" y="1501"/>
                  </a:cubicBezTo>
                  <a:cubicBezTo>
                    <a:pt x="1707" y="1501"/>
                    <a:pt x="1707" y="1501"/>
                    <a:pt x="1707" y="1501"/>
                  </a:cubicBezTo>
                  <a:cubicBezTo>
                    <a:pt x="1704" y="1501"/>
                    <a:pt x="1702" y="1501"/>
                    <a:pt x="1699" y="1501"/>
                  </a:cubicBezTo>
                  <a:cubicBezTo>
                    <a:pt x="1697" y="1501"/>
                    <a:pt x="1695" y="1500"/>
                    <a:pt x="1693" y="1500"/>
                  </a:cubicBezTo>
                  <a:cubicBezTo>
                    <a:pt x="1693" y="1500"/>
                    <a:pt x="1692" y="1500"/>
                    <a:pt x="1692" y="1500"/>
                  </a:cubicBezTo>
                  <a:cubicBezTo>
                    <a:pt x="1691" y="1500"/>
                    <a:pt x="1691" y="1500"/>
                    <a:pt x="1691" y="1500"/>
                  </a:cubicBezTo>
                  <a:cubicBezTo>
                    <a:pt x="1689" y="1499"/>
                    <a:pt x="1687" y="1499"/>
                    <a:pt x="1685" y="1498"/>
                  </a:cubicBezTo>
                  <a:cubicBezTo>
                    <a:pt x="1684" y="1498"/>
                    <a:pt x="1684" y="1497"/>
                    <a:pt x="1683" y="1497"/>
                  </a:cubicBezTo>
                  <a:cubicBezTo>
                    <a:pt x="1681" y="1496"/>
                    <a:pt x="1680" y="1496"/>
                    <a:pt x="1678" y="1495"/>
                  </a:cubicBezTo>
                  <a:cubicBezTo>
                    <a:pt x="1676" y="1494"/>
                    <a:pt x="1674" y="1492"/>
                    <a:pt x="1672" y="1491"/>
                  </a:cubicBezTo>
                  <a:cubicBezTo>
                    <a:pt x="1672" y="1491"/>
                    <a:pt x="1671" y="1490"/>
                    <a:pt x="1671" y="1490"/>
                  </a:cubicBezTo>
                  <a:close/>
                  <a:moveTo>
                    <a:pt x="1680" y="1622"/>
                  </a:moveTo>
                  <a:cubicBezTo>
                    <a:pt x="1677" y="1618"/>
                    <a:pt x="1676" y="1615"/>
                    <a:pt x="1675" y="1612"/>
                  </a:cubicBezTo>
                  <a:cubicBezTo>
                    <a:pt x="1675" y="1607"/>
                    <a:pt x="1675" y="1607"/>
                    <a:pt x="1675" y="1607"/>
                  </a:cubicBezTo>
                  <a:cubicBezTo>
                    <a:pt x="1675" y="1607"/>
                    <a:pt x="1675" y="1607"/>
                    <a:pt x="1675" y="1607"/>
                  </a:cubicBezTo>
                  <a:cubicBezTo>
                    <a:pt x="1674" y="1593"/>
                    <a:pt x="1673" y="1580"/>
                    <a:pt x="1672" y="1567"/>
                  </a:cubicBezTo>
                  <a:cubicBezTo>
                    <a:pt x="1672" y="1567"/>
                    <a:pt x="1672" y="1567"/>
                    <a:pt x="1672" y="1567"/>
                  </a:cubicBezTo>
                  <a:cubicBezTo>
                    <a:pt x="1672" y="1566"/>
                    <a:pt x="1672" y="1566"/>
                    <a:pt x="1672" y="1566"/>
                  </a:cubicBezTo>
                  <a:cubicBezTo>
                    <a:pt x="1672" y="1565"/>
                    <a:pt x="1672" y="1564"/>
                    <a:pt x="1672" y="1563"/>
                  </a:cubicBezTo>
                  <a:cubicBezTo>
                    <a:pt x="1675" y="1535"/>
                    <a:pt x="1735" y="1542"/>
                    <a:pt x="1754" y="1542"/>
                  </a:cubicBezTo>
                  <a:cubicBezTo>
                    <a:pt x="1776" y="1542"/>
                    <a:pt x="1819" y="1537"/>
                    <a:pt x="1832" y="1559"/>
                  </a:cubicBezTo>
                  <a:cubicBezTo>
                    <a:pt x="1833" y="1561"/>
                    <a:pt x="1835" y="1563"/>
                    <a:pt x="1835" y="1565"/>
                  </a:cubicBezTo>
                  <a:cubicBezTo>
                    <a:pt x="1836" y="1568"/>
                    <a:pt x="1836" y="1568"/>
                    <a:pt x="1836" y="1568"/>
                  </a:cubicBezTo>
                  <a:cubicBezTo>
                    <a:pt x="1836" y="1568"/>
                    <a:pt x="1836" y="1568"/>
                    <a:pt x="1836" y="1568"/>
                  </a:cubicBezTo>
                  <a:cubicBezTo>
                    <a:pt x="1837" y="1575"/>
                    <a:pt x="1838" y="1581"/>
                    <a:pt x="1840" y="1588"/>
                  </a:cubicBezTo>
                  <a:cubicBezTo>
                    <a:pt x="1844" y="1611"/>
                    <a:pt x="1844" y="1611"/>
                    <a:pt x="1844" y="1611"/>
                  </a:cubicBezTo>
                  <a:cubicBezTo>
                    <a:pt x="1845" y="1615"/>
                    <a:pt x="1844" y="1618"/>
                    <a:pt x="1843" y="1621"/>
                  </a:cubicBezTo>
                  <a:cubicBezTo>
                    <a:pt x="1842" y="1623"/>
                    <a:pt x="1840" y="1625"/>
                    <a:pt x="1838" y="1627"/>
                  </a:cubicBezTo>
                  <a:cubicBezTo>
                    <a:pt x="1838" y="1627"/>
                    <a:pt x="1837" y="1628"/>
                    <a:pt x="1836" y="1629"/>
                  </a:cubicBezTo>
                  <a:cubicBezTo>
                    <a:pt x="1836" y="1629"/>
                    <a:pt x="1835" y="1629"/>
                    <a:pt x="1835" y="1630"/>
                  </a:cubicBezTo>
                  <a:cubicBezTo>
                    <a:pt x="1835" y="1630"/>
                    <a:pt x="1834" y="1630"/>
                    <a:pt x="1834" y="1630"/>
                  </a:cubicBezTo>
                  <a:cubicBezTo>
                    <a:pt x="1833" y="1631"/>
                    <a:pt x="1832" y="1631"/>
                    <a:pt x="1830" y="1632"/>
                  </a:cubicBezTo>
                  <a:cubicBezTo>
                    <a:pt x="1829" y="1633"/>
                    <a:pt x="1828" y="1633"/>
                    <a:pt x="1827" y="1634"/>
                  </a:cubicBezTo>
                  <a:cubicBezTo>
                    <a:pt x="1826" y="1634"/>
                    <a:pt x="1825" y="1634"/>
                    <a:pt x="1825" y="1634"/>
                  </a:cubicBezTo>
                  <a:cubicBezTo>
                    <a:pt x="1824" y="1635"/>
                    <a:pt x="1823" y="1635"/>
                    <a:pt x="1822" y="1635"/>
                  </a:cubicBezTo>
                  <a:cubicBezTo>
                    <a:pt x="1821" y="1635"/>
                    <a:pt x="1820" y="1636"/>
                    <a:pt x="1819" y="1636"/>
                  </a:cubicBezTo>
                  <a:cubicBezTo>
                    <a:pt x="1818" y="1636"/>
                    <a:pt x="1818" y="1636"/>
                    <a:pt x="1818" y="1636"/>
                  </a:cubicBezTo>
                  <a:cubicBezTo>
                    <a:pt x="1816" y="1636"/>
                    <a:pt x="1814" y="1637"/>
                    <a:pt x="1812" y="1637"/>
                  </a:cubicBezTo>
                  <a:cubicBezTo>
                    <a:pt x="1809" y="1637"/>
                    <a:pt x="1807" y="1637"/>
                    <a:pt x="1805" y="1637"/>
                  </a:cubicBezTo>
                  <a:cubicBezTo>
                    <a:pt x="1805" y="1637"/>
                    <a:pt x="1805" y="1637"/>
                    <a:pt x="1805" y="1637"/>
                  </a:cubicBezTo>
                  <a:cubicBezTo>
                    <a:pt x="1804" y="1637"/>
                    <a:pt x="1804" y="1637"/>
                    <a:pt x="1804" y="1637"/>
                  </a:cubicBezTo>
                  <a:cubicBezTo>
                    <a:pt x="1804" y="1637"/>
                    <a:pt x="1804" y="1637"/>
                    <a:pt x="1804" y="1637"/>
                  </a:cubicBezTo>
                  <a:cubicBezTo>
                    <a:pt x="1777" y="1637"/>
                    <a:pt x="1750" y="1637"/>
                    <a:pt x="1722" y="1638"/>
                  </a:cubicBezTo>
                  <a:cubicBezTo>
                    <a:pt x="1719" y="1638"/>
                    <a:pt x="1716" y="1637"/>
                    <a:pt x="1714" y="1637"/>
                  </a:cubicBezTo>
                  <a:cubicBezTo>
                    <a:pt x="1713" y="1637"/>
                    <a:pt x="1712" y="1637"/>
                    <a:pt x="1712" y="1637"/>
                  </a:cubicBezTo>
                  <a:cubicBezTo>
                    <a:pt x="1709" y="1636"/>
                    <a:pt x="1707" y="1636"/>
                    <a:pt x="1705" y="1636"/>
                  </a:cubicBezTo>
                  <a:cubicBezTo>
                    <a:pt x="1705" y="1636"/>
                    <a:pt x="1705" y="1636"/>
                    <a:pt x="1705" y="1636"/>
                  </a:cubicBezTo>
                  <a:cubicBezTo>
                    <a:pt x="1704" y="1635"/>
                    <a:pt x="1704" y="1635"/>
                    <a:pt x="1704" y="1635"/>
                  </a:cubicBezTo>
                  <a:cubicBezTo>
                    <a:pt x="1701" y="1635"/>
                    <a:pt x="1699" y="1634"/>
                    <a:pt x="1697" y="1633"/>
                  </a:cubicBezTo>
                  <a:cubicBezTo>
                    <a:pt x="1696" y="1633"/>
                    <a:pt x="1695" y="1632"/>
                    <a:pt x="1695" y="1632"/>
                  </a:cubicBezTo>
                  <a:cubicBezTo>
                    <a:pt x="1693" y="1632"/>
                    <a:pt x="1692" y="1631"/>
                    <a:pt x="1691" y="1630"/>
                  </a:cubicBezTo>
                  <a:cubicBezTo>
                    <a:pt x="1691" y="1630"/>
                    <a:pt x="1690" y="1630"/>
                    <a:pt x="1690" y="1630"/>
                  </a:cubicBezTo>
                  <a:cubicBezTo>
                    <a:pt x="1686" y="1628"/>
                    <a:pt x="1682" y="1625"/>
                    <a:pt x="1680" y="1622"/>
                  </a:cubicBezTo>
                  <a:close/>
                  <a:moveTo>
                    <a:pt x="1875" y="1783"/>
                  </a:moveTo>
                  <a:cubicBezTo>
                    <a:pt x="1873" y="1787"/>
                    <a:pt x="1870" y="1790"/>
                    <a:pt x="1866" y="1793"/>
                  </a:cubicBezTo>
                  <a:cubicBezTo>
                    <a:pt x="1862" y="1796"/>
                    <a:pt x="1858" y="1799"/>
                    <a:pt x="1852" y="1800"/>
                  </a:cubicBezTo>
                  <a:cubicBezTo>
                    <a:pt x="1846" y="1802"/>
                    <a:pt x="1840" y="1803"/>
                    <a:pt x="1833" y="1803"/>
                  </a:cubicBezTo>
                  <a:cubicBezTo>
                    <a:pt x="1815" y="1803"/>
                    <a:pt x="1815" y="1803"/>
                    <a:pt x="1815" y="1803"/>
                  </a:cubicBezTo>
                  <a:cubicBezTo>
                    <a:pt x="1814" y="1803"/>
                    <a:pt x="1814" y="1803"/>
                    <a:pt x="1814" y="1803"/>
                  </a:cubicBezTo>
                  <a:cubicBezTo>
                    <a:pt x="1789" y="1803"/>
                    <a:pt x="1765" y="1803"/>
                    <a:pt x="1740" y="1803"/>
                  </a:cubicBezTo>
                  <a:cubicBezTo>
                    <a:pt x="1737" y="1803"/>
                    <a:pt x="1734" y="1803"/>
                    <a:pt x="1731" y="1803"/>
                  </a:cubicBezTo>
                  <a:cubicBezTo>
                    <a:pt x="1730" y="1803"/>
                    <a:pt x="1730" y="1803"/>
                    <a:pt x="1729" y="1803"/>
                  </a:cubicBezTo>
                  <a:cubicBezTo>
                    <a:pt x="1726" y="1802"/>
                    <a:pt x="1724" y="1802"/>
                    <a:pt x="1721" y="1801"/>
                  </a:cubicBezTo>
                  <a:cubicBezTo>
                    <a:pt x="1721" y="1801"/>
                    <a:pt x="1721" y="1801"/>
                    <a:pt x="1720" y="1801"/>
                  </a:cubicBezTo>
                  <a:cubicBezTo>
                    <a:pt x="1720" y="1801"/>
                    <a:pt x="1720" y="1801"/>
                    <a:pt x="1720" y="1801"/>
                  </a:cubicBezTo>
                  <a:cubicBezTo>
                    <a:pt x="1709" y="1798"/>
                    <a:pt x="1698" y="1792"/>
                    <a:pt x="1692" y="1783"/>
                  </a:cubicBezTo>
                  <a:cubicBezTo>
                    <a:pt x="1692" y="1783"/>
                    <a:pt x="1692" y="1783"/>
                    <a:pt x="1692" y="1783"/>
                  </a:cubicBezTo>
                  <a:cubicBezTo>
                    <a:pt x="1692" y="1783"/>
                    <a:pt x="1692" y="1783"/>
                    <a:pt x="1692" y="1783"/>
                  </a:cubicBezTo>
                  <a:cubicBezTo>
                    <a:pt x="1691" y="1782"/>
                    <a:pt x="1690" y="1780"/>
                    <a:pt x="1690" y="1778"/>
                  </a:cubicBezTo>
                  <a:cubicBezTo>
                    <a:pt x="1689" y="1777"/>
                    <a:pt x="1689" y="1776"/>
                    <a:pt x="1689" y="1775"/>
                  </a:cubicBezTo>
                  <a:cubicBezTo>
                    <a:pt x="1688" y="1774"/>
                    <a:pt x="1688" y="1773"/>
                    <a:pt x="1688" y="1772"/>
                  </a:cubicBezTo>
                  <a:cubicBezTo>
                    <a:pt x="1688" y="1772"/>
                    <a:pt x="1688" y="1771"/>
                    <a:pt x="1688" y="1771"/>
                  </a:cubicBezTo>
                  <a:cubicBezTo>
                    <a:pt x="1687" y="1769"/>
                    <a:pt x="1687" y="1769"/>
                    <a:pt x="1687" y="1769"/>
                  </a:cubicBezTo>
                  <a:cubicBezTo>
                    <a:pt x="1687" y="1769"/>
                    <a:pt x="1687" y="1769"/>
                    <a:pt x="1687" y="1769"/>
                  </a:cubicBezTo>
                  <a:cubicBezTo>
                    <a:pt x="1686" y="1756"/>
                    <a:pt x="1685" y="1742"/>
                    <a:pt x="1684" y="1728"/>
                  </a:cubicBezTo>
                  <a:cubicBezTo>
                    <a:pt x="1684" y="1725"/>
                    <a:pt x="1684" y="1723"/>
                    <a:pt x="1684" y="1721"/>
                  </a:cubicBezTo>
                  <a:cubicBezTo>
                    <a:pt x="1683" y="1714"/>
                    <a:pt x="1683" y="1714"/>
                    <a:pt x="1683" y="1714"/>
                  </a:cubicBezTo>
                  <a:cubicBezTo>
                    <a:pt x="1683" y="1713"/>
                    <a:pt x="1683" y="1713"/>
                    <a:pt x="1683" y="1713"/>
                  </a:cubicBezTo>
                  <a:cubicBezTo>
                    <a:pt x="1683" y="1711"/>
                    <a:pt x="1683" y="1710"/>
                    <a:pt x="1684" y="1709"/>
                  </a:cubicBezTo>
                  <a:cubicBezTo>
                    <a:pt x="1684" y="1708"/>
                    <a:pt x="1684" y="1707"/>
                    <a:pt x="1684" y="1707"/>
                  </a:cubicBezTo>
                  <a:cubicBezTo>
                    <a:pt x="1685" y="1706"/>
                    <a:pt x="1685" y="1705"/>
                    <a:pt x="1685" y="1704"/>
                  </a:cubicBezTo>
                  <a:cubicBezTo>
                    <a:pt x="1686" y="1703"/>
                    <a:pt x="1686" y="1703"/>
                    <a:pt x="1686" y="1702"/>
                  </a:cubicBezTo>
                  <a:cubicBezTo>
                    <a:pt x="1686" y="1702"/>
                    <a:pt x="1686" y="1702"/>
                    <a:pt x="1686" y="1702"/>
                  </a:cubicBezTo>
                  <a:cubicBezTo>
                    <a:pt x="1687" y="1700"/>
                    <a:pt x="1688" y="1699"/>
                    <a:pt x="1689" y="1698"/>
                  </a:cubicBezTo>
                  <a:cubicBezTo>
                    <a:pt x="1690" y="1697"/>
                    <a:pt x="1691" y="1697"/>
                    <a:pt x="1691" y="1696"/>
                  </a:cubicBezTo>
                  <a:cubicBezTo>
                    <a:pt x="1692" y="1695"/>
                    <a:pt x="1693" y="1695"/>
                    <a:pt x="1694" y="1694"/>
                  </a:cubicBezTo>
                  <a:cubicBezTo>
                    <a:pt x="1695" y="1694"/>
                    <a:pt x="1695" y="1693"/>
                    <a:pt x="1695" y="1693"/>
                  </a:cubicBezTo>
                  <a:cubicBezTo>
                    <a:pt x="1695" y="1693"/>
                    <a:pt x="1696" y="1693"/>
                    <a:pt x="1696" y="1693"/>
                  </a:cubicBezTo>
                  <a:cubicBezTo>
                    <a:pt x="1698" y="1692"/>
                    <a:pt x="1699" y="1691"/>
                    <a:pt x="1701" y="1690"/>
                  </a:cubicBezTo>
                  <a:cubicBezTo>
                    <a:pt x="1702" y="1690"/>
                    <a:pt x="1702" y="1689"/>
                    <a:pt x="1702" y="1689"/>
                  </a:cubicBezTo>
                  <a:cubicBezTo>
                    <a:pt x="1703" y="1689"/>
                    <a:pt x="1703" y="1689"/>
                    <a:pt x="1703" y="1689"/>
                  </a:cubicBezTo>
                  <a:cubicBezTo>
                    <a:pt x="1704" y="1689"/>
                    <a:pt x="1704" y="1689"/>
                    <a:pt x="1705" y="1688"/>
                  </a:cubicBezTo>
                  <a:cubicBezTo>
                    <a:pt x="1706" y="1688"/>
                    <a:pt x="1708" y="1687"/>
                    <a:pt x="1709" y="1687"/>
                  </a:cubicBezTo>
                  <a:cubicBezTo>
                    <a:pt x="1710" y="1687"/>
                    <a:pt x="1711" y="1686"/>
                    <a:pt x="1712" y="1686"/>
                  </a:cubicBezTo>
                  <a:cubicBezTo>
                    <a:pt x="1713" y="1686"/>
                    <a:pt x="1714" y="1686"/>
                    <a:pt x="1714" y="1686"/>
                  </a:cubicBezTo>
                  <a:cubicBezTo>
                    <a:pt x="1717" y="1685"/>
                    <a:pt x="1720" y="1685"/>
                    <a:pt x="1723" y="1685"/>
                  </a:cubicBezTo>
                  <a:cubicBezTo>
                    <a:pt x="1723" y="1685"/>
                    <a:pt x="1724" y="1685"/>
                    <a:pt x="1724" y="1685"/>
                  </a:cubicBezTo>
                  <a:cubicBezTo>
                    <a:pt x="1725" y="1685"/>
                    <a:pt x="1726" y="1685"/>
                    <a:pt x="1727" y="1685"/>
                  </a:cubicBezTo>
                  <a:cubicBezTo>
                    <a:pt x="1731" y="1685"/>
                    <a:pt x="1731" y="1685"/>
                    <a:pt x="1731" y="1685"/>
                  </a:cubicBezTo>
                  <a:cubicBezTo>
                    <a:pt x="1736" y="1684"/>
                    <a:pt x="1740" y="1684"/>
                    <a:pt x="1744" y="1684"/>
                  </a:cubicBezTo>
                  <a:cubicBezTo>
                    <a:pt x="1748" y="1684"/>
                    <a:pt x="1752" y="1684"/>
                    <a:pt x="1755" y="1684"/>
                  </a:cubicBezTo>
                  <a:cubicBezTo>
                    <a:pt x="1791" y="1684"/>
                    <a:pt x="1791" y="1684"/>
                    <a:pt x="1791" y="1684"/>
                  </a:cubicBezTo>
                  <a:cubicBezTo>
                    <a:pt x="1801" y="1684"/>
                    <a:pt x="1811" y="1684"/>
                    <a:pt x="1820" y="1685"/>
                  </a:cubicBezTo>
                  <a:cubicBezTo>
                    <a:pt x="1822" y="1685"/>
                    <a:pt x="1823" y="1685"/>
                    <a:pt x="1825" y="1685"/>
                  </a:cubicBezTo>
                  <a:cubicBezTo>
                    <a:pt x="1826" y="1686"/>
                    <a:pt x="1827" y="1686"/>
                    <a:pt x="1828" y="1686"/>
                  </a:cubicBezTo>
                  <a:cubicBezTo>
                    <a:pt x="1828" y="1686"/>
                    <a:pt x="1829" y="1686"/>
                    <a:pt x="1830" y="1686"/>
                  </a:cubicBezTo>
                  <a:cubicBezTo>
                    <a:pt x="1830" y="1686"/>
                    <a:pt x="1831" y="1686"/>
                    <a:pt x="1831" y="1687"/>
                  </a:cubicBezTo>
                  <a:cubicBezTo>
                    <a:pt x="1832" y="1687"/>
                    <a:pt x="1832" y="1687"/>
                    <a:pt x="1833" y="1687"/>
                  </a:cubicBezTo>
                  <a:cubicBezTo>
                    <a:pt x="1834" y="1687"/>
                    <a:pt x="1836" y="1688"/>
                    <a:pt x="1838" y="1689"/>
                  </a:cubicBezTo>
                  <a:cubicBezTo>
                    <a:pt x="1839" y="1689"/>
                    <a:pt x="1840" y="1689"/>
                    <a:pt x="1841" y="1690"/>
                  </a:cubicBezTo>
                  <a:cubicBezTo>
                    <a:pt x="1842" y="1690"/>
                    <a:pt x="1842" y="1690"/>
                    <a:pt x="1843" y="1691"/>
                  </a:cubicBezTo>
                  <a:cubicBezTo>
                    <a:pt x="1845" y="1691"/>
                    <a:pt x="1846" y="1692"/>
                    <a:pt x="1847" y="1693"/>
                  </a:cubicBezTo>
                  <a:cubicBezTo>
                    <a:pt x="1852" y="1695"/>
                    <a:pt x="1856" y="1698"/>
                    <a:pt x="1859" y="1702"/>
                  </a:cubicBezTo>
                  <a:cubicBezTo>
                    <a:pt x="1862" y="1705"/>
                    <a:pt x="1864" y="1709"/>
                    <a:pt x="1865" y="1713"/>
                  </a:cubicBezTo>
                  <a:cubicBezTo>
                    <a:pt x="1870" y="1736"/>
                    <a:pt x="1870" y="1736"/>
                    <a:pt x="1870" y="1736"/>
                  </a:cubicBezTo>
                  <a:cubicBezTo>
                    <a:pt x="1871" y="1746"/>
                    <a:pt x="1873" y="1755"/>
                    <a:pt x="1875" y="1764"/>
                  </a:cubicBezTo>
                  <a:cubicBezTo>
                    <a:pt x="1875" y="1764"/>
                    <a:pt x="1875" y="1764"/>
                    <a:pt x="1875" y="1764"/>
                  </a:cubicBezTo>
                  <a:cubicBezTo>
                    <a:pt x="1876" y="1770"/>
                    <a:pt x="1876" y="1770"/>
                    <a:pt x="1876" y="1770"/>
                  </a:cubicBezTo>
                  <a:cubicBezTo>
                    <a:pt x="1877" y="1775"/>
                    <a:pt x="1877" y="1779"/>
                    <a:pt x="1875" y="1783"/>
                  </a:cubicBezTo>
                  <a:close/>
                  <a:moveTo>
                    <a:pt x="2041" y="1494"/>
                  </a:moveTo>
                  <a:cubicBezTo>
                    <a:pt x="2036" y="1492"/>
                    <a:pt x="2032" y="1490"/>
                    <a:pt x="2030" y="1487"/>
                  </a:cubicBezTo>
                  <a:cubicBezTo>
                    <a:pt x="2027" y="1485"/>
                    <a:pt x="2024" y="1482"/>
                    <a:pt x="2023" y="1479"/>
                  </a:cubicBezTo>
                  <a:cubicBezTo>
                    <a:pt x="2021" y="1474"/>
                    <a:pt x="2021" y="1474"/>
                    <a:pt x="2021" y="1474"/>
                  </a:cubicBezTo>
                  <a:cubicBezTo>
                    <a:pt x="2019" y="1467"/>
                    <a:pt x="2016" y="1460"/>
                    <a:pt x="2014" y="1453"/>
                  </a:cubicBezTo>
                  <a:cubicBezTo>
                    <a:pt x="2012" y="1449"/>
                    <a:pt x="2009" y="1444"/>
                    <a:pt x="2009" y="1439"/>
                  </a:cubicBezTo>
                  <a:cubicBezTo>
                    <a:pt x="2009" y="1439"/>
                    <a:pt x="2009" y="1438"/>
                    <a:pt x="2009" y="1437"/>
                  </a:cubicBezTo>
                  <a:cubicBezTo>
                    <a:pt x="2009" y="1437"/>
                    <a:pt x="2009" y="1437"/>
                    <a:pt x="2009" y="1437"/>
                  </a:cubicBezTo>
                  <a:cubicBezTo>
                    <a:pt x="2009" y="1436"/>
                    <a:pt x="2009" y="1436"/>
                    <a:pt x="2009" y="1436"/>
                  </a:cubicBezTo>
                  <a:cubicBezTo>
                    <a:pt x="2010" y="1435"/>
                    <a:pt x="2009" y="1435"/>
                    <a:pt x="2010" y="1434"/>
                  </a:cubicBezTo>
                  <a:cubicBezTo>
                    <a:pt x="2010" y="1434"/>
                    <a:pt x="2010" y="1434"/>
                    <a:pt x="2010" y="1434"/>
                  </a:cubicBezTo>
                  <a:cubicBezTo>
                    <a:pt x="2016" y="1421"/>
                    <a:pt x="2039" y="1423"/>
                    <a:pt x="2051" y="1423"/>
                  </a:cubicBezTo>
                  <a:cubicBezTo>
                    <a:pt x="2110" y="1422"/>
                    <a:pt x="2110" y="1422"/>
                    <a:pt x="2110" y="1422"/>
                  </a:cubicBezTo>
                  <a:cubicBezTo>
                    <a:pt x="2115" y="1422"/>
                    <a:pt x="2120" y="1423"/>
                    <a:pt x="2125" y="1424"/>
                  </a:cubicBezTo>
                  <a:cubicBezTo>
                    <a:pt x="2126" y="1424"/>
                    <a:pt x="2128" y="1424"/>
                    <a:pt x="2129" y="1425"/>
                  </a:cubicBezTo>
                  <a:cubicBezTo>
                    <a:pt x="2129" y="1425"/>
                    <a:pt x="2130" y="1425"/>
                    <a:pt x="2131" y="1425"/>
                  </a:cubicBezTo>
                  <a:cubicBezTo>
                    <a:pt x="2132" y="1425"/>
                    <a:pt x="2133" y="1426"/>
                    <a:pt x="2133" y="1426"/>
                  </a:cubicBezTo>
                  <a:cubicBezTo>
                    <a:pt x="2135" y="1426"/>
                    <a:pt x="2137" y="1427"/>
                    <a:pt x="2138" y="1428"/>
                  </a:cubicBezTo>
                  <a:cubicBezTo>
                    <a:pt x="2139" y="1428"/>
                    <a:pt x="2139" y="1428"/>
                    <a:pt x="2139" y="1428"/>
                  </a:cubicBezTo>
                  <a:cubicBezTo>
                    <a:pt x="2139" y="1428"/>
                    <a:pt x="2139" y="1428"/>
                    <a:pt x="2140" y="1428"/>
                  </a:cubicBezTo>
                  <a:cubicBezTo>
                    <a:pt x="2141" y="1429"/>
                    <a:pt x="2142" y="1429"/>
                    <a:pt x="2144" y="1430"/>
                  </a:cubicBezTo>
                  <a:cubicBezTo>
                    <a:pt x="2145" y="1431"/>
                    <a:pt x="2146" y="1431"/>
                    <a:pt x="2146" y="1431"/>
                  </a:cubicBezTo>
                  <a:cubicBezTo>
                    <a:pt x="2147" y="1432"/>
                    <a:pt x="2147" y="1432"/>
                    <a:pt x="2148" y="1432"/>
                  </a:cubicBezTo>
                  <a:cubicBezTo>
                    <a:pt x="2148" y="1433"/>
                    <a:pt x="2148" y="1433"/>
                    <a:pt x="2149" y="1433"/>
                  </a:cubicBezTo>
                  <a:cubicBezTo>
                    <a:pt x="2149" y="1433"/>
                    <a:pt x="2150" y="1434"/>
                    <a:pt x="2150" y="1434"/>
                  </a:cubicBezTo>
                  <a:cubicBezTo>
                    <a:pt x="2153" y="1436"/>
                    <a:pt x="2156" y="1439"/>
                    <a:pt x="2157" y="1442"/>
                  </a:cubicBezTo>
                  <a:cubicBezTo>
                    <a:pt x="2157" y="1442"/>
                    <a:pt x="2157" y="1442"/>
                    <a:pt x="2157" y="1442"/>
                  </a:cubicBezTo>
                  <a:cubicBezTo>
                    <a:pt x="2163" y="1450"/>
                    <a:pt x="2166" y="1460"/>
                    <a:pt x="2170" y="1468"/>
                  </a:cubicBezTo>
                  <a:cubicBezTo>
                    <a:pt x="2170" y="1468"/>
                    <a:pt x="2170" y="1468"/>
                    <a:pt x="2170" y="1468"/>
                  </a:cubicBezTo>
                  <a:cubicBezTo>
                    <a:pt x="2172" y="1473"/>
                    <a:pt x="2176" y="1477"/>
                    <a:pt x="2177" y="1482"/>
                  </a:cubicBezTo>
                  <a:cubicBezTo>
                    <a:pt x="2177" y="1482"/>
                    <a:pt x="2177" y="1483"/>
                    <a:pt x="2177" y="1483"/>
                  </a:cubicBezTo>
                  <a:cubicBezTo>
                    <a:pt x="2177" y="1483"/>
                    <a:pt x="2177" y="1483"/>
                    <a:pt x="2177" y="1483"/>
                  </a:cubicBezTo>
                  <a:cubicBezTo>
                    <a:pt x="2178" y="1492"/>
                    <a:pt x="2170" y="1496"/>
                    <a:pt x="2162" y="1498"/>
                  </a:cubicBezTo>
                  <a:cubicBezTo>
                    <a:pt x="2161" y="1498"/>
                    <a:pt x="2161" y="1498"/>
                    <a:pt x="2161" y="1499"/>
                  </a:cubicBezTo>
                  <a:cubicBezTo>
                    <a:pt x="2160" y="1499"/>
                    <a:pt x="2160" y="1499"/>
                    <a:pt x="2159" y="1499"/>
                  </a:cubicBezTo>
                  <a:cubicBezTo>
                    <a:pt x="2158" y="1499"/>
                    <a:pt x="2156" y="1499"/>
                    <a:pt x="2155" y="1500"/>
                  </a:cubicBezTo>
                  <a:cubicBezTo>
                    <a:pt x="2154" y="1500"/>
                    <a:pt x="2154" y="1500"/>
                    <a:pt x="2153" y="1500"/>
                  </a:cubicBezTo>
                  <a:cubicBezTo>
                    <a:pt x="2152" y="1500"/>
                    <a:pt x="2150" y="1500"/>
                    <a:pt x="2149" y="1500"/>
                  </a:cubicBezTo>
                  <a:cubicBezTo>
                    <a:pt x="2148" y="1500"/>
                    <a:pt x="2147" y="1500"/>
                    <a:pt x="2146" y="1500"/>
                  </a:cubicBezTo>
                  <a:cubicBezTo>
                    <a:pt x="2146" y="1500"/>
                    <a:pt x="2146" y="1500"/>
                    <a:pt x="2146" y="1500"/>
                  </a:cubicBezTo>
                  <a:cubicBezTo>
                    <a:pt x="2144" y="1500"/>
                    <a:pt x="2144" y="1500"/>
                    <a:pt x="2144" y="1500"/>
                  </a:cubicBezTo>
                  <a:cubicBezTo>
                    <a:pt x="2135" y="1500"/>
                    <a:pt x="2126" y="1500"/>
                    <a:pt x="2117" y="1500"/>
                  </a:cubicBezTo>
                  <a:cubicBezTo>
                    <a:pt x="2102" y="1500"/>
                    <a:pt x="2087" y="1500"/>
                    <a:pt x="2072" y="1500"/>
                  </a:cubicBezTo>
                  <a:cubicBezTo>
                    <a:pt x="2061" y="1500"/>
                    <a:pt x="2050" y="1499"/>
                    <a:pt x="2041" y="1494"/>
                  </a:cubicBezTo>
                  <a:cubicBezTo>
                    <a:pt x="2041" y="1494"/>
                    <a:pt x="2041" y="1494"/>
                    <a:pt x="2041" y="1494"/>
                  </a:cubicBezTo>
                  <a:close/>
                  <a:moveTo>
                    <a:pt x="2079" y="1621"/>
                  </a:moveTo>
                  <a:cubicBezTo>
                    <a:pt x="2076" y="1617"/>
                    <a:pt x="2073" y="1614"/>
                    <a:pt x="2072" y="1611"/>
                  </a:cubicBezTo>
                  <a:cubicBezTo>
                    <a:pt x="2064" y="1588"/>
                    <a:pt x="2064" y="1588"/>
                    <a:pt x="2064" y="1588"/>
                  </a:cubicBezTo>
                  <a:cubicBezTo>
                    <a:pt x="2061" y="1581"/>
                    <a:pt x="2059" y="1575"/>
                    <a:pt x="2056" y="1568"/>
                  </a:cubicBezTo>
                  <a:cubicBezTo>
                    <a:pt x="2056" y="1568"/>
                    <a:pt x="2056" y="1568"/>
                    <a:pt x="2056" y="1568"/>
                  </a:cubicBezTo>
                  <a:cubicBezTo>
                    <a:pt x="2055" y="1565"/>
                    <a:pt x="2055" y="1565"/>
                    <a:pt x="2055" y="1565"/>
                  </a:cubicBezTo>
                  <a:cubicBezTo>
                    <a:pt x="2054" y="1561"/>
                    <a:pt x="2054" y="1558"/>
                    <a:pt x="2055" y="1555"/>
                  </a:cubicBezTo>
                  <a:cubicBezTo>
                    <a:pt x="2056" y="1553"/>
                    <a:pt x="2057" y="1552"/>
                    <a:pt x="2059" y="1550"/>
                  </a:cubicBezTo>
                  <a:cubicBezTo>
                    <a:pt x="2059" y="1550"/>
                    <a:pt x="2059" y="1550"/>
                    <a:pt x="2060" y="1549"/>
                  </a:cubicBezTo>
                  <a:cubicBezTo>
                    <a:pt x="2060" y="1549"/>
                    <a:pt x="2061" y="1548"/>
                    <a:pt x="2061" y="1548"/>
                  </a:cubicBezTo>
                  <a:cubicBezTo>
                    <a:pt x="2064" y="1546"/>
                    <a:pt x="2068" y="1544"/>
                    <a:pt x="2072" y="1543"/>
                  </a:cubicBezTo>
                  <a:cubicBezTo>
                    <a:pt x="2076" y="1542"/>
                    <a:pt x="2080" y="1542"/>
                    <a:pt x="2084" y="1541"/>
                  </a:cubicBezTo>
                  <a:cubicBezTo>
                    <a:pt x="2100" y="1540"/>
                    <a:pt x="2117" y="1541"/>
                    <a:pt x="2125" y="1541"/>
                  </a:cubicBezTo>
                  <a:cubicBezTo>
                    <a:pt x="2153" y="1541"/>
                    <a:pt x="2202" y="1535"/>
                    <a:pt x="2218" y="1564"/>
                  </a:cubicBezTo>
                  <a:cubicBezTo>
                    <a:pt x="2218" y="1564"/>
                    <a:pt x="2218" y="1564"/>
                    <a:pt x="2218" y="1564"/>
                  </a:cubicBezTo>
                  <a:cubicBezTo>
                    <a:pt x="2218" y="1565"/>
                    <a:pt x="2218" y="1565"/>
                    <a:pt x="2218" y="1565"/>
                  </a:cubicBezTo>
                  <a:cubicBezTo>
                    <a:pt x="2218" y="1565"/>
                    <a:pt x="2218" y="1565"/>
                    <a:pt x="2218" y="1565"/>
                  </a:cubicBezTo>
                  <a:cubicBezTo>
                    <a:pt x="2224" y="1577"/>
                    <a:pt x="2230" y="1589"/>
                    <a:pt x="2236" y="1601"/>
                  </a:cubicBezTo>
                  <a:cubicBezTo>
                    <a:pt x="2238" y="1605"/>
                    <a:pt x="2241" y="1609"/>
                    <a:pt x="2242" y="1614"/>
                  </a:cubicBezTo>
                  <a:cubicBezTo>
                    <a:pt x="2242" y="1614"/>
                    <a:pt x="2242" y="1614"/>
                    <a:pt x="2242" y="1614"/>
                  </a:cubicBezTo>
                  <a:cubicBezTo>
                    <a:pt x="2242" y="1615"/>
                    <a:pt x="2242" y="1616"/>
                    <a:pt x="2242" y="1617"/>
                  </a:cubicBezTo>
                  <a:cubicBezTo>
                    <a:pt x="2242" y="1618"/>
                    <a:pt x="2242" y="1619"/>
                    <a:pt x="2242" y="1620"/>
                  </a:cubicBezTo>
                  <a:cubicBezTo>
                    <a:pt x="2242" y="1620"/>
                    <a:pt x="2242" y="1620"/>
                    <a:pt x="2242" y="1620"/>
                  </a:cubicBezTo>
                  <a:cubicBezTo>
                    <a:pt x="2242" y="1620"/>
                    <a:pt x="2242" y="1621"/>
                    <a:pt x="2242" y="1621"/>
                  </a:cubicBezTo>
                  <a:cubicBezTo>
                    <a:pt x="2242" y="1622"/>
                    <a:pt x="2241" y="1623"/>
                    <a:pt x="2240" y="1624"/>
                  </a:cubicBezTo>
                  <a:cubicBezTo>
                    <a:pt x="2240" y="1625"/>
                    <a:pt x="2240" y="1625"/>
                    <a:pt x="2240" y="1625"/>
                  </a:cubicBezTo>
                  <a:cubicBezTo>
                    <a:pt x="2239" y="1626"/>
                    <a:pt x="2238" y="1627"/>
                    <a:pt x="2237" y="1628"/>
                  </a:cubicBezTo>
                  <a:cubicBezTo>
                    <a:pt x="2237" y="1628"/>
                    <a:pt x="2237" y="1628"/>
                    <a:pt x="2237" y="1628"/>
                  </a:cubicBezTo>
                  <a:cubicBezTo>
                    <a:pt x="2236" y="1629"/>
                    <a:pt x="2236" y="1629"/>
                    <a:pt x="2236" y="1629"/>
                  </a:cubicBezTo>
                  <a:cubicBezTo>
                    <a:pt x="2235" y="1630"/>
                    <a:pt x="2234" y="1630"/>
                    <a:pt x="2234" y="1630"/>
                  </a:cubicBezTo>
                  <a:cubicBezTo>
                    <a:pt x="2231" y="1632"/>
                    <a:pt x="2229" y="1633"/>
                    <a:pt x="2225" y="1634"/>
                  </a:cubicBezTo>
                  <a:cubicBezTo>
                    <a:pt x="2225" y="1634"/>
                    <a:pt x="2224" y="1635"/>
                    <a:pt x="2223" y="1635"/>
                  </a:cubicBezTo>
                  <a:cubicBezTo>
                    <a:pt x="2221" y="1635"/>
                    <a:pt x="2220" y="1635"/>
                    <a:pt x="2219" y="1636"/>
                  </a:cubicBezTo>
                  <a:cubicBezTo>
                    <a:pt x="2218" y="1636"/>
                    <a:pt x="2218" y="1636"/>
                    <a:pt x="2217" y="1636"/>
                  </a:cubicBezTo>
                  <a:cubicBezTo>
                    <a:pt x="2217" y="1636"/>
                    <a:pt x="2216" y="1636"/>
                    <a:pt x="2216" y="1636"/>
                  </a:cubicBezTo>
                  <a:cubicBezTo>
                    <a:pt x="2187" y="1639"/>
                    <a:pt x="2156" y="1636"/>
                    <a:pt x="2126" y="1637"/>
                  </a:cubicBezTo>
                  <a:cubicBezTo>
                    <a:pt x="2123" y="1637"/>
                    <a:pt x="2120" y="1636"/>
                    <a:pt x="2117" y="1636"/>
                  </a:cubicBezTo>
                  <a:cubicBezTo>
                    <a:pt x="2117" y="1636"/>
                    <a:pt x="2117" y="1636"/>
                    <a:pt x="2117" y="1636"/>
                  </a:cubicBezTo>
                  <a:cubicBezTo>
                    <a:pt x="2106" y="1635"/>
                    <a:pt x="2095" y="1631"/>
                    <a:pt x="2086" y="1625"/>
                  </a:cubicBezTo>
                  <a:cubicBezTo>
                    <a:pt x="2083" y="1624"/>
                    <a:pt x="2081" y="1622"/>
                    <a:pt x="2079" y="1621"/>
                  </a:cubicBezTo>
                  <a:close/>
                  <a:moveTo>
                    <a:pt x="2322" y="1782"/>
                  </a:moveTo>
                  <a:cubicBezTo>
                    <a:pt x="2322" y="1783"/>
                    <a:pt x="2321" y="1783"/>
                    <a:pt x="2321" y="1784"/>
                  </a:cubicBezTo>
                  <a:cubicBezTo>
                    <a:pt x="2321" y="1785"/>
                    <a:pt x="2321" y="1785"/>
                    <a:pt x="2321" y="1786"/>
                  </a:cubicBezTo>
                  <a:cubicBezTo>
                    <a:pt x="2320" y="1787"/>
                    <a:pt x="2320" y="1788"/>
                    <a:pt x="2319" y="1789"/>
                  </a:cubicBezTo>
                  <a:cubicBezTo>
                    <a:pt x="2319" y="1789"/>
                    <a:pt x="2319" y="1789"/>
                    <a:pt x="2319" y="1790"/>
                  </a:cubicBezTo>
                  <a:cubicBezTo>
                    <a:pt x="2318" y="1790"/>
                    <a:pt x="2318" y="1791"/>
                    <a:pt x="2317" y="1791"/>
                  </a:cubicBezTo>
                  <a:cubicBezTo>
                    <a:pt x="2317" y="1791"/>
                    <a:pt x="2317" y="1792"/>
                    <a:pt x="2316" y="1792"/>
                  </a:cubicBezTo>
                  <a:cubicBezTo>
                    <a:pt x="2316" y="1792"/>
                    <a:pt x="2316" y="1792"/>
                    <a:pt x="2316" y="1793"/>
                  </a:cubicBezTo>
                  <a:cubicBezTo>
                    <a:pt x="2310" y="1798"/>
                    <a:pt x="2303" y="1800"/>
                    <a:pt x="2296" y="1801"/>
                  </a:cubicBezTo>
                  <a:cubicBezTo>
                    <a:pt x="2296" y="1801"/>
                    <a:pt x="2295" y="1801"/>
                    <a:pt x="2295" y="1801"/>
                  </a:cubicBezTo>
                  <a:cubicBezTo>
                    <a:pt x="2292" y="1802"/>
                    <a:pt x="2289" y="1802"/>
                    <a:pt x="2286" y="1802"/>
                  </a:cubicBezTo>
                  <a:cubicBezTo>
                    <a:pt x="2286" y="1802"/>
                    <a:pt x="2286" y="1802"/>
                    <a:pt x="2286" y="1802"/>
                  </a:cubicBezTo>
                  <a:cubicBezTo>
                    <a:pt x="2283" y="1802"/>
                    <a:pt x="2283" y="1802"/>
                    <a:pt x="2283" y="1802"/>
                  </a:cubicBezTo>
                  <a:cubicBezTo>
                    <a:pt x="2280" y="1802"/>
                    <a:pt x="2277" y="1802"/>
                    <a:pt x="2275" y="1802"/>
                  </a:cubicBezTo>
                  <a:cubicBezTo>
                    <a:pt x="2193" y="1802"/>
                    <a:pt x="2193" y="1802"/>
                    <a:pt x="2193" y="1802"/>
                  </a:cubicBezTo>
                  <a:cubicBezTo>
                    <a:pt x="2190" y="1802"/>
                    <a:pt x="2187" y="1802"/>
                    <a:pt x="2184" y="1802"/>
                  </a:cubicBezTo>
                  <a:cubicBezTo>
                    <a:pt x="2183" y="1801"/>
                    <a:pt x="2182" y="1801"/>
                    <a:pt x="2181" y="1801"/>
                  </a:cubicBezTo>
                  <a:cubicBezTo>
                    <a:pt x="2164" y="1799"/>
                    <a:pt x="2144" y="1791"/>
                    <a:pt x="2135" y="1776"/>
                  </a:cubicBezTo>
                  <a:cubicBezTo>
                    <a:pt x="2133" y="1774"/>
                    <a:pt x="2132" y="1772"/>
                    <a:pt x="2131" y="1770"/>
                  </a:cubicBezTo>
                  <a:cubicBezTo>
                    <a:pt x="2131" y="1769"/>
                    <a:pt x="2131" y="1769"/>
                    <a:pt x="2131" y="1769"/>
                  </a:cubicBezTo>
                  <a:cubicBezTo>
                    <a:pt x="2131" y="1769"/>
                    <a:pt x="2131" y="1769"/>
                    <a:pt x="2131" y="1769"/>
                  </a:cubicBezTo>
                  <a:cubicBezTo>
                    <a:pt x="2127" y="1757"/>
                    <a:pt x="2122" y="1746"/>
                    <a:pt x="2118" y="1734"/>
                  </a:cubicBezTo>
                  <a:cubicBezTo>
                    <a:pt x="2116" y="1728"/>
                    <a:pt x="2112" y="1720"/>
                    <a:pt x="2110" y="1713"/>
                  </a:cubicBezTo>
                  <a:cubicBezTo>
                    <a:pt x="2110" y="1713"/>
                    <a:pt x="2110" y="1713"/>
                    <a:pt x="2110" y="1713"/>
                  </a:cubicBezTo>
                  <a:cubicBezTo>
                    <a:pt x="2110" y="1713"/>
                    <a:pt x="2110" y="1712"/>
                    <a:pt x="2110" y="1712"/>
                  </a:cubicBezTo>
                  <a:cubicBezTo>
                    <a:pt x="2110" y="1712"/>
                    <a:pt x="2109" y="1711"/>
                    <a:pt x="2109" y="1710"/>
                  </a:cubicBezTo>
                  <a:cubicBezTo>
                    <a:pt x="2109" y="1707"/>
                    <a:pt x="2109" y="1704"/>
                    <a:pt x="2109" y="1701"/>
                  </a:cubicBezTo>
                  <a:cubicBezTo>
                    <a:pt x="2110" y="1699"/>
                    <a:pt x="2111" y="1698"/>
                    <a:pt x="2112" y="1696"/>
                  </a:cubicBezTo>
                  <a:cubicBezTo>
                    <a:pt x="2112" y="1696"/>
                    <a:pt x="2112" y="1696"/>
                    <a:pt x="2112" y="1696"/>
                  </a:cubicBezTo>
                  <a:cubicBezTo>
                    <a:pt x="2117" y="1688"/>
                    <a:pt x="2126" y="1685"/>
                    <a:pt x="2136" y="1684"/>
                  </a:cubicBezTo>
                  <a:cubicBezTo>
                    <a:pt x="2136" y="1684"/>
                    <a:pt x="2136" y="1684"/>
                    <a:pt x="2137" y="1684"/>
                  </a:cubicBezTo>
                  <a:cubicBezTo>
                    <a:pt x="2139" y="1684"/>
                    <a:pt x="2141" y="1684"/>
                    <a:pt x="2144" y="1684"/>
                  </a:cubicBezTo>
                  <a:cubicBezTo>
                    <a:pt x="2144" y="1684"/>
                    <a:pt x="2145" y="1683"/>
                    <a:pt x="2145" y="1683"/>
                  </a:cubicBezTo>
                  <a:cubicBezTo>
                    <a:pt x="2151" y="1683"/>
                    <a:pt x="2151" y="1683"/>
                    <a:pt x="2151" y="1683"/>
                  </a:cubicBezTo>
                  <a:cubicBezTo>
                    <a:pt x="2152" y="1683"/>
                    <a:pt x="2153" y="1683"/>
                    <a:pt x="2155" y="1683"/>
                  </a:cubicBezTo>
                  <a:cubicBezTo>
                    <a:pt x="2180" y="1683"/>
                    <a:pt x="2205" y="1683"/>
                    <a:pt x="2231" y="1683"/>
                  </a:cubicBezTo>
                  <a:cubicBezTo>
                    <a:pt x="2231" y="1683"/>
                    <a:pt x="2231" y="1683"/>
                    <a:pt x="2231" y="1683"/>
                  </a:cubicBezTo>
                  <a:cubicBezTo>
                    <a:pt x="2231" y="1683"/>
                    <a:pt x="2231" y="1683"/>
                    <a:pt x="2231" y="1683"/>
                  </a:cubicBezTo>
                  <a:cubicBezTo>
                    <a:pt x="2234" y="1683"/>
                    <a:pt x="2237" y="1683"/>
                    <a:pt x="2240" y="1684"/>
                  </a:cubicBezTo>
                  <a:cubicBezTo>
                    <a:pt x="2240" y="1684"/>
                    <a:pt x="2241" y="1684"/>
                    <a:pt x="2241" y="1684"/>
                  </a:cubicBezTo>
                  <a:cubicBezTo>
                    <a:pt x="2258" y="1686"/>
                    <a:pt x="2277" y="1693"/>
                    <a:pt x="2287" y="1706"/>
                  </a:cubicBezTo>
                  <a:cubicBezTo>
                    <a:pt x="2289" y="1708"/>
                    <a:pt x="2290" y="1710"/>
                    <a:pt x="2291" y="1712"/>
                  </a:cubicBezTo>
                  <a:cubicBezTo>
                    <a:pt x="2294" y="1717"/>
                    <a:pt x="2294" y="1717"/>
                    <a:pt x="2294" y="1717"/>
                  </a:cubicBezTo>
                  <a:cubicBezTo>
                    <a:pt x="2299" y="1727"/>
                    <a:pt x="2304" y="1737"/>
                    <a:pt x="2309" y="1748"/>
                  </a:cubicBezTo>
                  <a:cubicBezTo>
                    <a:pt x="2312" y="1754"/>
                    <a:pt x="2318" y="1762"/>
                    <a:pt x="2320" y="1771"/>
                  </a:cubicBezTo>
                  <a:cubicBezTo>
                    <a:pt x="2322" y="1775"/>
                    <a:pt x="2323" y="1778"/>
                    <a:pt x="2322" y="1782"/>
                  </a:cubicBezTo>
                  <a:close/>
                  <a:moveTo>
                    <a:pt x="2340" y="1624"/>
                  </a:moveTo>
                  <a:cubicBezTo>
                    <a:pt x="2338" y="1622"/>
                    <a:pt x="2337" y="1621"/>
                    <a:pt x="2335" y="1620"/>
                  </a:cubicBezTo>
                  <a:cubicBezTo>
                    <a:pt x="2331" y="1617"/>
                    <a:pt x="2328" y="1613"/>
                    <a:pt x="2326" y="1610"/>
                  </a:cubicBezTo>
                  <a:cubicBezTo>
                    <a:pt x="2324" y="1607"/>
                    <a:pt x="2324" y="1607"/>
                    <a:pt x="2324" y="1607"/>
                  </a:cubicBezTo>
                  <a:cubicBezTo>
                    <a:pt x="2324" y="1607"/>
                    <a:pt x="2324" y="1607"/>
                    <a:pt x="2324" y="1607"/>
                  </a:cubicBezTo>
                  <a:cubicBezTo>
                    <a:pt x="2317" y="1594"/>
                    <a:pt x="2310" y="1582"/>
                    <a:pt x="2303" y="1569"/>
                  </a:cubicBezTo>
                  <a:cubicBezTo>
                    <a:pt x="2303" y="1569"/>
                    <a:pt x="2303" y="1569"/>
                    <a:pt x="2303" y="1569"/>
                  </a:cubicBezTo>
                  <a:cubicBezTo>
                    <a:pt x="2300" y="1564"/>
                    <a:pt x="2300" y="1564"/>
                    <a:pt x="2300" y="1564"/>
                  </a:cubicBezTo>
                  <a:cubicBezTo>
                    <a:pt x="2298" y="1561"/>
                    <a:pt x="2298" y="1558"/>
                    <a:pt x="2298" y="1555"/>
                  </a:cubicBezTo>
                  <a:cubicBezTo>
                    <a:pt x="2299" y="1552"/>
                    <a:pt x="2300" y="1550"/>
                    <a:pt x="2303" y="1547"/>
                  </a:cubicBezTo>
                  <a:cubicBezTo>
                    <a:pt x="2306" y="1545"/>
                    <a:pt x="2309" y="1544"/>
                    <a:pt x="2313" y="1542"/>
                  </a:cubicBezTo>
                  <a:cubicBezTo>
                    <a:pt x="2318" y="1541"/>
                    <a:pt x="2323" y="1541"/>
                    <a:pt x="2329" y="1541"/>
                  </a:cubicBezTo>
                  <a:cubicBezTo>
                    <a:pt x="2330" y="1541"/>
                    <a:pt x="2330" y="1541"/>
                    <a:pt x="2330" y="1541"/>
                  </a:cubicBezTo>
                  <a:cubicBezTo>
                    <a:pt x="2342" y="1540"/>
                    <a:pt x="2356" y="1540"/>
                    <a:pt x="2363" y="1540"/>
                  </a:cubicBezTo>
                  <a:cubicBezTo>
                    <a:pt x="2394" y="1540"/>
                    <a:pt x="2443" y="1534"/>
                    <a:pt x="2463" y="1564"/>
                  </a:cubicBezTo>
                  <a:cubicBezTo>
                    <a:pt x="2470" y="1573"/>
                    <a:pt x="2476" y="1583"/>
                    <a:pt x="2483" y="1593"/>
                  </a:cubicBezTo>
                  <a:cubicBezTo>
                    <a:pt x="2486" y="1598"/>
                    <a:pt x="2492" y="1605"/>
                    <a:pt x="2495" y="1611"/>
                  </a:cubicBezTo>
                  <a:cubicBezTo>
                    <a:pt x="2497" y="1614"/>
                    <a:pt x="2498" y="1617"/>
                    <a:pt x="2498" y="1620"/>
                  </a:cubicBezTo>
                  <a:cubicBezTo>
                    <a:pt x="2498" y="1621"/>
                    <a:pt x="2497" y="1623"/>
                    <a:pt x="2496" y="1625"/>
                  </a:cubicBezTo>
                  <a:cubicBezTo>
                    <a:pt x="2496" y="1626"/>
                    <a:pt x="2495" y="1627"/>
                    <a:pt x="2494" y="1628"/>
                  </a:cubicBezTo>
                  <a:cubicBezTo>
                    <a:pt x="2494" y="1628"/>
                    <a:pt x="2494" y="1628"/>
                    <a:pt x="2494" y="1628"/>
                  </a:cubicBezTo>
                  <a:cubicBezTo>
                    <a:pt x="2494" y="1628"/>
                    <a:pt x="2494" y="1628"/>
                    <a:pt x="2494" y="1628"/>
                  </a:cubicBezTo>
                  <a:cubicBezTo>
                    <a:pt x="2493" y="1629"/>
                    <a:pt x="2493" y="1629"/>
                    <a:pt x="2492" y="1630"/>
                  </a:cubicBezTo>
                  <a:cubicBezTo>
                    <a:pt x="2492" y="1630"/>
                    <a:pt x="2491" y="1630"/>
                    <a:pt x="2491" y="1630"/>
                  </a:cubicBezTo>
                  <a:cubicBezTo>
                    <a:pt x="2490" y="1631"/>
                    <a:pt x="2489" y="1631"/>
                    <a:pt x="2488" y="1632"/>
                  </a:cubicBezTo>
                  <a:cubicBezTo>
                    <a:pt x="2487" y="1632"/>
                    <a:pt x="2485" y="1633"/>
                    <a:pt x="2484" y="1633"/>
                  </a:cubicBezTo>
                  <a:cubicBezTo>
                    <a:pt x="2484" y="1633"/>
                    <a:pt x="2484" y="1634"/>
                    <a:pt x="2484" y="1634"/>
                  </a:cubicBezTo>
                  <a:cubicBezTo>
                    <a:pt x="2484" y="1634"/>
                    <a:pt x="2483" y="1634"/>
                    <a:pt x="2483" y="1634"/>
                  </a:cubicBezTo>
                  <a:cubicBezTo>
                    <a:pt x="2469" y="1638"/>
                    <a:pt x="2448" y="1636"/>
                    <a:pt x="2434" y="1636"/>
                  </a:cubicBezTo>
                  <a:cubicBezTo>
                    <a:pt x="2418" y="1636"/>
                    <a:pt x="2401" y="1636"/>
                    <a:pt x="2385" y="1636"/>
                  </a:cubicBezTo>
                  <a:cubicBezTo>
                    <a:pt x="2370" y="1636"/>
                    <a:pt x="2353" y="1632"/>
                    <a:pt x="2340" y="1624"/>
                  </a:cubicBezTo>
                  <a:close/>
                  <a:moveTo>
                    <a:pt x="2605" y="1791"/>
                  </a:moveTo>
                  <a:cubicBezTo>
                    <a:pt x="2605" y="1791"/>
                    <a:pt x="2605" y="1791"/>
                    <a:pt x="2604" y="1791"/>
                  </a:cubicBezTo>
                  <a:cubicBezTo>
                    <a:pt x="2602" y="1794"/>
                    <a:pt x="2598" y="1797"/>
                    <a:pt x="2593" y="1798"/>
                  </a:cubicBezTo>
                  <a:cubicBezTo>
                    <a:pt x="2589" y="1800"/>
                    <a:pt x="2583" y="1801"/>
                    <a:pt x="2576" y="1801"/>
                  </a:cubicBezTo>
                  <a:cubicBezTo>
                    <a:pt x="2569" y="1801"/>
                    <a:pt x="2569" y="1801"/>
                    <a:pt x="2569" y="1801"/>
                  </a:cubicBezTo>
                  <a:cubicBezTo>
                    <a:pt x="2569" y="1801"/>
                    <a:pt x="2569" y="1801"/>
                    <a:pt x="2569" y="1801"/>
                  </a:cubicBezTo>
                  <a:cubicBezTo>
                    <a:pt x="2541" y="1801"/>
                    <a:pt x="2512" y="1801"/>
                    <a:pt x="2483" y="1801"/>
                  </a:cubicBezTo>
                  <a:cubicBezTo>
                    <a:pt x="2480" y="1801"/>
                    <a:pt x="2476" y="1801"/>
                    <a:pt x="2473" y="1801"/>
                  </a:cubicBezTo>
                  <a:cubicBezTo>
                    <a:pt x="2473" y="1801"/>
                    <a:pt x="2473" y="1801"/>
                    <a:pt x="2473" y="1801"/>
                  </a:cubicBezTo>
                  <a:cubicBezTo>
                    <a:pt x="2453" y="1799"/>
                    <a:pt x="2432" y="1790"/>
                    <a:pt x="2419" y="1775"/>
                  </a:cubicBezTo>
                  <a:cubicBezTo>
                    <a:pt x="2418" y="1773"/>
                    <a:pt x="2416" y="1771"/>
                    <a:pt x="2415" y="1769"/>
                  </a:cubicBezTo>
                  <a:cubicBezTo>
                    <a:pt x="2415" y="1769"/>
                    <a:pt x="2415" y="1769"/>
                    <a:pt x="2415" y="1769"/>
                  </a:cubicBezTo>
                  <a:cubicBezTo>
                    <a:pt x="2415" y="1769"/>
                    <a:pt x="2415" y="1769"/>
                    <a:pt x="2415" y="1769"/>
                  </a:cubicBezTo>
                  <a:cubicBezTo>
                    <a:pt x="2409" y="1758"/>
                    <a:pt x="2402" y="1747"/>
                    <a:pt x="2396" y="1736"/>
                  </a:cubicBezTo>
                  <a:cubicBezTo>
                    <a:pt x="2392" y="1728"/>
                    <a:pt x="2383" y="1716"/>
                    <a:pt x="2381" y="1706"/>
                  </a:cubicBezTo>
                  <a:cubicBezTo>
                    <a:pt x="2381" y="1706"/>
                    <a:pt x="2381" y="1706"/>
                    <a:pt x="2381" y="1706"/>
                  </a:cubicBezTo>
                  <a:cubicBezTo>
                    <a:pt x="2380" y="1705"/>
                    <a:pt x="2380" y="1704"/>
                    <a:pt x="2380" y="1703"/>
                  </a:cubicBezTo>
                  <a:cubicBezTo>
                    <a:pt x="2379" y="1693"/>
                    <a:pt x="2387" y="1688"/>
                    <a:pt x="2396" y="1685"/>
                  </a:cubicBezTo>
                  <a:cubicBezTo>
                    <a:pt x="2396" y="1685"/>
                    <a:pt x="2396" y="1685"/>
                    <a:pt x="2396" y="1685"/>
                  </a:cubicBezTo>
                  <a:cubicBezTo>
                    <a:pt x="2396" y="1685"/>
                    <a:pt x="2397" y="1685"/>
                    <a:pt x="2397" y="1685"/>
                  </a:cubicBezTo>
                  <a:cubicBezTo>
                    <a:pt x="2398" y="1685"/>
                    <a:pt x="2398" y="1685"/>
                    <a:pt x="2399" y="1684"/>
                  </a:cubicBezTo>
                  <a:cubicBezTo>
                    <a:pt x="2403" y="1683"/>
                    <a:pt x="2408" y="1683"/>
                    <a:pt x="2413" y="1683"/>
                  </a:cubicBezTo>
                  <a:cubicBezTo>
                    <a:pt x="2470" y="1683"/>
                    <a:pt x="2470" y="1683"/>
                    <a:pt x="2470" y="1683"/>
                  </a:cubicBezTo>
                  <a:cubicBezTo>
                    <a:pt x="2479" y="1683"/>
                    <a:pt x="2489" y="1683"/>
                    <a:pt x="2498" y="1683"/>
                  </a:cubicBezTo>
                  <a:cubicBezTo>
                    <a:pt x="2498" y="1683"/>
                    <a:pt x="2498" y="1683"/>
                    <a:pt x="2498" y="1683"/>
                  </a:cubicBezTo>
                  <a:cubicBezTo>
                    <a:pt x="2499" y="1683"/>
                    <a:pt x="2499" y="1683"/>
                    <a:pt x="2500" y="1683"/>
                  </a:cubicBezTo>
                  <a:cubicBezTo>
                    <a:pt x="2502" y="1683"/>
                    <a:pt x="2505" y="1683"/>
                    <a:pt x="2507" y="1683"/>
                  </a:cubicBezTo>
                  <a:cubicBezTo>
                    <a:pt x="2508" y="1683"/>
                    <a:pt x="2508" y="1683"/>
                    <a:pt x="2509" y="1683"/>
                  </a:cubicBezTo>
                  <a:cubicBezTo>
                    <a:pt x="2527" y="1685"/>
                    <a:pt x="2546" y="1692"/>
                    <a:pt x="2558" y="1705"/>
                  </a:cubicBezTo>
                  <a:cubicBezTo>
                    <a:pt x="2559" y="1705"/>
                    <a:pt x="2560" y="1706"/>
                    <a:pt x="2561" y="1707"/>
                  </a:cubicBezTo>
                  <a:cubicBezTo>
                    <a:pt x="2561" y="1708"/>
                    <a:pt x="2562" y="1708"/>
                    <a:pt x="2562" y="1709"/>
                  </a:cubicBezTo>
                  <a:cubicBezTo>
                    <a:pt x="2563" y="1710"/>
                    <a:pt x="2563" y="1710"/>
                    <a:pt x="2564" y="1711"/>
                  </a:cubicBezTo>
                  <a:cubicBezTo>
                    <a:pt x="2564" y="1711"/>
                    <a:pt x="2564" y="1711"/>
                    <a:pt x="2564" y="1711"/>
                  </a:cubicBezTo>
                  <a:cubicBezTo>
                    <a:pt x="2566" y="1713"/>
                    <a:pt x="2566" y="1713"/>
                    <a:pt x="2566" y="1713"/>
                  </a:cubicBezTo>
                  <a:cubicBezTo>
                    <a:pt x="2571" y="1721"/>
                    <a:pt x="2576" y="1729"/>
                    <a:pt x="2582" y="1737"/>
                  </a:cubicBezTo>
                  <a:cubicBezTo>
                    <a:pt x="2582" y="1737"/>
                    <a:pt x="2582" y="1737"/>
                    <a:pt x="2582" y="1737"/>
                  </a:cubicBezTo>
                  <a:cubicBezTo>
                    <a:pt x="2589" y="1748"/>
                    <a:pt x="2599" y="1759"/>
                    <a:pt x="2605" y="1772"/>
                  </a:cubicBezTo>
                  <a:cubicBezTo>
                    <a:pt x="2606" y="1773"/>
                    <a:pt x="2606" y="1773"/>
                    <a:pt x="2606" y="1774"/>
                  </a:cubicBezTo>
                  <a:cubicBezTo>
                    <a:pt x="2607" y="1775"/>
                    <a:pt x="2607" y="1775"/>
                    <a:pt x="2607" y="1775"/>
                  </a:cubicBezTo>
                  <a:cubicBezTo>
                    <a:pt x="2609" y="1782"/>
                    <a:pt x="2608" y="1787"/>
                    <a:pt x="2605" y="1791"/>
                  </a:cubicBezTo>
                  <a:close/>
                  <a:moveTo>
                    <a:pt x="2937" y="318"/>
                  </a:moveTo>
                  <a:cubicBezTo>
                    <a:pt x="3034" y="414"/>
                    <a:pt x="3089" y="549"/>
                    <a:pt x="3089" y="685"/>
                  </a:cubicBezTo>
                  <a:cubicBezTo>
                    <a:pt x="3089" y="821"/>
                    <a:pt x="3034" y="955"/>
                    <a:pt x="2937" y="1051"/>
                  </a:cubicBezTo>
                  <a:cubicBezTo>
                    <a:pt x="3050" y="999"/>
                    <a:pt x="3153" y="855"/>
                    <a:pt x="3152" y="685"/>
                  </a:cubicBezTo>
                  <a:cubicBezTo>
                    <a:pt x="3153" y="514"/>
                    <a:pt x="3050" y="371"/>
                    <a:pt x="2937" y="318"/>
                  </a:cubicBezTo>
                  <a:close/>
                  <a:moveTo>
                    <a:pt x="216" y="318"/>
                  </a:moveTo>
                  <a:cubicBezTo>
                    <a:pt x="104" y="371"/>
                    <a:pt x="0" y="514"/>
                    <a:pt x="2" y="685"/>
                  </a:cubicBezTo>
                  <a:cubicBezTo>
                    <a:pt x="0" y="855"/>
                    <a:pt x="104" y="999"/>
                    <a:pt x="216" y="1051"/>
                  </a:cubicBezTo>
                  <a:cubicBezTo>
                    <a:pt x="120" y="955"/>
                    <a:pt x="64" y="821"/>
                    <a:pt x="65" y="685"/>
                  </a:cubicBezTo>
                  <a:cubicBezTo>
                    <a:pt x="64" y="549"/>
                    <a:pt x="120" y="414"/>
                    <a:pt x="216" y="31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82292" tIns="41145" rIns="82292" bIns="41145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9" name="等腰三角形 75"/>
            <p:cNvSpPr/>
            <p:nvPr/>
          </p:nvSpPr>
          <p:spPr>
            <a:xfrm rot="5400000">
              <a:off x="7580670" y="2239755"/>
              <a:ext cx="261654" cy="225564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0" name="等腰三角形 76"/>
            <p:cNvSpPr/>
            <p:nvPr/>
          </p:nvSpPr>
          <p:spPr>
            <a:xfrm rot="5400000">
              <a:off x="7580670" y="2963226"/>
              <a:ext cx="261654" cy="225564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1" name="等腰三角形 77"/>
            <p:cNvSpPr/>
            <p:nvPr/>
          </p:nvSpPr>
          <p:spPr>
            <a:xfrm rot="5400000">
              <a:off x="7580670" y="3682652"/>
              <a:ext cx="261654" cy="225564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2" name="等腰三角形 78"/>
            <p:cNvSpPr/>
            <p:nvPr/>
          </p:nvSpPr>
          <p:spPr>
            <a:xfrm rot="5400000">
              <a:off x="7580670" y="4409696"/>
              <a:ext cx="261654" cy="225564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94" name="组合 25"/>
          <p:cNvGrpSpPr/>
          <p:nvPr/>
        </p:nvGrpSpPr>
        <p:grpSpPr>
          <a:xfrm>
            <a:off x="5712356" y="1734939"/>
            <a:ext cx="6059067" cy="937584"/>
            <a:chOff x="503238" y="2770637"/>
            <a:chExt cx="3204356" cy="703371"/>
          </a:xfrm>
        </p:grpSpPr>
        <p:sp>
          <p:nvSpPr>
            <p:cNvPr id="95" name="矩形 26"/>
            <p:cNvSpPr/>
            <p:nvPr/>
          </p:nvSpPr>
          <p:spPr>
            <a:xfrm>
              <a:off x="503238" y="3053880"/>
              <a:ext cx="3204356" cy="4201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14000"/>
                </a:lnSpc>
              </a:pPr>
              <a:r>
                <a:rPr lang="zh-CN" altLang="en-US" sz="1335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轻点此处输入文字内容，</a:t>
              </a:r>
              <a:r>
                <a:rPr lang="en-US" altLang="zh-CN" sz="1335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335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模板所有文字图片都可编辑，数据图表都可以修改颜色大小形状。</a:t>
              </a:r>
            </a:p>
          </p:txBody>
        </p:sp>
        <p:sp>
          <p:nvSpPr>
            <p:cNvPr id="96" name="矩形 27"/>
            <p:cNvSpPr/>
            <p:nvPr/>
          </p:nvSpPr>
          <p:spPr>
            <a:xfrm>
              <a:off x="550382" y="2770637"/>
              <a:ext cx="855553" cy="28467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>
                <a:defRPr/>
              </a:pPr>
              <a:r>
                <a:rPr lang="zh-CN" altLang="en-US" sz="1865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</a:t>
              </a:r>
              <a:endParaRPr lang="en-US" altLang="zh-CN" sz="1865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97" name="组合 25"/>
          <p:cNvGrpSpPr/>
          <p:nvPr/>
        </p:nvGrpSpPr>
        <p:grpSpPr>
          <a:xfrm>
            <a:off x="5648872" y="2664952"/>
            <a:ext cx="6059067" cy="937584"/>
            <a:chOff x="503238" y="2770637"/>
            <a:chExt cx="3204356" cy="703371"/>
          </a:xfrm>
        </p:grpSpPr>
        <p:sp>
          <p:nvSpPr>
            <p:cNvPr id="98" name="矩形 26"/>
            <p:cNvSpPr/>
            <p:nvPr/>
          </p:nvSpPr>
          <p:spPr>
            <a:xfrm>
              <a:off x="503238" y="3053880"/>
              <a:ext cx="3204356" cy="4201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14000"/>
                </a:lnSpc>
              </a:pPr>
              <a:r>
                <a:rPr lang="zh-CN" altLang="en-US" sz="1335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轻点此处输入文字内容，</a:t>
              </a:r>
              <a:r>
                <a:rPr lang="en-US" altLang="zh-CN" sz="1335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335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模板所有文字图片都可编辑，数据图表都可以修改颜色大小形状。</a:t>
              </a:r>
            </a:p>
          </p:txBody>
        </p:sp>
        <p:sp>
          <p:nvSpPr>
            <p:cNvPr id="99" name="矩形 27"/>
            <p:cNvSpPr/>
            <p:nvPr/>
          </p:nvSpPr>
          <p:spPr>
            <a:xfrm>
              <a:off x="550382" y="2770637"/>
              <a:ext cx="855553" cy="28467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>
                <a:defRPr/>
              </a:pPr>
              <a:r>
                <a:rPr lang="zh-CN" altLang="en-US" sz="1865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</a:t>
              </a:r>
              <a:endParaRPr lang="en-US" altLang="zh-CN" sz="1865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00" name="组合 25"/>
          <p:cNvGrpSpPr/>
          <p:nvPr/>
        </p:nvGrpSpPr>
        <p:grpSpPr>
          <a:xfrm>
            <a:off x="5686962" y="3550146"/>
            <a:ext cx="6059067" cy="937584"/>
            <a:chOff x="503238" y="2770637"/>
            <a:chExt cx="3204356" cy="703371"/>
          </a:xfrm>
        </p:grpSpPr>
        <p:sp>
          <p:nvSpPr>
            <p:cNvPr id="101" name="矩形 26"/>
            <p:cNvSpPr/>
            <p:nvPr/>
          </p:nvSpPr>
          <p:spPr>
            <a:xfrm>
              <a:off x="503238" y="3053880"/>
              <a:ext cx="3204356" cy="4201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14000"/>
                </a:lnSpc>
              </a:pPr>
              <a:r>
                <a:rPr lang="zh-CN" altLang="en-US" sz="1335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轻点此处输入文字内容，</a:t>
              </a:r>
              <a:r>
                <a:rPr lang="en-US" altLang="zh-CN" sz="1335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335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模板所有文字图片都可编辑，数据图表都可以修改颜色大小形状。</a:t>
              </a:r>
            </a:p>
          </p:txBody>
        </p:sp>
        <p:sp>
          <p:nvSpPr>
            <p:cNvPr id="102" name="矩形 27"/>
            <p:cNvSpPr/>
            <p:nvPr/>
          </p:nvSpPr>
          <p:spPr>
            <a:xfrm>
              <a:off x="550382" y="2770637"/>
              <a:ext cx="855553" cy="28467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>
                <a:defRPr/>
              </a:pPr>
              <a:r>
                <a:rPr lang="zh-CN" altLang="en-US" sz="1865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</a:t>
              </a:r>
              <a:endParaRPr lang="en-US" altLang="zh-CN" sz="1865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03" name="组合 25"/>
          <p:cNvGrpSpPr/>
          <p:nvPr/>
        </p:nvGrpSpPr>
        <p:grpSpPr>
          <a:xfrm>
            <a:off x="5648872" y="4426358"/>
            <a:ext cx="6059067" cy="937584"/>
            <a:chOff x="503238" y="2770637"/>
            <a:chExt cx="3204356" cy="703371"/>
          </a:xfrm>
        </p:grpSpPr>
        <p:sp>
          <p:nvSpPr>
            <p:cNvPr id="104" name="矩形 26"/>
            <p:cNvSpPr/>
            <p:nvPr/>
          </p:nvSpPr>
          <p:spPr>
            <a:xfrm>
              <a:off x="503238" y="3053880"/>
              <a:ext cx="3204356" cy="4201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14000"/>
                </a:lnSpc>
              </a:pPr>
              <a:r>
                <a:rPr lang="zh-CN" altLang="en-US" sz="1335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轻点此处输入文字内容，</a:t>
              </a:r>
              <a:r>
                <a:rPr lang="en-US" altLang="zh-CN" sz="1335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335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模板所有文字图片都可编辑，数据图表都可以修改颜色大小形状。</a:t>
              </a:r>
            </a:p>
          </p:txBody>
        </p:sp>
        <p:sp>
          <p:nvSpPr>
            <p:cNvPr id="105" name="矩形 27"/>
            <p:cNvSpPr/>
            <p:nvPr/>
          </p:nvSpPr>
          <p:spPr>
            <a:xfrm>
              <a:off x="550382" y="2770637"/>
              <a:ext cx="855553" cy="28467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>
                <a:defRPr/>
              </a:pPr>
              <a:r>
                <a:rPr lang="zh-CN" altLang="en-US" sz="1865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</a:t>
              </a:r>
              <a:endParaRPr lang="en-US" altLang="zh-CN" sz="1865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单击此处添加标题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4811925" y="1320823"/>
            <a:ext cx="1276988" cy="626449"/>
            <a:chOff x="4301970" y="208512"/>
            <a:chExt cx="1389789" cy="567393"/>
          </a:xfrm>
          <a:solidFill>
            <a:srgbClr val="22873A"/>
          </a:solidFill>
        </p:grpSpPr>
        <p:sp>
          <p:nvSpPr>
            <p:cNvPr id="6" name="矩形 5"/>
            <p:cNvSpPr/>
            <p:nvPr/>
          </p:nvSpPr>
          <p:spPr>
            <a:xfrm>
              <a:off x="4301970" y="208512"/>
              <a:ext cx="1224136" cy="56739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7" name="矩形 6"/>
            <p:cNvSpPr/>
            <p:nvPr/>
          </p:nvSpPr>
          <p:spPr>
            <a:xfrm>
              <a:off x="5619751" y="208512"/>
              <a:ext cx="72008" cy="56739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sp>
        <p:nvSpPr>
          <p:cNvPr id="8" name="TextBox 9"/>
          <p:cNvSpPr txBox="1"/>
          <p:nvPr/>
        </p:nvSpPr>
        <p:spPr>
          <a:xfrm>
            <a:off x="4754880" y="1305751"/>
            <a:ext cx="1204176" cy="6258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46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前 言</a:t>
            </a:r>
          </a:p>
        </p:txBody>
      </p:sp>
      <p:sp>
        <p:nvSpPr>
          <p:cNvPr id="3" name="矩形 2"/>
          <p:cNvSpPr/>
          <p:nvPr/>
        </p:nvSpPr>
        <p:spPr>
          <a:xfrm>
            <a:off x="4754880" y="2188535"/>
            <a:ext cx="661685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2019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在全体同事的共同努力下，在公司领导的全面支持、关心下，本着一切为客户服务的宗旨，围绕优化服务、拓展销售和产品优化三个方面，我们激流勇进，圆满地完成了工作任务，同时也提高了企业的知名度，实现了公司利益最大化。</a:t>
            </a:r>
          </a:p>
          <a:p>
            <a:pPr algn="just">
              <a:lnSpc>
                <a:spcPct val="150000"/>
              </a:lnSpc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在不断前行的路上，我们也查找到工作中的不足和问题，主要反映于产品的风格、定型还有待进一步探索，尤其是线上销售的产品，还有很大的改进和完善空间。展望新的一年，我们将继续努力，力争各项工作更上一个新台阶。</a:t>
            </a:r>
            <a:endParaRPr lang="en-US" altLang="zh-CN" sz="1600" dirty="0">
              <a:latin typeface="造字工房悦黑体验版常规体" pitchFamily="2" charset="-122"/>
              <a:ea typeface="造字工房悦黑体验版常规体" pitchFamily="2" charset="-122"/>
            </a:endParaRPr>
          </a:p>
        </p:txBody>
      </p:sp>
      <p:sp>
        <p:nvSpPr>
          <p:cNvPr id="9" name="TextBox 10"/>
          <p:cNvSpPr txBox="1"/>
          <p:nvPr/>
        </p:nvSpPr>
        <p:spPr>
          <a:xfrm>
            <a:off x="6055830" y="1380185"/>
            <a:ext cx="2743315" cy="748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265" dirty="0">
                <a:solidFill>
                  <a:srgbClr val="22873A"/>
                </a:solidFill>
              </a:rPr>
              <a:t>PREFACE</a:t>
            </a:r>
            <a:endParaRPr lang="zh-CN" altLang="en-US" sz="4265" dirty="0">
              <a:solidFill>
                <a:srgbClr val="22873A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99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7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Group 75"/>
          <p:cNvGrpSpPr/>
          <p:nvPr/>
        </p:nvGrpSpPr>
        <p:grpSpPr>
          <a:xfrm>
            <a:off x="3946231" y="1908969"/>
            <a:ext cx="3900424" cy="3900424"/>
            <a:chOff x="4206890" y="315597"/>
            <a:chExt cx="4644001" cy="4687578"/>
          </a:xfrm>
        </p:grpSpPr>
        <p:pic>
          <p:nvPicPr>
            <p:cNvPr id="57" name="图片 4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206890" y="315597"/>
              <a:ext cx="4644001" cy="4687578"/>
            </a:xfrm>
            <a:prstGeom prst="rect">
              <a:avLst/>
            </a:prstGeom>
          </p:spPr>
        </p:pic>
        <p:sp>
          <p:nvSpPr>
            <p:cNvPr id="58" name="Freeform 6"/>
            <p:cNvSpPr/>
            <p:nvPr/>
          </p:nvSpPr>
          <p:spPr bwMode="auto">
            <a:xfrm>
              <a:off x="7145123" y="1069182"/>
              <a:ext cx="1388269" cy="1326354"/>
            </a:xfrm>
            <a:custGeom>
              <a:avLst/>
              <a:gdLst>
                <a:gd name="T0" fmla="*/ 550 w 1101"/>
                <a:gd name="T1" fmla="*/ 1051 h 1051"/>
                <a:gd name="T2" fmla="*/ 7 w 1101"/>
                <a:gd name="T3" fmla="*/ 954 h 1051"/>
                <a:gd name="T4" fmla="*/ 0 w 1101"/>
                <a:gd name="T5" fmla="*/ 942 h 1051"/>
                <a:gd name="T6" fmla="*/ 187 w 1101"/>
                <a:gd name="T7" fmla="*/ 422 h 1051"/>
                <a:gd name="T8" fmla="*/ 543 w 1101"/>
                <a:gd name="T9" fmla="*/ 0 h 1051"/>
                <a:gd name="T10" fmla="*/ 550 w 1101"/>
                <a:gd name="T11" fmla="*/ 0 h 1051"/>
                <a:gd name="T12" fmla="*/ 557 w 1101"/>
                <a:gd name="T13" fmla="*/ 0 h 1051"/>
                <a:gd name="T14" fmla="*/ 913 w 1101"/>
                <a:gd name="T15" fmla="*/ 422 h 1051"/>
                <a:gd name="T16" fmla="*/ 1101 w 1101"/>
                <a:gd name="T17" fmla="*/ 941 h 1051"/>
                <a:gd name="T18" fmla="*/ 1094 w 1101"/>
                <a:gd name="T19" fmla="*/ 954 h 1051"/>
                <a:gd name="T20" fmla="*/ 550 w 1101"/>
                <a:gd name="T21" fmla="*/ 1051 h 10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01" h="1051">
                  <a:moveTo>
                    <a:pt x="550" y="1051"/>
                  </a:moveTo>
                  <a:cubicBezTo>
                    <a:pt x="174" y="1051"/>
                    <a:pt x="19" y="961"/>
                    <a:pt x="7" y="954"/>
                  </a:cubicBezTo>
                  <a:cubicBezTo>
                    <a:pt x="4" y="951"/>
                    <a:pt x="1" y="945"/>
                    <a:pt x="0" y="942"/>
                  </a:cubicBezTo>
                  <a:cubicBezTo>
                    <a:pt x="0" y="922"/>
                    <a:pt x="3" y="742"/>
                    <a:pt x="187" y="422"/>
                  </a:cubicBezTo>
                  <a:cubicBezTo>
                    <a:pt x="371" y="103"/>
                    <a:pt x="526" y="10"/>
                    <a:pt x="543" y="0"/>
                  </a:cubicBezTo>
                  <a:cubicBezTo>
                    <a:pt x="544" y="0"/>
                    <a:pt x="547" y="0"/>
                    <a:pt x="550" y="0"/>
                  </a:cubicBezTo>
                  <a:cubicBezTo>
                    <a:pt x="553" y="0"/>
                    <a:pt x="556" y="0"/>
                    <a:pt x="557" y="0"/>
                  </a:cubicBezTo>
                  <a:cubicBezTo>
                    <a:pt x="574" y="10"/>
                    <a:pt x="729" y="103"/>
                    <a:pt x="913" y="422"/>
                  </a:cubicBezTo>
                  <a:cubicBezTo>
                    <a:pt x="1101" y="748"/>
                    <a:pt x="1101" y="927"/>
                    <a:pt x="1101" y="941"/>
                  </a:cubicBezTo>
                  <a:cubicBezTo>
                    <a:pt x="1099" y="945"/>
                    <a:pt x="1096" y="951"/>
                    <a:pt x="1094" y="954"/>
                  </a:cubicBezTo>
                  <a:cubicBezTo>
                    <a:pt x="1077" y="964"/>
                    <a:pt x="919" y="1051"/>
                    <a:pt x="550" y="10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6" tIns="45708" rIns="91416" bIns="45708" numCol="1" anchor="t" anchorCtr="0" compatLnSpc="1"/>
            <a:lstStyle/>
            <a:p>
              <a:endParaRPr lang="zh-CN" altLang="en-US" sz="320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59" name="Freeform 7"/>
            <p:cNvSpPr/>
            <p:nvPr/>
          </p:nvSpPr>
          <p:spPr bwMode="auto">
            <a:xfrm>
              <a:off x="5929494" y="641748"/>
              <a:ext cx="1389461" cy="1326355"/>
            </a:xfrm>
            <a:custGeom>
              <a:avLst/>
              <a:gdLst>
                <a:gd name="T0" fmla="*/ 551 w 1102"/>
                <a:gd name="T1" fmla="*/ 1051 h 1051"/>
                <a:gd name="T2" fmla="*/ 544 w 1102"/>
                <a:gd name="T3" fmla="*/ 1051 h 1051"/>
                <a:gd name="T4" fmla="*/ 188 w 1102"/>
                <a:gd name="T5" fmla="*/ 629 h 1051"/>
                <a:gd name="T6" fmla="*/ 1 w 1102"/>
                <a:gd name="T7" fmla="*/ 109 h 1051"/>
                <a:gd name="T8" fmla="*/ 8 w 1102"/>
                <a:gd name="T9" fmla="*/ 97 h 1051"/>
                <a:gd name="T10" fmla="*/ 551 w 1102"/>
                <a:gd name="T11" fmla="*/ 0 h 1051"/>
                <a:gd name="T12" fmla="*/ 1094 w 1102"/>
                <a:gd name="T13" fmla="*/ 97 h 1051"/>
                <a:gd name="T14" fmla="*/ 1101 w 1102"/>
                <a:gd name="T15" fmla="*/ 109 h 1051"/>
                <a:gd name="T16" fmla="*/ 914 w 1102"/>
                <a:gd name="T17" fmla="*/ 629 h 1051"/>
                <a:gd name="T18" fmla="*/ 558 w 1102"/>
                <a:gd name="T19" fmla="*/ 1051 h 1051"/>
                <a:gd name="T20" fmla="*/ 551 w 1102"/>
                <a:gd name="T21" fmla="*/ 1051 h 10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02" h="1051">
                  <a:moveTo>
                    <a:pt x="551" y="1051"/>
                  </a:moveTo>
                  <a:cubicBezTo>
                    <a:pt x="548" y="1051"/>
                    <a:pt x="545" y="1051"/>
                    <a:pt x="544" y="1051"/>
                  </a:cubicBezTo>
                  <a:cubicBezTo>
                    <a:pt x="527" y="1041"/>
                    <a:pt x="372" y="948"/>
                    <a:pt x="188" y="629"/>
                  </a:cubicBezTo>
                  <a:cubicBezTo>
                    <a:pt x="4" y="309"/>
                    <a:pt x="0" y="129"/>
                    <a:pt x="1" y="109"/>
                  </a:cubicBezTo>
                  <a:cubicBezTo>
                    <a:pt x="2" y="106"/>
                    <a:pt x="5" y="100"/>
                    <a:pt x="8" y="97"/>
                  </a:cubicBezTo>
                  <a:cubicBezTo>
                    <a:pt x="24" y="87"/>
                    <a:pt x="182" y="0"/>
                    <a:pt x="551" y="0"/>
                  </a:cubicBezTo>
                  <a:cubicBezTo>
                    <a:pt x="927" y="0"/>
                    <a:pt x="1082" y="90"/>
                    <a:pt x="1094" y="97"/>
                  </a:cubicBezTo>
                  <a:cubicBezTo>
                    <a:pt x="1097" y="100"/>
                    <a:pt x="1100" y="106"/>
                    <a:pt x="1101" y="109"/>
                  </a:cubicBezTo>
                  <a:cubicBezTo>
                    <a:pt x="1102" y="129"/>
                    <a:pt x="1098" y="309"/>
                    <a:pt x="914" y="629"/>
                  </a:cubicBezTo>
                  <a:cubicBezTo>
                    <a:pt x="726" y="954"/>
                    <a:pt x="571" y="1043"/>
                    <a:pt x="558" y="1051"/>
                  </a:cubicBezTo>
                  <a:cubicBezTo>
                    <a:pt x="557" y="1051"/>
                    <a:pt x="554" y="1051"/>
                    <a:pt x="551" y="10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6" tIns="45708" rIns="91416" bIns="45708" numCol="1" anchor="t" anchorCtr="0" compatLnSpc="1"/>
            <a:lstStyle/>
            <a:p>
              <a:endParaRPr lang="zh-CN" altLang="en-US" sz="32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60" name="Freeform 8"/>
            <p:cNvSpPr/>
            <p:nvPr/>
          </p:nvSpPr>
          <p:spPr bwMode="auto">
            <a:xfrm>
              <a:off x="7146313" y="2742009"/>
              <a:ext cx="1389461" cy="1326355"/>
            </a:xfrm>
            <a:custGeom>
              <a:avLst/>
              <a:gdLst>
                <a:gd name="T0" fmla="*/ 551 w 1102"/>
                <a:gd name="T1" fmla="*/ 1051 h 1051"/>
                <a:gd name="T2" fmla="*/ 544 w 1102"/>
                <a:gd name="T3" fmla="*/ 1050 h 1051"/>
                <a:gd name="T4" fmla="*/ 188 w 1102"/>
                <a:gd name="T5" fmla="*/ 628 h 1051"/>
                <a:gd name="T6" fmla="*/ 1 w 1102"/>
                <a:gd name="T7" fmla="*/ 109 h 1051"/>
                <a:gd name="T8" fmla="*/ 7 w 1102"/>
                <a:gd name="T9" fmla="*/ 97 h 1051"/>
                <a:gd name="T10" fmla="*/ 551 w 1102"/>
                <a:gd name="T11" fmla="*/ 0 h 1051"/>
                <a:gd name="T12" fmla="*/ 1094 w 1102"/>
                <a:gd name="T13" fmla="*/ 97 h 1051"/>
                <a:gd name="T14" fmla="*/ 1101 w 1102"/>
                <a:gd name="T15" fmla="*/ 109 h 1051"/>
                <a:gd name="T16" fmla="*/ 914 w 1102"/>
                <a:gd name="T17" fmla="*/ 628 h 1051"/>
                <a:gd name="T18" fmla="*/ 558 w 1102"/>
                <a:gd name="T19" fmla="*/ 1050 h 1051"/>
                <a:gd name="T20" fmla="*/ 551 w 1102"/>
                <a:gd name="T21" fmla="*/ 1051 h 10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02" h="1051">
                  <a:moveTo>
                    <a:pt x="551" y="1051"/>
                  </a:moveTo>
                  <a:cubicBezTo>
                    <a:pt x="548" y="1051"/>
                    <a:pt x="545" y="1051"/>
                    <a:pt x="544" y="1050"/>
                  </a:cubicBezTo>
                  <a:cubicBezTo>
                    <a:pt x="527" y="1041"/>
                    <a:pt x="372" y="947"/>
                    <a:pt x="188" y="628"/>
                  </a:cubicBezTo>
                  <a:cubicBezTo>
                    <a:pt x="4" y="309"/>
                    <a:pt x="0" y="129"/>
                    <a:pt x="1" y="109"/>
                  </a:cubicBezTo>
                  <a:cubicBezTo>
                    <a:pt x="2" y="106"/>
                    <a:pt x="5" y="100"/>
                    <a:pt x="7" y="97"/>
                  </a:cubicBezTo>
                  <a:cubicBezTo>
                    <a:pt x="24" y="87"/>
                    <a:pt x="182" y="0"/>
                    <a:pt x="551" y="0"/>
                  </a:cubicBezTo>
                  <a:cubicBezTo>
                    <a:pt x="920" y="0"/>
                    <a:pt x="1078" y="87"/>
                    <a:pt x="1094" y="97"/>
                  </a:cubicBezTo>
                  <a:cubicBezTo>
                    <a:pt x="1097" y="100"/>
                    <a:pt x="1100" y="106"/>
                    <a:pt x="1101" y="109"/>
                  </a:cubicBezTo>
                  <a:cubicBezTo>
                    <a:pt x="1102" y="128"/>
                    <a:pt x="1098" y="309"/>
                    <a:pt x="914" y="628"/>
                  </a:cubicBezTo>
                  <a:cubicBezTo>
                    <a:pt x="730" y="947"/>
                    <a:pt x="575" y="1041"/>
                    <a:pt x="558" y="1050"/>
                  </a:cubicBezTo>
                  <a:cubicBezTo>
                    <a:pt x="557" y="1051"/>
                    <a:pt x="554" y="1051"/>
                    <a:pt x="551" y="105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6" tIns="45708" rIns="91416" bIns="45708" numCol="1" anchor="t" anchorCtr="0" compatLnSpc="1"/>
            <a:lstStyle/>
            <a:p>
              <a:endParaRPr lang="zh-CN" altLang="en-US" sz="320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61" name="Freeform 9"/>
            <p:cNvSpPr/>
            <p:nvPr/>
          </p:nvSpPr>
          <p:spPr bwMode="auto">
            <a:xfrm>
              <a:off x="4717437" y="1075135"/>
              <a:ext cx="1389461" cy="1326355"/>
            </a:xfrm>
            <a:custGeom>
              <a:avLst/>
              <a:gdLst>
                <a:gd name="T0" fmla="*/ 551 w 1102"/>
                <a:gd name="T1" fmla="*/ 1051 h 1051"/>
                <a:gd name="T2" fmla="*/ 7 w 1102"/>
                <a:gd name="T3" fmla="*/ 954 h 1051"/>
                <a:gd name="T4" fmla="*/ 1 w 1102"/>
                <a:gd name="T5" fmla="*/ 942 h 1051"/>
                <a:gd name="T6" fmla="*/ 188 w 1102"/>
                <a:gd name="T7" fmla="*/ 423 h 1051"/>
                <a:gd name="T8" fmla="*/ 544 w 1102"/>
                <a:gd name="T9" fmla="*/ 1 h 1051"/>
                <a:gd name="T10" fmla="*/ 551 w 1102"/>
                <a:gd name="T11" fmla="*/ 0 h 1051"/>
                <a:gd name="T12" fmla="*/ 558 w 1102"/>
                <a:gd name="T13" fmla="*/ 1 h 1051"/>
                <a:gd name="T14" fmla="*/ 914 w 1102"/>
                <a:gd name="T15" fmla="*/ 423 h 1051"/>
                <a:gd name="T16" fmla="*/ 1101 w 1102"/>
                <a:gd name="T17" fmla="*/ 942 h 1051"/>
                <a:gd name="T18" fmla="*/ 1094 w 1102"/>
                <a:gd name="T19" fmla="*/ 954 h 1051"/>
                <a:gd name="T20" fmla="*/ 551 w 1102"/>
                <a:gd name="T21" fmla="*/ 1051 h 10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02" h="1051">
                  <a:moveTo>
                    <a:pt x="551" y="1051"/>
                  </a:moveTo>
                  <a:cubicBezTo>
                    <a:pt x="182" y="1051"/>
                    <a:pt x="24" y="964"/>
                    <a:pt x="7" y="954"/>
                  </a:cubicBezTo>
                  <a:cubicBezTo>
                    <a:pt x="5" y="951"/>
                    <a:pt x="2" y="945"/>
                    <a:pt x="1" y="942"/>
                  </a:cubicBezTo>
                  <a:cubicBezTo>
                    <a:pt x="0" y="922"/>
                    <a:pt x="4" y="742"/>
                    <a:pt x="188" y="423"/>
                  </a:cubicBezTo>
                  <a:cubicBezTo>
                    <a:pt x="372" y="104"/>
                    <a:pt x="527" y="10"/>
                    <a:pt x="544" y="1"/>
                  </a:cubicBezTo>
                  <a:cubicBezTo>
                    <a:pt x="545" y="0"/>
                    <a:pt x="548" y="0"/>
                    <a:pt x="551" y="0"/>
                  </a:cubicBezTo>
                  <a:cubicBezTo>
                    <a:pt x="554" y="0"/>
                    <a:pt x="557" y="0"/>
                    <a:pt x="558" y="1"/>
                  </a:cubicBezTo>
                  <a:cubicBezTo>
                    <a:pt x="575" y="10"/>
                    <a:pt x="729" y="104"/>
                    <a:pt x="914" y="423"/>
                  </a:cubicBezTo>
                  <a:cubicBezTo>
                    <a:pt x="1102" y="748"/>
                    <a:pt x="1102" y="927"/>
                    <a:pt x="1101" y="942"/>
                  </a:cubicBezTo>
                  <a:cubicBezTo>
                    <a:pt x="1100" y="945"/>
                    <a:pt x="1097" y="951"/>
                    <a:pt x="1094" y="954"/>
                  </a:cubicBezTo>
                  <a:cubicBezTo>
                    <a:pt x="1078" y="964"/>
                    <a:pt x="920" y="1051"/>
                    <a:pt x="551" y="105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6" tIns="45708" rIns="91416" bIns="45708" numCol="1" anchor="t" anchorCtr="0" compatLnSpc="1"/>
            <a:lstStyle/>
            <a:p>
              <a:endParaRPr lang="zh-CN" altLang="en-US" sz="320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62" name="Freeform 10"/>
            <p:cNvSpPr/>
            <p:nvPr/>
          </p:nvSpPr>
          <p:spPr bwMode="auto">
            <a:xfrm>
              <a:off x="5934254" y="3176588"/>
              <a:ext cx="1388269" cy="1325166"/>
            </a:xfrm>
            <a:custGeom>
              <a:avLst/>
              <a:gdLst>
                <a:gd name="T0" fmla="*/ 551 w 1101"/>
                <a:gd name="T1" fmla="*/ 1051 h 1051"/>
                <a:gd name="T2" fmla="*/ 7 w 1101"/>
                <a:gd name="T3" fmla="*/ 954 h 1051"/>
                <a:gd name="T4" fmla="*/ 0 w 1101"/>
                <a:gd name="T5" fmla="*/ 942 h 1051"/>
                <a:gd name="T6" fmla="*/ 188 w 1101"/>
                <a:gd name="T7" fmla="*/ 422 h 1051"/>
                <a:gd name="T8" fmla="*/ 544 w 1101"/>
                <a:gd name="T9" fmla="*/ 0 h 1051"/>
                <a:gd name="T10" fmla="*/ 551 w 1101"/>
                <a:gd name="T11" fmla="*/ 0 h 1051"/>
                <a:gd name="T12" fmla="*/ 558 w 1101"/>
                <a:gd name="T13" fmla="*/ 0 h 1051"/>
                <a:gd name="T14" fmla="*/ 914 w 1101"/>
                <a:gd name="T15" fmla="*/ 422 h 1051"/>
                <a:gd name="T16" fmla="*/ 1101 w 1101"/>
                <a:gd name="T17" fmla="*/ 942 h 1051"/>
                <a:gd name="T18" fmla="*/ 1094 w 1101"/>
                <a:gd name="T19" fmla="*/ 954 h 1051"/>
                <a:gd name="T20" fmla="*/ 551 w 1101"/>
                <a:gd name="T21" fmla="*/ 1051 h 10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01" h="1051">
                  <a:moveTo>
                    <a:pt x="551" y="1051"/>
                  </a:moveTo>
                  <a:cubicBezTo>
                    <a:pt x="182" y="1051"/>
                    <a:pt x="24" y="964"/>
                    <a:pt x="7" y="954"/>
                  </a:cubicBezTo>
                  <a:cubicBezTo>
                    <a:pt x="5" y="951"/>
                    <a:pt x="2" y="945"/>
                    <a:pt x="0" y="942"/>
                  </a:cubicBezTo>
                  <a:cubicBezTo>
                    <a:pt x="0" y="922"/>
                    <a:pt x="4" y="742"/>
                    <a:pt x="188" y="422"/>
                  </a:cubicBezTo>
                  <a:cubicBezTo>
                    <a:pt x="372" y="103"/>
                    <a:pt x="527" y="10"/>
                    <a:pt x="544" y="0"/>
                  </a:cubicBezTo>
                  <a:cubicBezTo>
                    <a:pt x="545" y="0"/>
                    <a:pt x="548" y="0"/>
                    <a:pt x="551" y="0"/>
                  </a:cubicBezTo>
                  <a:cubicBezTo>
                    <a:pt x="554" y="0"/>
                    <a:pt x="556" y="0"/>
                    <a:pt x="558" y="0"/>
                  </a:cubicBezTo>
                  <a:cubicBezTo>
                    <a:pt x="575" y="10"/>
                    <a:pt x="729" y="103"/>
                    <a:pt x="914" y="422"/>
                  </a:cubicBezTo>
                  <a:cubicBezTo>
                    <a:pt x="1098" y="742"/>
                    <a:pt x="1101" y="922"/>
                    <a:pt x="1101" y="942"/>
                  </a:cubicBezTo>
                  <a:cubicBezTo>
                    <a:pt x="1100" y="945"/>
                    <a:pt x="1097" y="951"/>
                    <a:pt x="1094" y="954"/>
                  </a:cubicBezTo>
                  <a:cubicBezTo>
                    <a:pt x="1077" y="964"/>
                    <a:pt x="920" y="1051"/>
                    <a:pt x="551" y="105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6" tIns="45708" rIns="91416" bIns="45708" numCol="1" anchor="t" anchorCtr="0" compatLnSpc="1"/>
            <a:lstStyle/>
            <a:p>
              <a:endParaRPr lang="zh-CN" altLang="en-US" sz="320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63" name="Freeform 11"/>
            <p:cNvSpPr/>
            <p:nvPr/>
          </p:nvSpPr>
          <p:spPr bwMode="auto">
            <a:xfrm>
              <a:off x="4719818" y="2745583"/>
              <a:ext cx="1388269" cy="1326355"/>
            </a:xfrm>
            <a:custGeom>
              <a:avLst/>
              <a:gdLst>
                <a:gd name="T0" fmla="*/ 551 w 1101"/>
                <a:gd name="T1" fmla="*/ 1051 h 1051"/>
                <a:gd name="T2" fmla="*/ 544 w 1101"/>
                <a:gd name="T3" fmla="*/ 1051 h 1051"/>
                <a:gd name="T4" fmla="*/ 188 w 1101"/>
                <a:gd name="T5" fmla="*/ 629 h 1051"/>
                <a:gd name="T6" fmla="*/ 0 w 1101"/>
                <a:gd name="T7" fmla="*/ 109 h 1051"/>
                <a:gd name="T8" fmla="*/ 7 w 1101"/>
                <a:gd name="T9" fmla="*/ 97 h 1051"/>
                <a:gd name="T10" fmla="*/ 551 w 1101"/>
                <a:gd name="T11" fmla="*/ 0 h 1051"/>
                <a:gd name="T12" fmla="*/ 1094 w 1101"/>
                <a:gd name="T13" fmla="*/ 97 h 1051"/>
                <a:gd name="T14" fmla="*/ 1101 w 1101"/>
                <a:gd name="T15" fmla="*/ 109 h 1051"/>
                <a:gd name="T16" fmla="*/ 914 w 1101"/>
                <a:gd name="T17" fmla="*/ 629 h 1051"/>
                <a:gd name="T18" fmla="*/ 558 w 1101"/>
                <a:gd name="T19" fmla="*/ 1051 h 1051"/>
                <a:gd name="T20" fmla="*/ 551 w 1101"/>
                <a:gd name="T21" fmla="*/ 1051 h 10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01" h="1051">
                  <a:moveTo>
                    <a:pt x="551" y="1051"/>
                  </a:moveTo>
                  <a:cubicBezTo>
                    <a:pt x="548" y="1051"/>
                    <a:pt x="545" y="1051"/>
                    <a:pt x="544" y="1051"/>
                  </a:cubicBezTo>
                  <a:cubicBezTo>
                    <a:pt x="527" y="1041"/>
                    <a:pt x="372" y="948"/>
                    <a:pt x="188" y="629"/>
                  </a:cubicBezTo>
                  <a:cubicBezTo>
                    <a:pt x="0" y="303"/>
                    <a:pt x="0" y="124"/>
                    <a:pt x="0" y="109"/>
                  </a:cubicBezTo>
                  <a:cubicBezTo>
                    <a:pt x="1" y="106"/>
                    <a:pt x="5" y="100"/>
                    <a:pt x="7" y="97"/>
                  </a:cubicBezTo>
                  <a:cubicBezTo>
                    <a:pt x="24" y="87"/>
                    <a:pt x="182" y="0"/>
                    <a:pt x="551" y="0"/>
                  </a:cubicBezTo>
                  <a:cubicBezTo>
                    <a:pt x="919" y="0"/>
                    <a:pt x="1077" y="87"/>
                    <a:pt x="1094" y="97"/>
                  </a:cubicBezTo>
                  <a:cubicBezTo>
                    <a:pt x="1097" y="100"/>
                    <a:pt x="1100" y="106"/>
                    <a:pt x="1101" y="109"/>
                  </a:cubicBezTo>
                  <a:cubicBezTo>
                    <a:pt x="1101" y="129"/>
                    <a:pt x="1098" y="309"/>
                    <a:pt x="914" y="629"/>
                  </a:cubicBezTo>
                  <a:cubicBezTo>
                    <a:pt x="729" y="948"/>
                    <a:pt x="575" y="1041"/>
                    <a:pt x="558" y="1051"/>
                  </a:cubicBezTo>
                  <a:cubicBezTo>
                    <a:pt x="556" y="1051"/>
                    <a:pt x="554" y="1051"/>
                    <a:pt x="551" y="105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6" tIns="45708" rIns="91416" bIns="45708" numCol="1" anchor="t" anchorCtr="0" compatLnSpc="1"/>
            <a:lstStyle/>
            <a:p>
              <a:endParaRPr lang="zh-CN" altLang="en-US" sz="320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grpSp>
        <p:nvGrpSpPr>
          <p:cNvPr id="100" name="组合 41"/>
          <p:cNvGrpSpPr/>
          <p:nvPr/>
        </p:nvGrpSpPr>
        <p:grpSpPr>
          <a:xfrm>
            <a:off x="5742145" y="2459134"/>
            <a:ext cx="487984" cy="402231"/>
            <a:chOff x="5146681" y="766764"/>
            <a:chExt cx="1590670" cy="1338261"/>
          </a:xfrm>
          <a:solidFill>
            <a:schemeClr val="bg1"/>
          </a:solidFill>
        </p:grpSpPr>
        <p:sp>
          <p:nvSpPr>
            <p:cNvPr id="101" name="Oval 18"/>
            <p:cNvSpPr>
              <a:spLocks noChangeArrowheads="1"/>
            </p:cNvSpPr>
            <p:nvPr/>
          </p:nvSpPr>
          <p:spPr bwMode="auto">
            <a:xfrm>
              <a:off x="5675320" y="766764"/>
              <a:ext cx="533401" cy="53498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88" tIns="60944" rIns="121888" bIns="60944" numCol="1" anchor="t" anchorCtr="0" compatLnSpc="1"/>
            <a:lstStyle/>
            <a:p>
              <a:endParaRPr lang="zh-CN" altLang="en-US" sz="320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02" name="Freeform 19"/>
            <p:cNvSpPr/>
            <p:nvPr/>
          </p:nvSpPr>
          <p:spPr bwMode="auto">
            <a:xfrm>
              <a:off x="5511805" y="1344614"/>
              <a:ext cx="860427" cy="760411"/>
            </a:xfrm>
            <a:custGeom>
              <a:avLst/>
              <a:gdLst>
                <a:gd name="T0" fmla="*/ 201 w 301"/>
                <a:gd name="T1" fmla="*/ 0 h 266"/>
                <a:gd name="T2" fmla="*/ 151 w 301"/>
                <a:gd name="T3" fmla="*/ 67 h 266"/>
                <a:gd name="T4" fmla="*/ 101 w 301"/>
                <a:gd name="T5" fmla="*/ 0 h 266"/>
                <a:gd name="T6" fmla="*/ 0 w 301"/>
                <a:gd name="T7" fmla="*/ 144 h 266"/>
                <a:gd name="T8" fmla="*/ 0 w 301"/>
                <a:gd name="T9" fmla="*/ 235 h 266"/>
                <a:gd name="T10" fmla="*/ 0 w 301"/>
                <a:gd name="T11" fmla="*/ 235 h 266"/>
                <a:gd name="T12" fmla="*/ 151 w 301"/>
                <a:gd name="T13" fmla="*/ 266 h 266"/>
                <a:gd name="T14" fmla="*/ 301 w 301"/>
                <a:gd name="T15" fmla="*/ 235 h 266"/>
                <a:gd name="T16" fmla="*/ 301 w 301"/>
                <a:gd name="T17" fmla="*/ 235 h 266"/>
                <a:gd name="T18" fmla="*/ 301 w 301"/>
                <a:gd name="T19" fmla="*/ 144 h 266"/>
                <a:gd name="T20" fmla="*/ 201 w 301"/>
                <a:gd name="T21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1" h="266">
                  <a:moveTo>
                    <a:pt x="201" y="0"/>
                  </a:moveTo>
                  <a:cubicBezTo>
                    <a:pt x="151" y="67"/>
                    <a:pt x="151" y="67"/>
                    <a:pt x="151" y="67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42" y="21"/>
                    <a:pt x="0" y="78"/>
                    <a:pt x="0" y="144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3" y="252"/>
                    <a:pt x="69" y="266"/>
                    <a:pt x="151" y="266"/>
                  </a:cubicBezTo>
                  <a:cubicBezTo>
                    <a:pt x="232" y="266"/>
                    <a:pt x="298" y="252"/>
                    <a:pt x="301" y="235"/>
                  </a:cubicBezTo>
                  <a:cubicBezTo>
                    <a:pt x="301" y="235"/>
                    <a:pt x="301" y="235"/>
                    <a:pt x="301" y="235"/>
                  </a:cubicBezTo>
                  <a:cubicBezTo>
                    <a:pt x="301" y="144"/>
                    <a:pt x="301" y="144"/>
                    <a:pt x="301" y="144"/>
                  </a:cubicBezTo>
                  <a:cubicBezTo>
                    <a:pt x="301" y="78"/>
                    <a:pt x="259" y="21"/>
                    <a:pt x="20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88" tIns="60944" rIns="121888" bIns="60944" numCol="1" anchor="t" anchorCtr="0" compatLnSpc="1"/>
            <a:lstStyle/>
            <a:p>
              <a:endParaRPr lang="zh-CN" altLang="en-US" sz="320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03" name="Freeform 20"/>
            <p:cNvSpPr/>
            <p:nvPr/>
          </p:nvSpPr>
          <p:spPr bwMode="auto">
            <a:xfrm>
              <a:off x="5900744" y="1319215"/>
              <a:ext cx="85725" cy="50798"/>
            </a:xfrm>
            <a:custGeom>
              <a:avLst/>
              <a:gdLst>
                <a:gd name="T0" fmla="*/ 30 w 30"/>
                <a:gd name="T1" fmla="*/ 1 h 18"/>
                <a:gd name="T2" fmla="*/ 15 w 30"/>
                <a:gd name="T3" fmla="*/ 0 h 18"/>
                <a:gd name="T4" fmla="*/ 1 w 30"/>
                <a:gd name="T5" fmla="*/ 1 h 18"/>
                <a:gd name="T6" fmla="*/ 7 w 30"/>
                <a:gd name="T7" fmla="*/ 18 h 18"/>
                <a:gd name="T8" fmla="*/ 24 w 30"/>
                <a:gd name="T9" fmla="*/ 18 h 18"/>
                <a:gd name="T10" fmla="*/ 30 w 30"/>
                <a:gd name="T11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8">
                  <a:moveTo>
                    <a:pt x="30" y="1"/>
                  </a:moveTo>
                  <a:cubicBezTo>
                    <a:pt x="25" y="0"/>
                    <a:pt x="20" y="0"/>
                    <a:pt x="15" y="0"/>
                  </a:cubicBezTo>
                  <a:cubicBezTo>
                    <a:pt x="10" y="0"/>
                    <a:pt x="6" y="0"/>
                    <a:pt x="1" y="1"/>
                  </a:cubicBezTo>
                  <a:cubicBezTo>
                    <a:pt x="1" y="1"/>
                    <a:pt x="0" y="11"/>
                    <a:pt x="7" y="18"/>
                  </a:cubicBezTo>
                  <a:cubicBezTo>
                    <a:pt x="7" y="18"/>
                    <a:pt x="18" y="18"/>
                    <a:pt x="24" y="18"/>
                  </a:cubicBezTo>
                  <a:cubicBezTo>
                    <a:pt x="24" y="18"/>
                    <a:pt x="30" y="12"/>
                    <a:pt x="3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88" tIns="60944" rIns="121888" bIns="60944" numCol="1" anchor="t" anchorCtr="0" compatLnSpc="1"/>
            <a:lstStyle/>
            <a:p>
              <a:endParaRPr lang="zh-CN" altLang="en-US" sz="320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04" name="Freeform 21"/>
            <p:cNvSpPr/>
            <p:nvPr/>
          </p:nvSpPr>
          <p:spPr bwMode="auto">
            <a:xfrm>
              <a:off x="5894396" y="1377952"/>
              <a:ext cx="95249" cy="130175"/>
            </a:xfrm>
            <a:custGeom>
              <a:avLst/>
              <a:gdLst>
                <a:gd name="T0" fmla="*/ 15 w 60"/>
                <a:gd name="T1" fmla="*/ 0 h 82"/>
                <a:gd name="T2" fmla="*/ 47 w 60"/>
                <a:gd name="T3" fmla="*/ 0 h 82"/>
                <a:gd name="T4" fmla="*/ 60 w 60"/>
                <a:gd name="T5" fmla="*/ 47 h 82"/>
                <a:gd name="T6" fmla="*/ 31 w 60"/>
                <a:gd name="T7" fmla="*/ 82 h 82"/>
                <a:gd name="T8" fmla="*/ 0 w 60"/>
                <a:gd name="T9" fmla="*/ 47 h 82"/>
                <a:gd name="T10" fmla="*/ 15 w 60"/>
                <a:gd name="T11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82">
                  <a:moveTo>
                    <a:pt x="15" y="0"/>
                  </a:moveTo>
                  <a:lnTo>
                    <a:pt x="47" y="0"/>
                  </a:lnTo>
                  <a:lnTo>
                    <a:pt x="60" y="47"/>
                  </a:lnTo>
                  <a:lnTo>
                    <a:pt x="31" y="82"/>
                  </a:lnTo>
                  <a:lnTo>
                    <a:pt x="0" y="47"/>
                  </a:lnTo>
                  <a:lnTo>
                    <a:pt x="1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88" tIns="60944" rIns="121888" bIns="60944" numCol="1" anchor="t" anchorCtr="0" compatLnSpc="1"/>
            <a:lstStyle/>
            <a:p>
              <a:endParaRPr lang="zh-CN" altLang="en-US" sz="320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05" name="Freeform 22"/>
            <p:cNvSpPr/>
            <p:nvPr/>
          </p:nvSpPr>
          <p:spPr bwMode="auto">
            <a:xfrm>
              <a:off x="5432433" y="1427162"/>
              <a:ext cx="71438" cy="96838"/>
            </a:xfrm>
            <a:custGeom>
              <a:avLst/>
              <a:gdLst>
                <a:gd name="T0" fmla="*/ 23 w 45"/>
                <a:gd name="T1" fmla="*/ 61 h 61"/>
                <a:gd name="T2" fmla="*/ 45 w 45"/>
                <a:gd name="T3" fmla="*/ 34 h 61"/>
                <a:gd name="T4" fmla="*/ 34 w 45"/>
                <a:gd name="T5" fmla="*/ 0 h 61"/>
                <a:gd name="T6" fmla="*/ 11 w 45"/>
                <a:gd name="T7" fmla="*/ 0 h 61"/>
                <a:gd name="T8" fmla="*/ 0 w 45"/>
                <a:gd name="T9" fmla="*/ 34 h 61"/>
                <a:gd name="T10" fmla="*/ 23 w 45"/>
                <a:gd name="T11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61">
                  <a:moveTo>
                    <a:pt x="23" y="61"/>
                  </a:moveTo>
                  <a:lnTo>
                    <a:pt x="45" y="34"/>
                  </a:lnTo>
                  <a:lnTo>
                    <a:pt x="34" y="0"/>
                  </a:lnTo>
                  <a:lnTo>
                    <a:pt x="11" y="0"/>
                  </a:lnTo>
                  <a:lnTo>
                    <a:pt x="0" y="34"/>
                  </a:lnTo>
                  <a:lnTo>
                    <a:pt x="23" y="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88" tIns="60944" rIns="121888" bIns="60944" numCol="1" anchor="t" anchorCtr="0" compatLnSpc="1"/>
            <a:lstStyle/>
            <a:p>
              <a:endParaRPr lang="zh-CN" altLang="en-US" sz="320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06" name="Freeform 23"/>
            <p:cNvSpPr/>
            <p:nvPr/>
          </p:nvSpPr>
          <p:spPr bwMode="auto">
            <a:xfrm>
              <a:off x="5146681" y="1401763"/>
              <a:ext cx="465139" cy="568324"/>
            </a:xfrm>
            <a:custGeom>
              <a:avLst/>
              <a:gdLst>
                <a:gd name="T0" fmla="*/ 150 w 163"/>
                <a:gd name="T1" fmla="*/ 0 h 199"/>
                <a:gd name="T2" fmla="*/ 113 w 163"/>
                <a:gd name="T3" fmla="*/ 50 h 199"/>
                <a:gd name="T4" fmla="*/ 75 w 163"/>
                <a:gd name="T5" fmla="*/ 0 h 199"/>
                <a:gd name="T6" fmla="*/ 0 w 163"/>
                <a:gd name="T7" fmla="*/ 108 h 199"/>
                <a:gd name="T8" fmla="*/ 0 w 163"/>
                <a:gd name="T9" fmla="*/ 176 h 199"/>
                <a:gd name="T10" fmla="*/ 0 w 163"/>
                <a:gd name="T11" fmla="*/ 176 h 199"/>
                <a:gd name="T12" fmla="*/ 113 w 163"/>
                <a:gd name="T13" fmla="*/ 199 h 199"/>
                <a:gd name="T14" fmla="*/ 114 w 163"/>
                <a:gd name="T15" fmla="*/ 199 h 199"/>
                <a:gd name="T16" fmla="*/ 114 w 163"/>
                <a:gd name="T17" fmla="*/ 124 h 199"/>
                <a:gd name="T18" fmla="*/ 163 w 163"/>
                <a:gd name="T19" fmla="*/ 6 h 199"/>
                <a:gd name="T20" fmla="*/ 150 w 163"/>
                <a:gd name="T21" fmla="*/ 0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3" h="199">
                  <a:moveTo>
                    <a:pt x="150" y="0"/>
                  </a:moveTo>
                  <a:cubicBezTo>
                    <a:pt x="113" y="50"/>
                    <a:pt x="113" y="50"/>
                    <a:pt x="113" y="5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31" y="16"/>
                    <a:pt x="0" y="58"/>
                    <a:pt x="0" y="108"/>
                  </a:cubicBez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0" y="176"/>
                    <a:pt x="0" y="176"/>
                  </a:cubicBezTo>
                  <a:cubicBezTo>
                    <a:pt x="2" y="189"/>
                    <a:pt x="52" y="199"/>
                    <a:pt x="113" y="199"/>
                  </a:cubicBezTo>
                  <a:cubicBezTo>
                    <a:pt x="113" y="199"/>
                    <a:pt x="114" y="199"/>
                    <a:pt x="114" y="199"/>
                  </a:cubicBezTo>
                  <a:cubicBezTo>
                    <a:pt x="114" y="124"/>
                    <a:pt x="114" y="124"/>
                    <a:pt x="114" y="124"/>
                  </a:cubicBezTo>
                  <a:cubicBezTo>
                    <a:pt x="114" y="78"/>
                    <a:pt x="133" y="36"/>
                    <a:pt x="163" y="6"/>
                  </a:cubicBezTo>
                  <a:cubicBezTo>
                    <a:pt x="159" y="3"/>
                    <a:pt x="155" y="2"/>
                    <a:pt x="15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88" tIns="60944" rIns="121888" bIns="60944" numCol="1" anchor="t" anchorCtr="0" compatLnSpc="1"/>
            <a:lstStyle/>
            <a:p>
              <a:endParaRPr lang="zh-CN" altLang="en-US" sz="320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07" name="Freeform 24"/>
            <p:cNvSpPr/>
            <p:nvPr/>
          </p:nvSpPr>
          <p:spPr bwMode="auto">
            <a:xfrm>
              <a:off x="5438781" y="1381127"/>
              <a:ext cx="61913" cy="41276"/>
            </a:xfrm>
            <a:custGeom>
              <a:avLst/>
              <a:gdLst>
                <a:gd name="T0" fmla="*/ 18 w 22"/>
                <a:gd name="T1" fmla="*/ 14 h 14"/>
                <a:gd name="T2" fmla="*/ 22 w 22"/>
                <a:gd name="T3" fmla="*/ 1 h 14"/>
                <a:gd name="T4" fmla="*/ 11 w 22"/>
                <a:gd name="T5" fmla="*/ 0 h 14"/>
                <a:gd name="T6" fmla="*/ 0 w 22"/>
                <a:gd name="T7" fmla="*/ 1 h 14"/>
                <a:gd name="T8" fmla="*/ 5 w 22"/>
                <a:gd name="T9" fmla="*/ 14 h 14"/>
                <a:gd name="T10" fmla="*/ 18 w 22"/>
                <a:gd name="T11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14">
                  <a:moveTo>
                    <a:pt x="18" y="14"/>
                  </a:moveTo>
                  <a:cubicBezTo>
                    <a:pt x="18" y="14"/>
                    <a:pt x="22" y="9"/>
                    <a:pt x="22" y="1"/>
                  </a:cubicBezTo>
                  <a:cubicBezTo>
                    <a:pt x="18" y="0"/>
                    <a:pt x="15" y="0"/>
                    <a:pt x="11" y="0"/>
                  </a:cubicBezTo>
                  <a:cubicBezTo>
                    <a:pt x="7" y="0"/>
                    <a:pt x="4" y="0"/>
                    <a:pt x="0" y="1"/>
                  </a:cubicBezTo>
                  <a:cubicBezTo>
                    <a:pt x="0" y="1"/>
                    <a:pt x="0" y="8"/>
                    <a:pt x="5" y="14"/>
                  </a:cubicBezTo>
                  <a:cubicBezTo>
                    <a:pt x="5" y="14"/>
                    <a:pt x="13" y="14"/>
                    <a:pt x="18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88" tIns="60944" rIns="121888" bIns="60944" numCol="1" anchor="t" anchorCtr="0" compatLnSpc="1"/>
            <a:lstStyle/>
            <a:p>
              <a:endParaRPr lang="zh-CN" altLang="en-US" sz="320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08" name="Oval 25"/>
            <p:cNvSpPr>
              <a:spLocks noChangeArrowheads="1"/>
            </p:cNvSpPr>
            <p:nvPr/>
          </p:nvSpPr>
          <p:spPr bwMode="auto">
            <a:xfrm>
              <a:off x="5267332" y="966790"/>
              <a:ext cx="401640" cy="40322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88" tIns="60944" rIns="121888" bIns="60944" numCol="1" anchor="t" anchorCtr="0" compatLnSpc="1"/>
            <a:lstStyle/>
            <a:p>
              <a:endParaRPr lang="zh-CN" altLang="en-US" sz="320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09" name="Freeform 26"/>
            <p:cNvSpPr/>
            <p:nvPr/>
          </p:nvSpPr>
          <p:spPr bwMode="auto">
            <a:xfrm>
              <a:off x="6386523" y="1381127"/>
              <a:ext cx="61913" cy="41276"/>
            </a:xfrm>
            <a:custGeom>
              <a:avLst/>
              <a:gdLst>
                <a:gd name="T0" fmla="*/ 17 w 22"/>
                <a:gd name="T1" fmla="*/ 14 h 14"/>
                <a:gd name="T2" fmla="*/ 22 w 22"/>
                <a:gd name="T3" fmla="*/ 1 h 14"/>
                <a:gd name="T4" fmla="*/ 11 w 22"/>
                <a:gd name="T5" fmla="*/ 0 h 14"/>
                <a:gd name="T6" fmla="*/ 0 w 22"/>
                <a:gd name="T7" fmla="*/ 1 h 14"/>
                <a:gd name="T8" fmla="*/ 5 w 22"/>
                <a:gd name="T9" fmla="*/ 14 h 14"/>
                <a:gd name="T10" fmla="*/ 17 w 22"/>
                <a:gd name="T11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14">
                  <a:moveTo>
                    <a:pt x="17" y="14"/>
                  </a:moveTo>
                  <a:cubicBezTo>
                    <a:pt x="17" y="14"/>
                    <a:pt x="22" y="9"/>
                    <a:pt x="22" y="1"/>
                  </a:cubicBezTo>
                  <a:cubicBezTo>
                    <a:pt x="18" y="0"/>
                    <a:pt x="15" y="0"/>
                    <a:pt x="11" y="0"/>
                  </a:cubicBezTo>
                  <a:cubicBezTo>
                    <a:pt x="7" y="0"/>
                    <a:pt x="4" y="0"/>
                    <a:pt x="0" y="1"/>
                  </a:cubicBezTo>
                  <a:cubicBezTo>
                    <a:pt x="0" y="1"/>
                    <a:pt x="0" y="8"/>
                    <a:pt x="5" y="14"/>
                  </a:cubicBezTo>
                  <a:cubicBezTo>
                    <a:pt x="5" y="14"/>
                    <a:pt x="13" y="14"/>
                    <a:pt x="17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88" tIns="60944" rIns="121888" bIns="60944" numCol="1" anchor="t" anchorCtr="0" compatLnSpc="1"/>
            <a:lstStyle/>
            <a:p>
              <a:endParaRPr lang="zh-CN" altLang="en-US" sz="320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10" name="Freeform 27"/>
            <p:cNvSpPr/>
            <p:nvPr/>
          </p:nvSpPr>
          <p:spPr bwMode="auto">
            <a:xfrm>
              <a:off x="6380170" y="1427162"/>
              <a:ext cx="71438" cy="96838"/>
            </a:xfrm>
            <a:custGeom>
              <a:avLst/>
              <a:gdLst>
                <a:gd name="T0" fmla="*/ 24 w 45"/>
                <a:gd name="T1" fmla="*/ 61 h 61"/>
                <a:gd name="T2" fmla="*/ 45 w 45"/>
                <a:gd name="T3" fmla="*/ 34 h 61"/>
                <a:gd name="T4" fmla="*/ 34 w 45"/>
                <a:gd name="T5" fmla="*/ 0 h 61"/>
                <a:gd name="T6" fmla="*/ 11 w 45"/>
                <a:gd name="T7" fmla="*/ 0 h 61"/>
                <a:gd name="T8" fmla="*/ 0 w 45"/>
                <a:gd name="T9" fmla="*/ 34 h 61"/>
                <a:gd name="T10" fmla="*/ 24 w 45"/>
                <a:gd name="T11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61">
                  <a:moveTo>
                    <a:pt x="24" y="61"/>
                  </a:moveTo>
                  <a:lnTo>
                    <a:pt x="45" y="34"/>
                  </a:lnTo>
                  <a:lnTo>
                    <a:pt x="34" y="0"/>
                  </a:lnTo>
                  <a:lnTo>
                    <a:pt x="11" y="0"/>
                  </a:lnTo>
                  <a:lnTo>
                    <a:pt x="0" y="34"/>
                  </a:lnTo>
                  <a:lnTo>
                    <a:pt x="24" y="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88" tIns="60944" rIns="121888" bIns="60944" numCol="1" anchor="t" anchorCtr="0" compatLnSpc="1"/>
            <a:lstStyle/>
            <a:p>
              <a:endParaRPr lang="zh-CN" altLang="en-US" sz="320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11" name="Oval 28"/>
            <p:cNvSpPr>
              <a:spLocks noChangeArrowheads="1"/>
            </p:cNvSpPr>
            <p:nvPr/>
          </p:nvSpPr>
          <p:spPr bwMode="auto">
            <a:xfrm>
              <a:off x="6215065" y="966790"/>
              <a:ext cx="403226" cy="40322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88" tIns="60944" rIns="121888" bIns="60944" numCol="1" anchor="t" anchorCtr="0" compatLnSpc="1"/>
            <a:lstStyle/>
            <a:p>
              <a:endParaRPr lang="zh-CN" altLang="en-US" sz="320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12" name="Freeform 29"/>
            <p:cNvSpPr/>
            <p:nvPr/>
          </p:nvSpPr>
          <p:spPr bwMode="auto">
            <a:xfrm>
              <a:off x="6272212" y="1401763"/>
              <a:ext cx="465139" cy="568324"/>
            </a:xfrm>
            <a:custGeom>
              <a:avLst/>
              <a:gdLst>
                <a:gd name="T0" fmla="*/ 88 w 163"/>
                <a:gd name="T1" fmla="*/ 0 h 199"/>
                <a:gd name="T2" fmla="*/ 51 w 163"/>
                <a:gd name="T3" fmla="*/ 50 h 199"/>
                <a:gd name="T4" fmla="*/ 13 w 163"/>
                <a:gd name="T5" fmla="*/ 0 h 199"/>
                <a:gd name="T6" fmla="*/ 0 w 163"/>
                <a:gd name="T7" fmla="*/ 6 h 199"/>
                <a:gd name="T8" fmla="*/ 49 w 163"/>
                <a:gd name="T9" fmla="*/ 124 h 199"/>
                <a:gd name="T10" fmla="*/ 49 w 163"/>
                <a:gd name="T11" fmla="*/ 199 h 199"/>
                <a:gd name="T12" fmla="*/ 51 w 163"/>
                <a:gd name="T13" fmla="*/ 199 h 199"/>
                <a:gd name="T14" fmla="*/ 163 w 163"/>
                <a:gd name="T15" fmla="*/ 176 h 199"/>
                <a:gd name="T16" fmla="*/ 163 w 163"/>
                <a:gd name="T17" fmla="*/ 176 h 199"/>
                <a:gd name="T18" fmla="*/ 163 w 163"/>
                <a:gd name="T19" fmla="*/ 108 h 199"/>
                <a:gd name="T20" fmla="*/ 88 w 163"/>
                <a:gd name="T21" fmla="*/ 0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3" h="199">
                  <a:moveTo>
                    <a:pt x="88" y="0"/>
                  </a:moveTo>
                  <a:cubicBezTo>
                    <a:pt x="51" y="50"/>
                    <a:pt x="51" y="50"/>
                    <a:pt x="51" y="5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9" y="2"/>
                    <a:pt x="4" y="3"/>
                    <a:pt x="0" y="6"/>
                  </a:cubicBezTo>
                  <a:cubicBezTo>
                    <a:pt x="30" y="36"/>
                    <a:pt x="49" y="78"/>
                    <a:pt x="49" y="124"/>
                  </a:cubicBezTo>
                  <a:cubicBezTo>
                    <a:pt x="49" y="199"/>
                    <a:pt x="49" y="199"/>
                    <a:pt x="49" y="199"/>
                  </a:cubicBezTo>
                  <a:cubicBezTo>
                    <a:pt x="50" y="199"/>
                    <a:pt x="50" y="199"/>
                    <a:pt x="51" y="199"/>
                  </a:cubicBezTo>
                  <a:cubicBezTo>
                    <a:pt x="112" y="199"/>
                    <a:pt x="161" y="189"/>
                    <a:pt x="163" y="176"/>
                  </a:cubicBezTo>
                  <a:cubicBezTo>
                    <a:pt x="163" y="176"/>
                    <a:pt x="163" y="176"/>
                    <a:pt x="163" y="176"/>
                  </a:cubicBezTo>
                  <a:cubicBezTo>
                    <a:pt x="163" y="108"/>
                    <a:pt x="163" y="108"/>
                    <a:pt x="163" y="108"/>
                  </a:cubicBezTo>
                  <a:cubicBezTo>
                    <a:pt x="163" y="58"/>
                    <a:pt x="132" y="16"/>
                    <a:pt x="8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88" tIns="60944" rIns="121888" bIns="60944" numCol="1" anchor="t" anchorCtr="0" compatLnSpc="1"/>
            <a:lstStyle/>
            <a:p>
              <a:endParaRPr lang="zh-CN" altLang="en-US" sz="320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grpSp>
        <p:nvGrpSpPr>
          <p:cNvPr id="118" name="组合 55"/>
          <p:cNvGrpSpPr/>
          <p:nvPr/>
        </p:nvGrpSpPr>
        <p:grpSpPr>
          <a:xfrm>
            <a:off x="4743733" y="3001331"/>
            <a:ext cx="412499" cy="375034"/>
            <a:chOff x="5278438" y="2973388"/>
            <a:chExt cx="1344613" cy="1247775"/>
          </a:xfrm>
          <a:solidFill>
            <a:schemeClr val="bg1"/>
          </a:solidFill>
        </p:grpSpPr>
        <p:sp>
          <p:nvSpPr>
            <p:cNvPr id="119" name="Freeform 67"/>
            <p:cNvSpPr>
              <a:spLocks noEditPoints="1"/>
            </p:cNvSpPr>
            <p:nvPr/>
          </p:nvSpPr>
          <p:spPr bwMode="auto">
            <a:xfrm>
              <a:off x="5821363" y="2973388"/>
              <a:ext cx="801688" cy="806450"/>
            </a:xfrm>
            <a:custGeom>
              <a:avLst/>
              <a:gdLst>
                <a:gd name="T0" fmla="*/ 256 w 281"/>
                <a:gd name="T1" fmla="*/ 26 h 282"/>
                <a:gd name="T2" fmla="*/ 163 w 281"/>
                <a:gd name="T3" fmla="*/ 26 h 282"/>
                <a:gd name="T4" fmla="*/ 0 w 281"/>
                <a:gd name="T5" fmla="*/ 190 h 282"/>
                <a:gd name="T6" fmla="*/ 92 w 281"/>
                <a:gd name="T7" fmla="*/ 282 h 282"/>
                <a:gd name="T8" fmla="*/ 256 w 281"/>
                <a:gd name="T9" fmla="*/ 119 h 282"/>
                <a:gd name="T10" fmla="*/ 256 w 281"/>
                <a:gd name="T11" fmla="*/ 26 h 282"/>
                <a:gd name="T12" fmla="*/ 55 w 281"/>
                <a:gd name="T13" fmla="*/ 192 h 282"/>
                <a:gd name="T14" fmla="*/ 44 w 281"/>
                <a:gd name="T15" fmla="*/ 181 h 282"/>
                <a:gd name="T16" fmla="*/ 183 w 281"/>
                <a:gd name="T17" fmla="*/ 42 h 282"/>
                <a:gd name="T18" fmla="*/ 194 w 281"/>
                <a:gd name="T19" fmla="*/ 42 h 282"/>
                <a:gd name="T20" fmla="*/ 194 w 281"/>
                <a:gd name="T21" fmla="*/ 53 h 282"/>
                <a:gd name="T22" fmla="*/ 55 w 281"/>
                <a:gd name="T23" fmla="*/ 192 h 282"/>
                <a:gd name="T24" fmla="*/ 78 w 281"/>
                <a:gd name="T25" fmla="*/ 215 h 282"/>
                <a:gd name="T26" fmla="*/ 67 w 281"/>
                <a:gd name="T27" fmla="*/ 204 h 282"/>
                <a:gd name="T28" fmla="*/ 217 w 281"/>
                <a:gd name="T29" fmla="*/ 54 h 282"/>
                <a:gd name="T30" fmla="*/ 228 w 281"/>
                <a:gd name="T31" fmla="*/ 54 h 282"/>
                <a:gd name="T32" fmla="*/ 228 w 281"/>
                <a:gd name="T33" fmla="*/ 65 h 282"/>
                <a:gd name="T34" fmla="*/ 78 w 281"/>
                <a:gd name="T35" fmla="*/ 215 h 282"/>
                <a:gd name="T36" fmla="*/ 101 w 281"/>
                <a:gd name="T37" fmla="*/ 238 h 282"/>
                <a:gd name="T38" fmla="*/ 90 w 281"/>
                <a:gd name="T39" fmla="*/ 227 h 282"/>
                <a:gd name="T40" fmla="*/ 229 w 281"/>
                <a:gd name="T41" fmla="*/ 88 h 282"/>
                <a:gd name="T42" fmla="*/ 240 w 281"/>
                <a:gd name="T43" fmla="*/ 88 h 282"/>
                <a:gd name="T44" fmla="*/ 240 w 281"/>
                <a:gd name="T45" fmla="*/ 99 h 282"/>
                <a:gd name="T46" fmla="*/ 101 w 281"/>
                <a:gd name="T47" fmla="*/ 238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81" h="282">
                  <a:moveTo>
                    <a:pt x="256" y="26"/>
                  </a:moveTo>
                  <a:cubicBezTo>
                    <a:pt x="230" y="0"/>
                    <a:pt x="189" y="0"/>
                    <a:pt x="163" y="26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256" y="119"/>
                    <a:pt x="256" y="119"/>
                    <a:pt x="256" y="119"/>
                  </a:cubicBezTo>
                  <a:cubicBezTo>
                    <a:pt x="281" y="93"/>
                    <a:pt x="281" y="52"/>
                    <a:pt x="256" y="26"/>
                  </a:cubicBezTo>
                  <a:close/>
                  <a:moveTo>
                    <a:pt x="55" y="192"/>
                  </a:moveTo>
                  <a:cubicBezTo>
                    <a:pt x="44" y="181"/>
                    <a:pt x="44" y="181"/>
                    <a:pt x="44" y="181"/>
                  </a:cubicBezTo>
                  <a:cubicBezTo>
                    <a:pt x="183" y="42"/>
                    <a:pt x="183" y="42"/>
                    <a:pt x="183" y="42"/>
                  </a:cubicBezTo>
                  <a:cubicBezTo>
                    <a:pt x="186" y="39"/>
                    <a:pt x="191" y="39"/>
                    <a:pt x="194" y="42"/>
                  </a:cubicBezTo>
                  <a:cubicBezTo>
                    <a:pt x="197" y="45"/>
                    <a:pt x="197" y="50"/>
                    <a:pt x="194" y="53"/>
                  </a:cubicBezTo>
                  <a:lnTo>
                    <a:pt x="55" y="192"/>
                  </a:lnTo>
                  <a:close/>
                  <a:moveTo>
                    <a:pt x="78" y="215"/>
                  </a:moveTo>
                  <a:cubicBezTo>
                    <a:pt x="67" y="204"/>
                    <a:pt x="67" y="204"/>
                    <a:pt x="67" y="204"/>
                  </a:cubicBezTo>
                  <a:cubicBezTo>
                    <a:pt x="217" y="54"/>
                    <a:pt x="217" y="54"/>
                    <a:pt x="217" y="54"/>
                  </a:cubicBezTo>
                  <a:cubicBezTo>
                    <a:pt x="220" y="51"/>
                    <a:pt x="225" y="51"/>
                    <a:pt x="228" y="54"/>
                  </a:cubicBezTo>
                  <a:cubicBezTo>
                    <a:pt x="231" y="57"/>
                    <a:pt x="231" y="62"/>
                    <a:pt x="228" y="65"/>
                  </a:cubicBezTo>
                  <a:lnTo>
                    <a:pt x="78" y="215"/>
                  </a:lnTo>
                  <a:close/>
                  <a:moveTo>
                    <a:pt x="101" y="238"/>
                  </a:moveTo>
                  <a:cubicBezTo>
                    <a:pt x="90" y="227"/>
                    <a:pt x="90" y="227"/>
                    <a:pt x="90" y="227"/>
                  </a:cubicBezTo>
                  <a:cubicBezTo>
                    <a:pt x="229" y="88"/>
                    <a:pt x="229" y="88"/>
                    <a:pt x="229" y="88"/>
                  </a:cubicBezTo>
                  <a:cubicBezTo>
                    <a:pt x="232" y="85"/>
                    <a:pt x="237" y="85"/>
                    <a:pt x="240" y="88"/>
                  </a:cubicBezTo>
                  <a:cubicBezTo>
                    <a:pt x="243" y="91"/>
                    <a:pt x="243" y="96"/>
                    <a:pt x="240" y="99"/>
                  </a:cubicBezTo>
                  <a:lnTo>
                    <a:pt x="101" y="2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88" tIns="60944" rIns="121888" bIns="60944" numCol="1" anchor="t" anchorCtr="0" compatLnSpc="1"/>
            <a:lstStyle/>
            <a:p>
              <a:endParaRPr lang="zh-CN" altLang="en-US" sz="320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20" name="Freeform 68"/>
            <p:cNvSpPr/>
            <p:nvPr/>
          </p:nvSpPr>
          <p:spPr bwMode="auto">
            <a:xfrm>
              <a:off x="5375275" y="3662363"/>
              <a:ext cx="554038" cy="558800"/>
            </a:xfrm>
            <a:custGeom>
              <a:avLst/>
              <a:gdLst>
                <a:gd name="T0" fmla="*/ 227 w 349"/>
                <a:gd name="T1" fmla="*/ 209 h 352"/>
                <a:gd name="T2" fmla="*/ 210 w 349"/>
                <a:gd name="T3" fmla="*/ 193 h 352"/>
                <a:gd name="T4" fmla="*/ 349 w 349"/>
                <a:gd name="T5" fmla="*/ 54 h 352"/>
                <a:gd name="T6" fmla="*/ 295 w 349"/>
                <a:gd name="T7" fmla="*/ 0 h 352"/>
                <a:gd name="T8" fmla="*/ 156 w 349"/>
                <a:gd name="T9" fmla="*/ 139 h 352"/>
                <a:gd name="T10" fmla="*/ 142 w 349"/>
                <a:gd name="T11" fmla="*/ 125 h 352"/>
                <a:gd name="T12" fmla="*/ 110 w 349"/>
                <a:gd name="T13" fmla="*/ 141 h 352"/>
                <a:gd name="T14" fmla="*/ 0 w 349"/>
                <a:gd name="T15" fmla="*/ 317 h 352"/>
                <a:gd name="T16" fmla="*/ 32 w 349"/>
                <a:gd name="T17" fmla="*/ 352 h 352"/>
                <a:gd name="T18" fmla="*/ 207 w 349"/>
                <a:gd name="T19" fmla="*/ 242 h 352"/>
                <a:gd name="T20" fmla="*/ 227 w 349"/>
                <a:gd name="T21" fmla="*/ 209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9" h="352">
                  <a:moveTo>
                    <a:pt x="227" y="209"/>
                  </a:moveTo>
                  <a:lnTo>
                    <a:pt x="210" y="193"/>
                  </a:lnTo>
                  <a:lnTo>
                    <a:pt x="349" y="54"/>
                  </a:lnTo>
                  <a:lnTo>
                    <a:pt x="295" y="0"/>
                  </a:lnTo>
                  <a:lnTo>
                    <a:pt x="156" y="139"/>
                  </a:lnTo>
                  <a:lnTo>
                    <a:pt x="142" y="125"/>
                  </a:lnTo>
                  <a:lnTo>
                    <a:pt x="110" y="141"/>
                  </a:lnTo>
                  <a:lnTo>
                    <a:pt x="0" y="317"/>
                  </a:lnTo>
                  <a:lnTo>
                    <a:pt x="32" y="352"/>
                  </a:lnTo>
                  <a:lnTo>
                    <a:pt x="207" y="242"/>
                  </a:lnTo>
                  <a:lnTo>
                    <a:pt x="227" y="20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88" tIns="60944" rIns="121888" bIns="60944" numCol="1" anchor="t" anchorCtr="0" compatLnSpc="1"/>
            <a:lstStyle/>
            <a:p>
              <a:endParaRPr lang="zh-CN" altLang="en-US" sz="320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21" name="Freeform 69"/>
            <p:cNvSpPr/>
            <p:nvPr/>
          </p:nvSpPr>
          <p:spPr bwMode="auto">
            <a:xfrm>
              <a:off x="5278438" y="2986088"/>
              <a:ext cx="590550" cy="590550"/>
            </a:xfrm>
            <a:custGeom>
              <a:avLst/>
              <a:gdLst>
                <a:gd name="T0" fmla="*/ 104 w 207"/>
                <a:gd name="T1" fmla="*/ 0 h 207"/>
                <a:gd name="T2" fmla="*/ 78 w 207"/>
                <a:gd name="T3" fmla="*/ 3 h 207"/>
                <a:gd name="T4" fmla="*/ 81 w 207"/>
                <a:gd name="T5" fmla="*/ 5 h 207"/>
                <a:gd name="T6" fmla="*/ 118 w 207"/>
                <a:gd name="T7" fmla="*/ 43 h 207"/>
                <a:gd name="T8" fmla="*/ 118 w 207"/>
                <a:gd name="T9" fmla="*/ 112 h 207"/>
                <a:gd name="T10" fmla="*/ 49 w 207"/>
                <a:gd name="T11" fmla="*/ 112 h 207"/>
                <a:gd name="T12" fmla="*/ 12 w 207"/>
                <a:gd name="T13" fmla="*/ 74 h 207"/>
                <a:gd name="T14" fmla="*/ 7 w 207"/>
                <a:gd name="T15" fmla="*/ 68 h 207"/>
                <a:gd name="T16" fmla="*/ 0 w 207"/>
                <a:gd name="T17" fmla="*/ 103 h 207"/>
                <a:gd name="T18" fmla="*/ 104 w 207"/>
                <a:gd name="T19" fmla="*/ 207 h 207"/>
                <a:gd name="T20" fmla="*/ 207 w 207"/>
                <a:gd name="T21" fmla="*/ 103 h 207"/>
                <a:gd name="T22" fmla="*/ 104 w 207"/>
                <a:gd name="T23" fmla="*/ 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7" h="207">
                  <a:moveTo>
                    <a:pt x="104" y="0"/>
                  </a:moveTo>
                  <a:cubicBezTo>
                    <a:pt x="95" y="0"/>
                    <a:pt x="86" y="1"/>
                    <a:pt x="78" y="3"/>
                  </a:cubicBezTo>
                  <a:cubicBezTo>
                    <a:pt x="79" y="4"/>
                    <a:pt x="80" y="5"/>
                    <a:pt x="81" y="5"/>
                  </a:cubicBezTo>
                  <a:cubicBezTo>
                    <a:pt x="118" y="43"/>
                    <a:pt x="118" y="43"/>
                    <a:pt x="118" y="43"/>
                  </a:cubicBezTo>
                  <a:cubicBezTo>
                    <a:pt x="137" y="62"/>
                    <a:pt x="137" y="93"/>
                    <a:pt x="118" y="112"/>
                  </a:cubicBezTo>
                  <a:cubicBezTo>
                    <a:pt x="99" y="131"/>
                    <a:pt x="68" y="131"/>
                    <a:pt x="49" y="112"/>
                  </a:cubicBezTo>
                  <a:cubicBezTo>
                    <a:pt x="12" y="74"/>
                    <a:pt x="12" y="74"/>
                    <a:pt x="12" y="74"/>
                  </a:cubicBezTo>
                  <a:cubicBezTo>
                    <a:pt x="10" y="72"/>
                    <a:pt x="8" y="70"/>
                    <a:pt x="7" y="68"/>
                  </a:cubicBezTo>
                  <a:cubicBezTo>
                    <a:pt x="3" y="79"/>
                    <a:pt x="0" y="91"/>
                    <a:pt x="0" y="103"/>
                  </a:cubicBezTo>
                  <a:cubicBezTo>
                    <a:pt x="0" y="161"/>
                    <a:pt x="47" y="207"/>
                    <a:pt x="104" y="207"/>
                  </a:cubicBezTo>
                  <a:cubicBezTo>
                    <a:pt x="161" y="207"/>
                    <a:pt x="207" y="161"/>
                    <a:pt x="207" y="103"/>
                  </a:cubicBezTo>
                  <a:cubicBezTo>
                    <a:pt x="207" y="46"/>
                    <a:pt x="161" y="0"/>
                    <a:pt x="10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88" tIns="60944" rIns="121888" bIns="60944" numCol="1" anchor="t" anchorCtr="0" compatLnSpc="1"/>
            <a:lstStyle/>
            <a:p>
              <a:endParaRPr lang="zh-CN" altLang="en-US" sz="320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22" name="Freeform 70"/>
            <p:cNvSpPr>
              <a:spLocks noEditPoints="1"/>
            </p:cNvSpPr>
            <p:nvPr/>
          </p:nvSpPr>
          <p:spPr bwMode="auto">
            <a:xfrm>
              <a:off x="6008688" y="3686176"/>
              <a:ext cx="531813" cy="531813"/>
            </a:xfrm>
            <a:custGeom>
              <a:avLst/>
              <a:gdLst>
                <a:gd name="T0" fmla="*/ 164 w 186"/>
                <a:gd name="T1" fmla="*/ 164 h 186"/>
                <a:gd name="T2" fmla="*/ 164 w 186"/>
                <a:gd name="T3" fmla="*/ 83 h 186"/>
                <a:gd name="T4" fmla="*/ 81 w 186"/>
                <a:gd name="T5" fmla="*/ 0 h 186"/>
                <a:gd name="T6" fmla="*/ 0 w 186"/>
                <a:gd name="T7" fmla="*/ 81 h 186"/>
                <a:gd name="T8" fmla="*/ 82 w 186"/>
                <a:gd name="T9" fmla="*/ 164 h 186"/>
                <a:gd name="T10" fmla="*/ 164 w 186"/>
                <a:gd name="T11" fmla="*/ 164 h 186"/>
                <a:gd name="T12" fmla="*/ 109 w 186"/>
                <a:gd name="T13" fmla="*/ 109 h 186"/>
                <a:gd name="T14" fmla="*/ 142 w 186"/>
                <a:gd name="T15" fmla="*/ 109 h 186"/>
                <a:gd name="T16" fmla="*/ 142 w 186"/>
                <a:gd name="T17" fmla="*/ 143 h 186"/>
                <a:gd name="T18" fmla="*/ 109 w 186"/>
                <a:gd name="T19" fmla="*/ 143 h 186"/>
                <a:gd name="T20" fmla="*/ 109 w 186"/>
                <a:gd name="T21" fmla="*/ 109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6" h="186">
                  <a:moveTo>
                    <a:pt x="164" y="164"/>
                  </a:moveTo>
                  <a:cubicBezTo>
                    <a:pt x="186" y="142"/>
                    <a:pt x="186" y="105"/>
                    <a:pt x="164" y="83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82" y="164"/>
                    <a:pt x="82" y="164"/>
                    <a:pt x="82" y="164"/>
                  </a:cubicBezTo>
                  <a:cubicBezTo>
                    <a:pt x="105" y="186"/>
                    <a:pt x="141" y="186"/>
                    <a:pt x="164" y="164"/>
                  </a:cubicBezTo>
                  <a:close/>
                  <a:moveTo>
                    <a:pt x="109" y="109"/>
                  </a:moveTo>
                  <a:cubicBezTo>
                    <a:pt x="118" y="100"/>
                    <a:pt x="133" y="100"/>
                    <a:pt x="142" y="109"/>
                  </a:cubicBezTo>
                  <a:cubicBezTo>
                    <a:pt x="152" y="118"/>
                    <a:pt x="152" y="133"/>
                    <a:pt x="142" y="143"/>
                  </a:cubicBezTo>
                  <a:cubicBezTo>
                    <a:pt x="133" y="152"/>
                    <a:pt x="118" y="152"/>
                    <a:pt x="109" y="143"/>
                  </a:cubicBezTo>
                  <a:cubicBezTo>
                    <a:pt x="99" y="133"/>
                    <a:pt x="99" y="118"/>
                    <a:pt x="109" y="10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88" tIns="60944" rIns="121888" bIns="60944" numCol="1" anchor="t" anchorCtr="0" compatLnSpc="1"/>
            <a:lstStyle/>
            <a:p>
              <a:endParaRPr lang="zh-CN" altLang="en-US" sz="320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grpSp>
        <p:nvGrpSpPr>
          <p:cNvPr id="128" name="组合 60"/>
          <p:cNvGrpSpPr/>
          <p:nvPr/>
        </p:nvGrpSpPr>
        <p:grpSpPr>
          <a:xfrm>
            <a:off x="4802931" y="4131193"/>
            <a:ext cx="362343" cy="464626"/>
            <a:chOff x="2951163" y="2495550"/>
            <a:chExt cx="1208088" cy="1581150"/>
          </a:xfrm>
          <a:solidFill>
            <a:schemeClr val="bg1"/>
          </a:solidFill>
        </p:grpSpPr>
        <p:sp>
          <p:nvSpPr>
            <p:cNvPr id="129" name="Freeform 29"/>
            <p:cNvSpPr/>
            <p:nvPr/>
          </p:nvSpPr>
          <p:spPr bwMode="auto">
            <a:xfrm>
              <a:off x="2978150" y="2911475"/>
              <a:ext cx="230188" cy="306388"/>
            </a:xfrm>
            <a:custGeom>
              <a:avLst/>
              <a:gdLst>
                <a:gd name="T0" fmla="*/ 69 w 79"/>
                <a:gd name="T1" fmla="*/ 40 h 105"/>
                <a:gd name="T2" fmla="*/ 70 w 79"/>
                <a:gd name="T3" fmla="*/ 3 h 105"/>
                <a:gd name="T4" fmla="*/ 52 w 79"/>
                <a:gd name="T5" fmla="*/ 0 h 105"/>
                <a:gd name="T6" fmla="*/ 0 w 79"/>
                <a:gd name="T7" fmla="*/ 52 h 105"/>
                <a:gd name="T8" fmla="*/ 52 w 79"/>
                <a:gd name="T9" fmla="*/ 105 h 105"/>
                <a:gd name="T10" fmla="*/ 79 w 79"/>
                <a:gd name="T11" fmla="*/ 97 h 105"/>
                <a:gd name="T12" fmla="*/ 69 w 79"/>
                <a:gd name="T13" fmla="*/ 4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5">
                  <a:moveTo>
                    <a:pt x="69" y="40"/>
                  </a:moveTo>
                  <a:cubicBezTo>
                    <a:pt x="69" y="25"/>
                    <a:pt x="62" y="15"/>
                    <a:pt x="70" y="3"/>
                  </a:cubicBezTo>
                  <a:cubicBezTo>
                    <a:pt x="65" y="1"/>
                    <a:pt x="59" y="0"/>
                    <a:pt x="52" y="0"/>
                  </a:cubicBezTo>
                  <a:cubicBezTo>
                    <a:pt x="23" y="0"/>
                    <a:pt x="0" y="24"/>
                    <a:pt x="0" y="52"/>
                  </a:cubicBezTo>
                  <a:cubicBezTo>
                    <a:pt x="0" y="81"/>
                    <a:pt x="23" y="105"/>
                    <a:pt x="52" y="105"/>
                  </a:cubicBezTo>
                  <a:cubicBezTo>
                    <a:pt x="62" y="105"/>
                    <a:pt x="71" y="102"/>
                    <a:pt x="79" y="97"/>
                  </a:cubicBezTo>
                  <a:cubicBezTo>
                    <a:pt x="75" y="84"/>
                    <a:pt x="69" y="60"/>
                    <a:pt x="69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88" tIns="60944" rIns="121888" bIns="60944" numCol="1" anchor="t" anchorCtr="0" compatLnSpc="1"/>
            <a:lstStyle/>
            <a:p>
              <a:endParaRPr lang="zh-CN" altLang="en-US" sz="320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30" name="Freeform 30"/>
            <p:cNvSpPr/>
            <p:nvPr/>
          </p:nvSpPr>
          <p:spPr bwMode="auto">
            <a:xfrm>
              <a:off x="3900488" y="2911475"/>
              <a:ext cx="228600" cy="306388"/>
            </a:xfrm>
            <a:custGeom>
              <a:avLst/>
              <a:gdLst>
                <a:gd name="T0" fmla="*/ 10 w 79"/>
                <a:gd name="T1" fmla="*/ 40 h 105"/>
                <a:gd name="T2" fmla="*/ 9 w 79"/>
                <a:gd name="T3" fmla="*/ 3 h 105"/>
                <a:gd name="T4" fmla="*/ 27 w 79"/>
                <a:gd name="T5" fmla="*/ 0 h 105"/>
                <a:gd name="T6" fmla="*/ 79 w 79"/>
                <a:gd name="T7" fmla="*/ 52 h 105"/>
                <a:gd name="T8" fmla="*/ 27 w 79"/>
                <a:gd name="T9" fmla="*/ 105 h 105"/>
                <a:gd name="T10" fmla="*/ 0 w 79"/>
                <a:gd name="T11" fmla="*/ 97 h 105"/>
                <a:gd name="T12" fmla="*/ 10 w 79"/>
                <a:gd name="T13" fmla="*/ 4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5">
                  <a:moveTo>
                    <a:pt x="10" y="40"/>
                  </a:moveTo>
                  <a:cubicBezTo>
                    <a:pt x="10" y="25"/>
                    <a:pt x="17" y="15"/>
                    <a:pt x="9" y="3"/>
                  </a:cubicBezTo>
                  <a:cubicBezTo>
                    <a:pt x="15" y="1"/>
                    <a:pt x="21" y="0"/>
                    <a:pt x="27" y="0"/>
                  </a:cubicBezTo>
                  <a:cubicBezTo>
                    <a:pt x="56" y="0"/>
                    <a:pt x="79" y="24"/>
                    <a:pt x="79" y="52"/>
                  </a:cubicBezTo>
                  <a:cubicBezTo>
                    <a:pt x="79" y="81"/>
                    <a:pt x="56" y="105"/>
                    <a:pt x="27" y="105"/>
                  </a:cubicBezTo>
                  <a:cubicBezTo>
                    <a:pt x="17" y="105"/>
                    <a:pt x="8" y="102"/>
                    <a:pt x="0" y="97"/>
                  </a:cubicBezTo>
                  <a:cubicBezTo>
                    <a:pt x="4" y="84"/>
                    <a:pt x="10" y="60"/>
                    <a:pt x="10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88" tIns="60944" rIns="121888" bIns="60944" numCol="1" anchor="t" anchorCtr="0" compatLnSpc="1"/>
            <a:lstStyle/>
            <a:p>
              <a:endParaRPr lang="zh-CN" altLang="en-US" sz="320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31" name="Freeform 31"/>
            <p:cNvSpPr/>
            <p:nvPr/>
          </p:nvSpPr>
          <p:spPr bwMode="auto">
            <a:xfrm>
              <a:off x="3481388" y="3570288"/>
              <a:ext cx="147638" cy="328613"/>
            </a:xfrm>
            <a:custGeom>
              <a:avLst/>
              <a:gdLst>
                <a:gd name="T0" fmla="*/ 25 w 93"/>
                <a:gd name="T1" fmla="*/ 0 h 207"/>
                <a:gd name="T2" fmla="*/ 0 w 93"/>
                <a:gd name="T3" fmla="*/ 145 h 207"/>
                <a:gd name="T4" fmla="*/ 47 w 93"/>
                <a:gd name="T5" fmla="*/ 207 h 207"/>
                <a:gd name="T6" fmla="*/ 93 w 93"/>
                <a:gd name="T7" fmla="*/ 143 h 207"/>
                <a:gd name="T8" fmla="*/ 68 w 93"/>
                <a:gd name="T9" fmla="*/ 0 h 207"/>
                <a:gd name="T10" fmla="*/ 25 w 93"/>
                <a:gd name="T11" fmla="*/ 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3" h="207">
                  <a:moveTo>
                    <a:pt x="25" y="0"/>
                  </a:moveTo>
                  <a:lnTo>
                    <a:pt x="0" y="145"/>
                  </a:lnTo>
                  <a:lnTo>
                    <a:pt x="47" y="207"/>
                  </a:lnTo>
                  <a:lnTo>
                    <a:pt x="93" y="143"/>
                  </a:lnTo>
                  <a:lnTo>
                    <a:pt x="68" y="0"/>
                  </a:lnTo>
                  <a:lnTo>
                    <a:pt x="2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88" tIns="60944" rIns="121888" bIns="60944" numCol="1" anchor="t" anchorCtr="0" compatLnSpc="1"/>
            <a:lstStyle/>
            <a:p>
              <a:endParaRPr lang="zh-CN" altLang="en-US" sz="320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32" name="Freeform 32"/>
            <p:cNvSpPr/>
            <p:nvPr/>
          </p:nvSpPr>
          <p:spPr bwMode="auto">
            <a:xfrm>
              <a:off x="3471863" y="3433763"/>
              <a:ext cx="166688" cy="115888"/>
            </a:xfrm>
            <a:custGeom>
              <a:avLst/>
              <a:gdLst>
                <a:gd name="T0" fmla="*/ 21 w 57"/>
                <a:gd name="T1" fmla="*/ 7 h 40"/>
                <a:gd name="T2" fmla="*/ 0 w 57"/>
                <a:gd name="T3" fmla="*/ 5 h 40"/>
                <a:gd name="T4" fmla="*/ 0 w 57"/>
                <a:gd name="T5" fmla="*/ 14 h 40"/>
                <a:gd name="T6" fmla="*/ 1 w 57"/>
                <a:gd name="T7" fmla="*/ 13 h 40"/>
                <a:gd name="T8" fmla="*/ 18 w 57"/>
                <a:gd name="T9" fmla="*/ 40 h 40"/>
                <a:gd name="T10" fmla="*/ 40 w 57"/>
                <a:gd name="T11" fmla="*/ 40 h 40"/>
                <a:gd name="T12" fmla="*/ 56 w 57"/>
                <a:gd name="T13" fmla="*/ 15 h 40"/>
                <a:gd name="T14" fmla="*/ 57 w 57"/>
                <a:gd name="T15" fmla="*/ 0 h 40"/>
                <a:gd name="T16" fmla="*/ 21 w 57"/>
                <a:gd name="T17" fmla="*/ 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40">
                  <a:moveTo>
                    <a:pt x="21" y="7"/>
                  </a:moveTo>
                  <a:cubicBezTo>
                    <a:pt x="14" y="7"/>
                    <a:pt x="7" y="7"/>
                    <a:pt x="0" y="5"/>
                  </a:cubicBezTo>
                  <a:cubicBezTo>
                    <a:pt x="0" y="8"/>
                    <a:pt x="0" y="11"/>
                    <a:pt x="0" y="14"/>
                  </a:cubicBezTo>
                  <a:cubicBezTo>
                    <a:pt x="0" y="13"/>
                    <a:pt x="1" y="13"/>
                    <a:pt x="1" y="13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40" y="40"/>
                    <a:pt x="40" y="40"/>
                    <a:pt x="40" y="40"/>
                  </a:cubicBezTo>
                  <a:cubicBezTo>
                    <a:pt x="56" y="15"/>
                    <a:pt x="56" y="15"/>
                    <a:pt x="56" y="15"/>
                  </a:cubicBezTo>
                  <a:cubicBezTo>
                    <a:pt x="56" y="10"/>
                    <a:pt x="56" y="5"/>
                    <a:pt x="57" y="0"/>
                  </a:cubicBezTo>
                  <a:cubicBezTo>
                    <a:pt x="46" y="5"/>
                    <a:pt x="34" y="7"/>
                    <a:pt x="21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88" tIns="60944" rIns="121888" bIns="60944" numCol="1" anchor="t" anchorCtr="0" compatLnSpc="1"/>
            <a:lstStyle/>
            <a:p>
              <a:endParaRPr lang="zh-CN" altLang="en-US" sz="320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33" name="Freeform 33"/>
            <p:cNvSpPr>
              <a:spLocks noEditPoints="1"/>
            </p:cNvSpPr>
            <p:nvPr/>
          </p:nvSpPr>
          <p:spPr bwMode="auto">
            <a:xfrm>
              <a:off x="3140075" y="2582863"/>
              <a:ext cx="827088" cy="827088"/>
            </a:xfrm>
            <a:custGeom>
              <a:avLst/>
              <a:gdLst>
                <a:gd name="T0" fmla="*/ 0 w 284"/>
                <a:gd name="T1" fmla="*/ 142 h 284"/>
                <a:gd name="T2" fmla="*/ 142 w 284"/>
                <a:gd name="T3" fmla="*/ 0 h 284"/>
                <a:gd name="T4" fmla="*/ 142 w 284"/>
                <a:gd name="T5" fmla="*/ 0 h 284"/>
                <a:gd name="T6" fmla="*/ 284 w 284"/>
                <a:gd name="T7" fmla="*/ 142 h 284"/>
                <a:gd name="T8" fmla="*/ 284 w 284"/>
                <a:gd name="T9" fmla="*/ 142 h 284"/>
                <a:gd name="T10" fmla="*/ 142 w 284"/>
                <a:gd name="T11" fmla="*/ 284 h 284"/>
                <a:gd name="T12" fmla="*/ 142 w 284"/>
                <a:gd name="T13" fmla="*/ 284 h 284"/>
                <a:gd name="T14" fmla="*/ 0 w 284"/>
                <a:gd name="T15" fmla="*/ 142 h 284"/>
                <a:gd name="T16" fmla="*/ 25 w 284"/>
                <a:gd name="T17" fmla="*/ 142 h 284"/>
                <a:gd name="T18" fmla="*/ 142 w 284"/>
                <a:gd name="T19" fmla="*/ 260 h 284"/>
                <a:gd name="T20" fmla="*/ 142 w 284"/>
                <a:gd name="T21" fmla="*/ 260 h 284"/>
                <a:gd name="T22" fmla="*/ 260 w 284"/>
                <a:gd name="T23" fmla="*/ 142 h 284"/>
                <a:gd name="T24" fmla="*/ 260 w 284"/>
                <a:gd name="T25" fmla="*/ 142 h 284"/>
                <a:gd name="T26" fmla="*/ 142 w 284"/>
                <a:gd name="T27" fmla="*/ 24 h 284"/>
                <a:gd name="T28" fmla="*/ 142 w 284"/>
                <a:gd name="T29" fmla="*/ 24 h 284"/>
                <a:gd name="T30" fmla="*/ 25 w 284"/>
                <a:gd name="T31" fmla="*/ 142 h 284"/>
                <a:gd name="T32" fmla="*/ 25 w 284"/>
                <a:gd name="T33" fmla="*/ 142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4" h="284">
                  <a:moveTo>
                    <a:pt x="0" y="142"/>
                  </a:moveTo>
                  <a:cubicBezTo>
                    <a:pt x="0" y="63"/>
                    <a:pt x="64" y="0"/>
                    <a:pt x="142" y="0"/>
                  </a:cubicBezTo>
                  <a:cubicBezTo>
                    <a:pt x="142" y="0"/>
                    <a:pt x="142" y="0"/>
                    <a:pt x="142" y="0"/>
                  </a:cubicBezTo>
                  <a:cubicBezTo>
                    <a:pt x="221" y="0"/>
                    <a:pt x="284" y="63"/>
                    <a:pt x="284" y="142"/>
                  </a:cubicBezTo>
                  <a:cubicBezTo>
                    <a:pt x="284" y="142"/>
                    <a:pt x="284" y="142"/>
                    <a:pt x="284" y="142"/>
                  </a:cubicBezTo>
                  <a:cubicBezTo>
                    <a:pt x="284" y="220"/>
                    <a:pt x="221" y="284"/>
                    <a:pt x="142" y="284"/>
                  </a:cubicBezTo>
                  <a:cubicBezTo>
                    <a:pt x="142" y="284"/>
                    <a:pt x="142" y="284"/>
                    <a:pt x="142" y="284"/>
                  </a:cubicBezTo>
                  <a:cubicBezTo>
                    <a:pt x="64" y="284"/>
                    <a:pt x="0" y="220"/>
                    <a:pt x="0" y="142"/>
                  </a:cubicBezTo>
                  <a:close/>
                  <a:moveTo>
                    <a:pt x="25" y="142"/>
                  </a:moveTo>
                  <a:cubicBezTo>
                    <a:pt x="25" y="207"/>
                    <a:pt x="77" y="259"/>
                    <a:pt x="142" y="260"/>
                  </a:cubicBezTo>
                  <a:cubicBezTo>
                    <a:pt x="142" y="260"/>
                    <a:pt x="142" y="260"/>
                    <a:pt x="142" y="260"/>
                  </a:cubicBezTo>
                  <a:cubicBezTo>
                    <a:pt x="207" y="259"/>
                    <a:pt x="260" y="207"/>
                    <a:pt x="260" y="142"/>
                  </a:cubicBezTo>
                  <a:cubicBezTo>
                    <a:pt x="260" y="142"/>
                    <a:pt x="260" y="142"/>
                    <a:pt x="260" y="142"/>
                  </a:cubicBezTo>
                  <a:cubicBezTo>
                    <a:pt x="260" y="77"/>
                    <a:pt x="207" y="24"/>
                    <a:pt x="142" y="24"/>
                  </a:cubicBezTo>
                  <a:cubicBezTo>
                    <a:pt x="142" y="24"/>
                    <a:pt x="142" y="24"/>
                    <a:pt x="142" y="24"/>
                  </a:cubicBezTo>
                  <a:cubicBezTo>
                    <a:pt x="77" y="24"/>
                    <a:pt x="25" y="77"/>
                    <a:pt x="25" y="142"/>
                  </a:cubicBezTo>
                  <a:cubicBezTo>
                    <a:pt x="25" y="142"/>
                    <a:pt x="25" y="142"/>
                    <a:pt x="25" y="1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88" tIns="60944" rIns="121888" bIns="60944" numCol="1" anchor="t" anchorCtr="0" compatLnSpc="1"/>
            <a:lstStyle/>
            <a:p>
              <a:endParaRPr lang="zh-CN" altLang="en-US" sz="320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34" name="Freeform 34"/>
            <p:cNvSpPr/>
            <p:nvPr/>
          </p:nvSpPr>
          <p:spPr bwMode="auto">
            <a:xfrm>
              <a:off x="3068638" y="2495550"/>
              <a:ext cx="971550" cy="454025"/>
            </a:xfrm>
            <a:custGeom>
              <a:avLst/>
              <a:gdLst>
                <a:gd name="T0" fmla="*/ 0 w 334"/>
                <a:gd name="T1" fmla="*/ 155 h 156"/>
                <a:gd name="T2" fmla="*/ 167 w 334"/>
                <a:gd name="T3" fmla="*/ 0 h 156"/>
                <a:gd name="T4" fmla="*/ 167 w 334"/>
                <a:gd name="T5" fmla="*/ 0 h 156"/>
                <a:gd name="T6" fmla="*/ 334 w 334"/>
                <a:gd name="T7" fmla="*/ 155 h 156"/>
                <a:gd name="T8" fmla="*/ 334 w 334"/>
                <a:gd name="T9" fmla="*/ 155 h 156"/>
                <a:gd name="T10" fmla="*/ 322 w 334"/>
                <a:gd name="T11" fmla="*/ 155 h 156"/>
                <a:gd name="T12" fmla="*/ 167 w 334"/>
                <a:gd name="T13" fmla="*/ 12 h 156"/>
                <a:gd name="T14" fmla="*/ 167 w 334"/>
                <a:gd name="T15" fmla="*/ 12 h 156"/>
                <a:gd name="T16" fmla="*/ 12 w 334"/>
                <a:gd name="T17" fmla="*/ 156 h 156"/>
                <a:gd name="T18" fmla="*/ 12 w 334"/>
                <a:gd name="T19" fmla="*/ 156 h 156"/>
                <a:gd name="T20" fmla="*/ 0 w 334"/>
                <a:gd name="T21" fmla="*/ 155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4" h="156">
                  <a:moveTo>
                    <a:pt x="0" y="155"/>
                  </a:moveTo>
                  <a:cubicBezTo>
                    <a:pt x="7" y="68"/>
                    <a:pt x="79" y="0"/>
                    <a:pt x="167" y="0"/>
                  </a:cubicBezTo>
                  <a:cubicBezTo>
                    <a:pt x="167" y="0"/>
                    <a:pt x="167" y="0"/>
                    <a:pt x="167" y="0"/>
                  </a:cubicBezTo>
                  <a:cubicBezTo>
                    <a:pt x="255" y="0"/>
                    <a:pt x="328" y="68"/>
                    <a:pt x="334" y="155"/>
                  </a:cubicBezTo>
                  <a:cubicBezTo>
                    <a:pt x="334" y="155"/>
                    <a:pt x="334" y="155"/>
                    <a:pt x="334" y="155"/>
                  </a:cubicBezTo>
                  <a:cubicBezTo>
                    <a:pt x="322" y="155"/>
                    <a:pt x="322" y="155"/>
                    <a:pt x="322" y="155"/>
                  </a:cubicBezTo>
                  <a:cubicBezTo>
                    <a:pt x="316" y="75"/>
                    <a:pt x="249" y="12"/>
                    <a:pt x="167" y="12"/>
                  </a:cubicBezTo>
                  <a:cubicBezTo>
                    <a:pt x="167" y="12"/>
                    <a:pt x="167" y="12"/>
                    <a:pt x="167" y="12"/>
                  </a:cubicBezTo>
                  <a:cubicBezTo>
                    <a:pt x="85" y="12"/>
                    <a:pt x="18" y="75"/>
                    <a:pt x="12" y="156"/>
                  </a:cubicBezTo>
                  <a:cubicBezTo>
                    <a:pt x="12" y="156"/>
                    <a:pt x="12" y="156"/>
                    <a:pt x="12" y="156"/>
                  </a:cubicBezTo>
                  <a:cubicBezTo>
                    <a:pt x="0" y="155"/>
                    <a:pt x="0" y="155"/>
                    <a:pt x="0" y="1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88" tIns="60944" rIns="121888" bIns="60944" numCol="1" anchor="t" anchorCtr="0" compatLnSpc="1"/>
            <a:lstStyle/>
            <a:p>
              <a:endParaRPr lang="zh-CN" altLang="en-US" sz="320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35" name="Freeform 35"/>
            <p:cNvSpPr/>
            <p:nvPr/>
          </p:nvSpPr>
          <p:spPr bwMode="auto">
            <a:xfrm>
              <a:off x="2951163" y="3378200"/>
              <a:ext cx="1208088" cy="698500"/>
            </a:xfrm>
            <a:custGeom>
              <a:avLst/>
              <a:gdLst>
                <a:gd name="T0" fmla="*/ 382 w 415"/>
                <a:gd name="T1" fmla="*/ 223 h 240"/>
                <a:gd name="T2" fmla="*/ 326 w 415"/>
                <a:gd name="T3" fmla="*/ 80 h 240"/>
                <a:gd name="T4" fmla="*/ 326 w 415"/>
                <a:gd name="T5" fmla="*/ 80 h 240"/>
                <a:gd name="T6" fmla="*/ 207 w 415"/>
                <a:gd name="T7" fmla="*/ 33 h 240"/>
                <a:gd name="T8" fmla="*/ 207 w 415"/>
                <a:gd name="T9" fmla="*/ 33 h 240"/>
                <a:gd name="T10" fmla="*/ 161 w 415"/>
                <a:gd name="T11" fmla="*/ 39 h 240"/>
                <a:gd name="T12" fmla="*/ 161 w 415"/>
                <a:gd name="T13" fmla="*/ 39 h 240"/>
                <a:gd name="T14" fmla="*/ 60 w 415"/>
                <a:gd name="T15" fmla="*/ 114 h 240"/>
                <a:gd name="T16" fmla="*/ 60 w 415"/>
                <a:gd name="T17" fmla="*/ 114 h 240"/>
                <a:gd name="T18" fmla="*/ 33 w 415"/>
                <a:gd name="T19" fmla="*/ 223 h 240"/>
                <a:gd name="T20" fmla="*/ 33 w 415"/>
                <a:gd name="T21" fmla="*/ 223 h 240"/>
                <a:gd name="T22" fmla="*/ 16 w 415"/>
                <a:gd name="T23" fmla="*/ 240 h 240"/>
                <a:gd name="T24" fmla="*/ 16 w 415"/>
                <a:gd name="T25" fmla="*/ 240 h 240"/>
                <a:gd name="T26" fmla="*/ 0 w 415"/>
                <a:gd name="T27" fmla="*/ 223 h 240"/>
                <a:gd name="T28" fmla="*/ 0 w 415"/>
                <a:gd name="T29" fmla="*/ 223 h 240"/>
                <a:gd name="T30" fmla="*/ 32 w 415"/>
                <a:gd name="T31" fmla="*/ 97 h 240"/>
                <a:gd name="T32" fmla="*/ 32 w 415"/>
                <a:gd name="T33" fmla="*/ 97 h 240"/>
                <a:gd name="T34" fmla="*/ 152 w 415"/>
                <a:gd name="T35" fmla="*/ 8 h 240"/>
                <a:gd name="T36" fmla="*/ 152 w 415"/>
                <a:gd name="T37" fmla="*/ 8 h 240"/>
                <a:gd name="T38" fmla="*/ 207 w 415"/>
                <a:gd name="T39" fmla="*/ 0 h 240"/>
                <a:gd name="T40" fmla="*/ 207 w 415"/>
                <a:gd name="T41" fmla="*/ 0 h 240"/>
                <a:gd name="T42" fmla="*/ 349 w 415"/>
                <a:gd name="T43" fmla="*/ 56 h 240"/>
                <a:gd name="T44" fmla="*/ 349 w 415"/>
                <a:gd name="T45" fmla="*/ 56 h 240"/>
                <a:gd name="T46" fmla="*/ 414 w 415"/>
                <a:gd name="T47" fmla="*/ 223 h 240"/>
                <a:gd name="T48" fmla="*/ 414 w 415"/>
                <a:gd name="T49" fmla="*/ 223 h 240"/>
                <a:gd name="T50" fmla="*/ 398 w 415"/>
                <a:gd name="T51" fmla="*/ 240 h 240"/>
                <a:gd name="T52" fmla="*/ 398 w 415"/>
                <a:gd name="T53" fmla="*/ 240 h 240"/>
                <a:gd name="T54" fmla="*/ 382 w 415"/>
                <a:gd name="T55" fmla="*/ 223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15" h="240">
                  <a:moveTo>
                    <a:pt x="382" y="223"/>
                  </a:moveTo>
                  <a:cubicBezTo>
                    <a:pt x="382" y="167"/>
                    <a:pt x="367" y="118"/>
                    <a:pt x="326" y="80"/>
                  </a:cubicBezTo>
                  <a:cubicBezTo>
                    <a:pt x="326" y="80"/>
                    <a:pt x="326" y="80"/>
                    <a:pt x="326" y="80"/>
                  </a:cubicBezTo>
                  <a:cubicBezTo>
                    <a:pt x="294" y="49"/>
                    <a:pt x="250" y="33"/>
                    <a:pt x="207" y="33"/>
                  </a:cubicBezTo>
                  <a:cubicBezTo>
                    <a:pt x="207" y="33"/>
                    <a:pt x="207" y="33"/>
                    <a:pt x="207" y="33"/>
                  </a:cubicBezTo>
                  <a:cubicBezTo>
                    <a:pt x="191" y="33"/>
                    <a:pt x="176" y="35"/>
                    <a:pt x="161" y="39"/>
                  </a:cubicBezTo>
                  <a:cubicBezTo>
                    <a:pt x="161" y="39"/>
                    <a:pt x="161" y="39"/>
                    <a:pt x="161" y="39"/>
                  </a:cubicBezTo>
                  <a:cubicBezTo>
                    <a:pt x="119" y="51"/>
                    <a:pt x="83" y="78"/>
                    <a:pt x="60" y="114"/>
                  </a:cubicBezTo>
                  <a:cubicBezTo>
                    <a:pt x="60" y="114"/>
                    <a:pt x="60" y="114"/>
                    <a:pt x="60" y="114"/>
                  </a:cubicBezTo>
                  <a:cubicBezTo>
                    <a:pt x="39" y="147"/>
                    <a:pt x="33" y="183"/>
                    <a:pt x="33" y="223"/>
                  </a:cubicBezTo>
                  <a:cubicBezTo>
                    <a:pt x="33" y="223"/>
                    <a:pt x="33" y="223"/>
                    <a:pt x="33" y="223"/>
                  </a:cubicBezTo>
                  <a:cubicBezTo>
                    <a:pt x="33" y="232"/>
                    <a:pt x="25" y="240"/>
                    <a:pt x="16" y="240"/>
                  </a:cubicBezTo>
                  <a:cubicBezTo>
                    <a:pt x="16" y="240"/>
                    <a:pt x="16" y="240"/>
                    <a:pt x="16" y="240"/>
                  </a:cubicBezTo>
                  <a:cubicBezTo>
                    <a:pt x="7" y="240"/>
                    <a:pt x="0" y="232"/>
                    <a:pt x="0" y="223"/>
                  </a:cubicBezTo>
                  <a:cubicBezTo>
                    <a:pt x="0" y="223"/>
                    <a:pt x="0" y="223"/>
                    <a:pt x="0" y="223"/>
                  </a:cubicBezTo>
                  <a:cubicBezTo>
                    <a:pt x="0" y="180"/>
                    <a:pt x="7" y="136"/>
                    <a:pt x="32" y="97"/>
                  </a:cubicBezTo>
                  <a:cubicBezTo>
                    <a:pt x="32" y="97"/>
                    <a:pt x="32" y="97"/>
                    <a:pt x="32" y="97"/>
                  </a:cubicBezTo>
                  <a:cubicBezTo>
                    <a:pt x="59" y="53"/>
                    <a:pt x="102" y="21"/>
                    <a:pt x="152" y="8"/>
                  </a:cubicBezTo>
                  <a:cubicBezTo>
                    <a:pt x="152" y="8"/>
                    <a:pt x="152" y="8"/>
                    <a:pt x="152" y="8"/>
                  </a:cubicBezTo>
                  <a:cubicBezTo>
                    <a:pt x="170" y="3"/>
                    <a:pt x="188" y="0"/>
                    <a:pt x="207" y="0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59" y="0"/>
                    <a:pt x="310" y="20"/>
                    <a:pt x="349" y="56"/>
                  </a:cubicBezTo>
                  <a:cubicBezTo>
                    <a:pt x="349" y="56"/>
                    <a:pt x="349" y="56"/>
                    <a:pt x="349" y="56"/>
                  </a:cubicBezTo>
                  <a:cubicBezTo>
                    <a:pt x="397" y="101"/>
                    <a:pt x="415" y="161"/>
                    <a:pt x="414" y="223"/>
                  </a:cubicBezTo>
                  <a:cubicBezTo>
                    <a:pt x="414" y="223"/>
                    <a:pt x="414" y="223"/>
                    <a:pt x="414" y="223"/>
                  </a:cubicBezTo>
                  <a:cubicBezTo>
                    <a:pt x="414" y="232"/>
                    <a:pt x="407" y="240"/>
                    <a:pt x="398" y="240"/>
                  </a:cubicBezTo>
                  <a:cubicBezTo>
                    <a:pt x="398" y="240"/>
                    <a:pt x="398" y="240"/>
                    <a:pt x="398" y="240"/>
                  </a:cubicBezTo>
                  <a:cubicBezTo>
                    <a:pt x="389" y="240"/>
                    <a:pt x="382" y="232"/>
                    <a:pt x="382" y="2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88" tIns="60944" rIns="121888" bIns="60944" numCol="1" anchor="t" anchorCtr="0" compatLnSpc="1"/>
            <a:lstStyle/>
            <a:p>
              <a:endParaRPr lang="zh-CN" altLang="en-US" sz="320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36" name="Freeform 36"/>
            <p:cNvSpPr/>
            <p:nvPr/>
          </p:nvSpPr>
          <p:spPr bwMode="auto">
            <a:xfrm>
              <a:off x="3446463" y="3189288"/>
              <a:ext cx="165100" cy="88900"/>
            </a:xfrm>
            <a:custGeom>
              <a:avLst/>
              <a:gdLst>
                <a:gd name="T0" fmla="*/ 57 w 57"/>
                <a:gd name="T1" fmla="*/ 15 h 31"/>
                <a:gd name="T2" fmla="*/ 41 w 57"/>
                <a:gd name="T3" fmla="*/ 31 h 31"/>
                <a:gd name="T4" fmla="*/ 16 w 57"/>
                <a:gd name="T5" fmla="*/ 31 h 31"/>
                <a:gd name="T6" fmla="*/ 0 w 57"/>
                <a:gd name="T7" fmla="*/ 15 h 31"/>
                <a:gd name="T8" fmla="*/ 0 w 57"/>
                <a:gd name="T9" fmla="*/ 15 h 31"/>
                <a:gd name="T10" fmla="*/ 16 w 57"/>
                <a:gd name="T11" fmla="*/ 0 h 31"/>
                <a:gd name="T12" fmla="*/ 41 w 57"/>
                <a:gd name="T13" fmla="*/ 0 h 31"/>
                <a:gd name="T14" fmla="*/ 57 w 57"/>
                <a:gd name="T15" fmla="*/ 1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" h="31">
                  <a:moveTo>
                    <a:pt x="57" y="15"/>
                  </a:moveTo>
                  <a:cubicBezTo>
                    <a:pt x="57" y="24"/>
                    <a:pt x="50" y="31"/>
                    <a:pt x="41" y="31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7" y="31"/>
                    <a:pt x="0" y="24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50" y="0"/>
                    <a:pt x="57" y="7"/>
                    <a:pt x="57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88" tIns="60944" rIns="121888" bIns="60944" numCol="1" anchor="t" anchorCtr="0" compatLnSpc="1"/>
            <a:lstStyle/>
            <a:p>
              <a:endParaRPr lang="zh-CN" altLang="en-US" sz="320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37" name="Freeform 37"/>
            <p:cNvSpPr/>
            <p:nvPr/>
          </p:nvSpPr>
          <p:spPr bwMode="auto">
            <a:xfrm>
              <a:off x="3117850" y="3168650"/>
              <a:ext cx="349250" cy="92075"/>
            </a:xfrm>
            <a:custGeom>
              <a:avLst/>
              <a:gdLst>
                <a:gd name="T0" fmla="*/ 34 w 120"/>
                <a:gd name="T1" fmla="*/ 32 h 32"/>
                <a:gd name="T2" fmla="*/ 0 w 120"/>
                <a:gd name="T3" fmla="*/ 2 h 32"/>
                <a:gd name="T4" fmla="*/ 0 w 120"/>
                <a:gd name="T5" fmla="*/ 2 h 32"/>
                <a:gd name="T6" fmla="*/ 12 w 120"/>
                <a:gd name="T7" fmla="*/ 0 h 32"/>
                <a:gd name="T8" fmla="*/ 34 w 120"/>
                <a:gd name="T9" fmla="*/ 20 h 32"/>
                <a:gd name="T10" fmla="*/ 34 w 120"/>
                <a:gd name="T11" fmla="*/ 20 h 32"/>
                <a:gd name="T12" fmla="*/ 120 w 120"/>
                <a:gd name="T13" fmla="*/ 20 h 32"/>
                <a:gd name="T14" fmla="*/ 120 w 120"/>
                <a:gd name="T15" fmla="*/ 20 h 32"/>
                <a:gd name="T16" fmla="*/ 120 w 120"/>
                <a:gd name="T17" fmla="*/ 32 h 32"/>
                <a:gd name="T18" fmla="*/ 34 w 120"/>
                <a:gd name="T1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0" h="32">
                  <a:moveTo>
                    <a:pt x="34" y="32"/>
                  </a:moveTo>
                  <a:cubicBezTo>
                    <a:pt x="16" y="32"/>
                    <a:pt x="2" y="19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3" y="11"/>
                    <a:pt x="22" y="20"/>
                    <a:pt x="34" y="20"/>
                  </a:cubicBezTo>
                  <a:cubicBezTo>
                    <a:pt x="34" y="20"/>
                    <a:pt x="34" y="20"/>
                    <a:pt x="34" y="20"/>
                  </a:cubicBezTo>
                  <a:cubicBezTo>
                    <a:pt x="120" y="20"/>
                    <a:pt x="120" y="20"/>
                    <a:pt x="120" y="20"/>
                  </a:cubicBezTo>
                  <a:cubicBezTo>
                    <a:pt x="120" y="20"/>
                    <a:pt x="120" y="20"/>
                    <a:pt x="120" y="20"/>
                  </a:cubicBezTo>
                  <a:cubicBezTo>
                    <a:pt x="120" y="32"/>
                    <a:pt x="120" y="32"/>
                    <a:pt x="120" y="32"/>
                  </a:cubicBezTo>
                  <a:cubicBezTo>
                    <a:pt x="34" y="32"/>
                    <a:pt x="34" y="32"/>
                    <a:pt x="34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88" tIns="60944" rIns="121888" bIns="60944" numCol="1" anchor="t" anchorCtr="0" compatLnSpc="1"/>
            <a:lstStyle/>
            <a:p>
              <a:endParaRPr lang="zh-CN" altLang="en-US" sz="320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grpSp>
        <p:nvGrpSpPr>
          <p:cNvPr id="143" name="组合 70"/>
          <p:cNvGrpSpPr/>
          <p:nvPr/>
        </p:nvGrpSpPr>
        <p:grpSpPr>
          <a:xfrm>
            <a:off x="5779155" y="4788383"/>
            <a:ext cx="537175" cy="407003"/>
            <a:chOff x="3175" y="747713"/>
            <a:chExt cx="1751013" cy="1354138"/>
          </a:xfrm>
          <a:solidFill>
            <a:schemeClr val="bg1"/>
          </a:solidFill>
        </p:grpSpPr>
        <p:sp>
          <p:nvSpPr>
            <p:cNvPr id="144" name="Freeform 6"/>
            <p:cNvSpPr/>
            <p:nvPr/>
          </p:nvSpPr>
          <p:spPr bwMode="auto">
            <a:xfrm>
              <a:off x="3175" y="747713"/>
              <a:ext cx="1308100" cy="854075"/>
            </a:xfrm>
            <a:custGeom>
              <a:avLst/>
              <a:gdLst>
                <a:gd name="T0" fmla="*/ 357 w 458"/>
                <a:gd name="T1" fmla="*/ 8 h 299"/>
                <a:gd name="T2" fmla="*/ 184 w 458"/>
                <a:gd name="T3" fmla="*/ 54 h 299"/>
                <a:gd name="T4" fmla="*/ 40 w 458"/>
                <a:gd name="T5" fmla="*/ 161 h 299"/>
                <a:gd name="T6" fmla="*/ 35 w 458"/>
                <a:gd name="T7" fmla="*/ 277 h 299"/>
                <a:gd name="T8" fmla="*/ 36 w 458"/>
                <a:gd name="T9" fmla="*/ 279 h 299"/>
                <a:gd name="T10" fmla="*/ 85 w 458"/>
                <a:gd name="T11" fmla="*/ 288 h 299"/>
                <a:gd name="T12" fmla="*/ 133 w 458"/>
                <a:gd name="T13" fmla="*/ 256 h 299"/>
                <a:gd name="T14" fmla="*/ 142 w 458"/>
                <a:gd name="T15" fmla="*/ 207 h 299"/>
                <a:gd name="T16" fmla="*/ 128 w 458"/>
                <a:gd name="T17" fmla="*/ 195 h 299"/>
                <a:gd name="T18" fmla="*/ 211 w 458"/>
                <a:gd name="T19" fmla="*/ 112 h 299"/>
                <a:gd name="T20" fmla="*/ 211 w 458"/>
                <a:gd name="T21" fmla="*/ 112 h 299"/>
                <a:gd name="T22" fmla="*/ 212 w 458"/>
                <a:gd name="T23" fmla="*/ 112 h 299"/>
                <a:gd name="T24" fmla="*/ 212 w 458"/>
                <a:gd name="T25" fmla="*/ 112 h 299"/>
                <a:gd name="T26" fmla="*/ 212 w 458"/>
                <a:gd name="T27" fmla="*/ 112 h 299"/>
                <a:gd name="T28" fmla="*/ 329 w 458"/>
                <a:gd name="T29" fmla="*/ 97 h 299"/>
                <a:gd name="T30" fmla="*/ 330 w 458"/>
                <a:gd name="T31" fmla="*/ 116 h 299"/>
                <a:gd name="T32" fmla="*/ 374 w 458"/>
                <a:gd name="T33" fmla="*/ 139 h 299"/>
                <a:gd name="T34" fmla="*/ 429 w 458"/>
                <a:gd name="T35" fmla="*/ 121 h 299"/>
                <a:gd name="T36" fmla="*/ 452 w 458"/>
                <a:gd name="T37" fmla="*/ 77 h 299"/>
                <a:gd name="T38" fmla="*/ 451 w 458"/>
                <a:gd name="T39" fmla="*/ 75 h 299"/>
                <a:gd name="T40" fmla="*/ 357 w 458"/>
                <a:gd name="T41" fmla="*/ 8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58" h="299">
                  <a:moveTo>
                    <a:pt x="357" y="8"/>
                  </a:moveTo>
                  <a:cubicBezTo>
                    <a:pt x="288" y="0"/>
                    <a:pt x="191" y="50"/>
                    <a:pt x="184" y="54"/>
                  </a:cubicBezTo>
                  <a:cubicBezTo>
                    <a:pt x="176" y="58"/>
                    <a:pt x="77" y="103"/>
                    <a:pt x="40" y="161"/>
                  </a:cubicBezTo>
                  <a:cubicBezTo>
                    <a:pt x="0" y="225"/>
                    <a:pt x="34" y="276"/>
                    <a:pt x="35" y="277"/>
                  </a:cubicBezTo>
                  <a:cubicBezTo>
                    <a:pt x="35" y="278"/>
                    <a:pt x="36" y="278"/>
                    <a:pt x="36" y="279"/>
                  </a:cubicBezTo>
                  <a:cubicBezTo>
                    <a:pt x="47" y="295"/>
                    <a:pt x="69" y="299"/>
                    <a:pt x="85" y="288"/>
                  </a:cubicBezTo>
                  <a:cubicBezTo>
                    <a:pt x="133" y="256"/>
                    <a:pt x="133" y="256"/>
                    <a:pt x="133" y="256"/>
                  </a:cubicBezTo>
                  <a:cubicBezTo>
                    <a:pt x="149" y="245"/>
                    <a:pt x="153" y="223"/>
                    <a:pt x="142" y="207"/>
                  </a:cubicBezTo>
                  <a:cubicBezTo>
                    <a:pt x="138" y="201"/>
                    <a:pt x="133" y="197"/>
                    <a:pt x="128" y="195"/>
                  </a:cubicBezTo>
                  <a:cubicBezTo>
                    <a:pt x="111" y="157"/>
                    <a:pt x="200" y="117"/>
                    <a:pt x="211" y="112"/>
                  </a:cubicBezTo>
                  <a:cubicBezTo>
                    <a:pt x="211" y="112"/>
                    <a:pt x="211" y="112"/>
                    <a:pt x="211" y="112"/>
                  </a:cubicBezTo>
                  <a:cubicBezTo>
                    <a:pt x="211" y="112"/>
                    <a:pt x="211" y="112"/>
                    <a:pt x="212" y="112"/>
                  </a:cubicBezTo>
                  <a:cubicBezTo>
                    <a:pt x="212" y="112"/>
                    <a:pt x="212" y="112"/>
                    <a:pt x="212" y="112"/>
                  </a:cubicBezTo>
                  <a:cubicBezTo>
                    <a:pt x="212" y="112"/>
                    <a:pt x="212" y="112"/>
                    <a:pt x="212" y="112"/>
                  </a:cubicBezTo>
                  <a:cubicBezTo>
                    <a:pt x="223" y="106"/>
                    <a:pt x="310" y="61"/>
                    <a:pt x="329" y="97"/>
                  </a:cubicBezTo>
                  <a:cubicBezTo>
                    <a:pt x="328" y="103"/>
                    <a:pt x="328" y="109"/>
                    <a:pt x="330" y="116"/>
                  </a:cubicBezTo>
                  <a:cubicBezTo>
                    <a:pt x="335" y="134"/>
                    <a:pt x="355" y="145"/>
                    <a:pt x="374" y="139"/>
                  </a:cubicBezTo>
                  <a:cubicBezTo>
                    <a:pt x="429" y="121"/>
                    <a:pt x="429" y="121"/>
                    <a:pt x="429" y="121"/>
                  </a:cubicBezTo>
                  <a:cubicBezTo>
                    <a:pt x="447" y="116"/>
                    <a:pt x="458" y="96"/>
                    <a:pt x="452" y="77"/>
                  </a:cubicBezTo>
                  <a:cubicBezTo>
                    <a:pt x="452" y="76"/>
                    <a:pt x="451" y="76"/>
                    <a:pt x="451" y="75"/>
                  </a:cubicBezTo>
                  <a:cubicBezTo>
                    <a:pt x="451" y="74"/>
                    <a:pt x="432" y="15"/>
                    <a:pt x="357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88" tIns="60944" rIns="121888" bIns="60944" numCol="1" anchor="t" anchorCtr="0" compatLnSpc="1"/>
            <a:lstStyle/>
            <a:p>
              <a:endParaRPr lang="zh-CN" altLang="en-US" sz="320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45" name="Freeform 7"/>
            <p:cNvSpPr>
              <a:spLocks noEditPoints="1"/>
            </p:cNvSpPr>
            <p:nvPr/>
          </p:nvSpPr>
          <p:spPr bwMode="auto">
            <a:xfrm>
              <a:off x="180975" y="1273176"/>
              <a:ext cx="1270000" cy="828675"/>
            </a:xfrm>
            <a:custGeom>
              <a:avLst/>
              <a:gdLst>
                <a:gd name="T0" fmla="*/ 442 w 445"/>
                <a:gd name="T1" fmla="*/ 213 h 290"/>
                <a:gd name="T2" fmla="*/ 313 w 445"/>
                <a:gd name="T3" fmla="*/ 55 h 290"/>
                <a:gd name="T4" fmla="*/ 313 w 445"/>
                <a:gd name="T5" fmla="*/ 26 h 290"/>
                <a:gd name="T6" fmla="*/ 262 w 445"/>
                <a:gd name="T7" fmla="*/ 26 h 290"/>
                <a:gd name="T8" fmla="*/ 183 w 445"/>
                <a:gd name="T9" fmla="*/ 30 h 290"/>
                <a:gd name="T10" fmla="*/ 157 w 445"/>
                <a:gd name="T11" fmla="*/ 0 h 290"/>
                <a:gd name="T12" fmla="*/ 132 w 445"/>
                <a:gd name="T13" fmla="*/ 46 h 290"/>
                <a:gd name="T14" fmla="*/ 132 w 445"/>
                <a:gd name="T15" fmla="*/ 48 h 290"/>
                <a:gd name="T16" fmla="*/ 132 w 445"/>
                <a:gd name="T17" fmla="*/ 53 h 290"/>
                <a:gd name="T18" fmla="*/ 3 w 445"/>
                <a:gd name="T19" fmla="*/ 213 h 290"/>
                <a:gd name="T20" fmla="*/ 0 w 445"/>
                <a:gd name="T21" fmla="*/ 234 h 290"/>
                <a:gd name="T22" fmla="*/ 0 w 445"/>
                <a:gd name="T23" fmla="*/ 278 h 290"/>
                <a:gd name="T24" fmla="*/ 433 w 445"/>
                <a:gd name="T25" fmla="*/ 290 h 290"/>
                <a:gd name="T26" fmla="*/ 445 w 445"/>
                <a:gd name="T27" fmla="*/ 234 h 290"/>
                <a:gd name="T28" fmla="*/ 445 w 445"/>
                <a:gd name="T29" fmla="*/ 230 h 290"/>
                <a:gd name="T30" fmla="*/ 175 w 445"/>
                <a:gd name="T31" fmla="*/ 246 h 290"/>
                <a:gd name="T32" fmla="*/ 146 w 445"/>
                <a:gd name="T33" fmla="*/ 240 h 290"/>
                <a:gd name="T34" fmla="*/ 153 w 445"/>
                <a:gd name="T35" fmla="*/ 211 h 290"/>
                <a:gd name="T36" fmla="*/ 181 w 445"/>
                <a:gd name="T37" fmla="*/ 218 h 290"/>
                <a:gd name="T38" fmla="*/ 181 w 445"/>
                <a:gd name="T39" fmla="*/ 187 h 290"/>
                <a:gd name="T40" fmla="*/ 153 w 445"/>
                <a:gd name="T41" fmla="*/ 193 h 290"/>
                <a:gd name="T42" fmla="*/ 146 w 445"/>
                <a:gd name="T43" fmla="*/ 164 h 290"/>
                <a:gd name="T44" fmla="*/ 175 w 445"/>
                <a:gd name="T45" fmla="*/ 158 h 290"/>
                <a:gd name="T46" fmla="*/ 181 w 445"/>
                <a:gd name="T47" fmla="*/ 187 h 290"/>
                <a:gd name="T48" fmla="*/ 175 w 445"/>
                <a:gd name="T49" fmla="*/ 140 h 290"/>
                <a:gd name="T50" fmla="*/ 146 w 445"/>
                <a:gd name="T51" fmla="*/ 134 h 290"/>
                <a:gd name="T52" fmla="*/ 153 w 445"/>
                <a:gd name="T53" fmla="*/ 105 h 290"/>
                <a:gd name="T54" fmla="*/ 181 w 445"/>
                <a:gd name="T55" fmla="*/ 111 h 290"/>
                <a:gd name="T56" fmla="*/ 240 w 445"/>
                <a:gd name="T57" fmla="*/ 240 h 290"/>
                <a:gd name="T58" fmla="*/ 211 w 445"/>
                <a:gd name="T59" fmla="*/ 246 h 290"/>
                <a:gd name="T60" fmla="*/ 205 w 445"/>
                <a:gd name="T61" fmla="*/ 218 h 290"/>
                <a:gd name="T62" fmla="*/ 234 w 445"/>
                <a:gd name="T63" fmla="*/ 211 h 290"/>
                <a:gd name="T64" fmla="*/ 240 w 445"/>
                <a:gd name="T65" fmla="*/ 240 h 290"/>
                <a:gd name="T66" fmla="*/ 234 w 445"/>
                <a:gd name="T67" fmla="*/ 193 h 290"/>
                <a:gd name="T68" fmla="*/ 205 w 445"/>
                <a:gd name="T69" fmla="*/ 187 h 290"/>
                <a:gd name="T70" fmla="*/ 211 w 445"/>
                <a:gd name="T71" fmla="*/ 158 h 290"/>
                <a:gd name="T72" fmla="*/ 240 w 445"/>
                <a:gd name="T73" fmla="*/ 164 h 290"/>
                <a:gd name="T74" fmla="*/ 240 w 445"/>
                <a:gd name="T75" fmla="*/ 134 h 290"/>
                <a:gd name="T76" fmla="*/ 211 w 445"/>
                <a:gd name="T77" fmla="*/ 140 h 290"/>
                <a:gd name="T78" fmla="*/ 205 w 445"/>
                <a:gd name="T79" fmla="*/ 111 h 290"/>
                <a:gd name="T80" fmla="*/ 234 w 445"/>
                <a:gd name="T81" fmla="*/ 105 h 290"/>
                <a:gd name="T82" fmla="*/ 240 w 445"/>
                <a:gd name="T83" fmla="*/ 134 h 290"/>
                <a:gd name="T84" fmla="*/ 292 w 445"/>
                <a:gd name="T85" fmla="*/ 246 h 290"/>
                <a:gd name="T86" fmla="*/ 263 w 445"/>
                <a:gd name="T87" fmla="*/ 240 h 290"/>
                <a:gd name="T88" fmla="*/ 269 w 445"/>
                <a:gd name="T89" fmla="*/ 211 h 290"/>
                <a:gd name="T90" fmla="*/ 298 w 445"/>
                <a:gd name="T91" fmla="*/ 218 h 290"/>
                <a:gd name="T92" fmla="*/ 298 w 445"/>
                <a:gd name="T93" fmla="*/ 187 h 290"/>
                <a:gd name="T94" fmla="*/ 269 w 445"/>
                <a:gd name="T95" fmla="*/ 193 h 290"/>
                <a:gd name="T96" fmla="*/ 263 w 445"/>
                <a:gd name="T97" fmla="*/ 164 h 290"/>
                <a:gd name="T98" fmla="*/ 292 w 445"/>
                <a:gd name="T99" fmla="*/ 158 h 290"/>
                <a:gd name="T100" fmla="*/ 298 w 445"/>
                <a:gd name="T101" fmla="*/ 187 h 290"/>
                <a:gd name="T102" fmla="*/ 292 w 445"/>
                <a:gd name="T103" fmla="*/ 140 h 290"/>
                <a:gd name="T104" fmla="*/ 263 w 445"/>
                <a:gd name="T105" fmla="*/ 134 h 290"/>
                <a:gd name="T106" fmla="*/ 269 w 445"/>
                <a:gd name="T107" fmla="*/ 105 h 290"/>
                <a:gd name="T108" fmla="*/ 298 w 445"/>
                <a:gd name="T109" fmla="*/ 111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45" h="290">
                  <a:moveTo>
                    <a:pt x="445" y="230"/>
                  </a:moveTo>
                  <a:cubicBezTo>
                    <a:pt x="445" y="224"/>
                    <a:pt x="444" y="218"/>
                    <a:pt x="442" y="213"/>
                  </a:cubicBezTo>
                  <a:cubicBezTo>
                    <a:pt x="433" y="184"/>
                    <a:pt x="397" y="165"/>
                    <a:pt x="397" y="165"/>
                  </a:cubicBezTo>
                  <a:cubicBezTo>
                    <a:pt x="325" y="114"/>
                    <a:pt x="314" y="77"/>
                    <a:pt x="313" y="55"/>
                  </a:cubicBezTo>
                  <a:cubicBezTo>
                    <a:pt x="313" y="54"/>
                    <a:pt x="313" y="54"/>
                    <a:pt x="313" y="53"/>
                  </a:cubicBezTo>
                  <a:cubicBezTo>
                    <a:pt x="313" y="26"/>
                    <a:pt x="313" y="26"/>
                    <a:pt x="313" y="26"/>
                  </a:cubicBezTo>
                  <a:cubicBezTo>
                    <a:pt x="313" y="12"/>
                    <a:pt x="302" y="0"/>
                    <a:pt x="288" y="0"/>
                  </a:cubicBezTo>
                  <a:cubicBezTo>
                    <a:pt x="274" y="0"/>
                    <a:pt x="262" y="12"/>
                    <a:pt x="262" y="26"/>
                  </a:cubicBezTo>
                  <a:cubicBezTo>
                    <a:pt x="262" y="29"/>
                    <a:pt x="262" y="29"/>
                    <a:pt x="262" y="29"/>
                  </a:cubicBezTo>
                  <a:cubicBezTo>
                    <a:pt x="220" y="42"/>
                    <a:pt x="193" y="34"/>
                    <a:pt x="183" y="30"/>
                  </a:cubicBezTo>
                  <a:cubicBezTo>
                    <a:pt x="183" y="26"/>
                    <a:pt x="183" y="26"/>
                    <a:pt x="183" y="26"/>
                  </a:cubicBezTo>
                  <a:cubicBezTo>
                    <a:pt x="183" y="12"/>
                    <a:pt x="172" y="0"/>
                    <a:pt x="157" y="0"/>
                  </a:cubicBezTo>
                  <a:cubicBezTo>
                    <a:pt x="143" y="0"/>
                    <a:pt x="132" y="12"/>
                    <a:pt x="132" y="26"/>
                  </a:cubicBezTo>
                  <a:cubicBezTo>
                    <a:pt x="132" y="46"/>
                    <a:pt x="132" y="46"/>
                    <a:pt x="132" y="46"/>
                  </a:cubicBezTo>
                  <a:cubicBezTo>
                    <a:pt x="131" y="46"/>
                    <a:pt x="131" y="46"/>
                    <a:pt x="131" y="46"/>
                  </a:cubicBezTo>
                  <a:cubicBezTo>
                    <a:pt x="131" y="46"/>
                    <a:pt x="132" y="47"/>
                    <a:pt x="132" y="48"/>
                  </a:cubicBezTo>
                  <a:cubicBezTo>
                    <a:pt x="132" y="53"/>
                    <a:pt x="132" y="53"/>
                    <a:pt x="132" y="53"/>
                  </a:cubicBezTo>
                  <a:cubicBezTo>
                    <a:pt x="132" y="53"/>
                    <a:pt x="132" y="53"/>
                    <a:pt x="132" y="53"/>
                  </a:cubicBezTo>
                  <a:cubicBezTo>
                    <a:pt x="131" y="73"/>
                    <a:pt x="122" y="113"/>
                    <a:pt x="48" y="165"/>
                  </a:cubicBezTo>
                  <a:cubicBezTo>
                    <a:pt x="48" y="165"/>
                    <a:pt x="11" y="184"/>
                    <a:pt x="3" y="213"/>
                  </a:cubicBezTo>
                  <a:cubicBezTo>
                    <a:pt x="1" y="218"/>
                    <a:pt x="0" y="224"/>
                    <a:pt x="0" y="230"/>
                  </a:cubicBezTo>
                  <a:cubicBezTo>
                    <a:pt x="0" y="231"/>
                    <a:pt x="0" y="232"/>
                    <a:pt x="0" y="234"/>
                  </a:cubicBezTo>
                  <a:cubicBezTo>
                    <a:pt x="0" y="234"/>
                    <a:pt x="0" y="234"/>
                    <a:pt x="0" y="234"/>
                  </a:cubicBezTo>
                  <a:cubicBezTo>
                    <a:pt x="0" y="278"/>
                    <a:pt x="0" y="278"/>
                    <a:pt x="0" y="278"/>
                  </a:cubicBezTo>
                  <a:cubicBezTo>
                    <a:pt x="0" y="285"/>
                    <a:pt x="6" y="290"/>
                    <a:pt x="12" y="290"/>
                  </a:cubicBezTo>
                  <a:cubicBezTo>
                    <a:pt x="433" y="290"/>
                    <a:pt x="433" y="290"/>
                    <a:pt x="433" y="290"/>
                  </a:cubicBezTo>
                  <a:cubicBezTo>
                    <a:pt x="439" y="290"/>
                    <a:pt x="445" y="285"/>
                    <a:pt x="445" y="278"/>
                  </a:cubicBezTo>
                  <a:cubicBezTo>
                    <a:pt x="445" y="234"/>
                    <a:pt x="445" y="234"/>
                    <a:pt x="445" y="234"/>
                  </a:cubicBezTo>
                  <a:cubicBezTo>
                    <a:pt x="445" y="234"/>
                    <a:pt x="445" y="234"/>
                    <a:pt x="445" y="234"/>
                  </a:cubicBezTo>
                  <a:cubicBezTo>
                    <a:pt x="445" y="232"/>
                    <a:pt x="445" y="231"/>
                    <a:pt x="445" y="230"/>
                  </a:cubicBezTo>
                  <a:close/>
                  <a:moveTo>
                    <a:pt x="181" y="240"/>
                  </a:moveTo>
                  <a:cubicBezTo>
                    <a:pt x="181" y="244"/>
                    <a:pt x="179" y="246"/>
                    <a:pt x="175" y="246"/>
                  </a:cubicBezTo>
                  <a:cubicBezTo>
                    <a:pt x="153" y="246"/>
                    <a:pt x="153" y="246"/>
                    <a:pt x="153" y="246"/>
                  </a:cubicBezTo>
                  <a:cubicBezTo>
                    <a:pt x="149" y="246"/>
                    <a:pt x="146" y="244"/>
                    <a:pt x="146" y="240"/>
                  </a:cubicBezTo>
                  <a:cubicBezTo>
                    <a:pt x="146" y="218"/>
                    <a:pt x="146" y="218"/>
                    <a:pt x="146" y="218"/>
                  </a:cubicBezTo>
                  <a:cubicBezTo>
                    <a:pt x="146" y="214"/>
                    <a:pt x="149" y="211"/>
                    <a:pt x="153" y="211"/>
                  </a:cubicBezTo>
                  <a:cubicBezTo>
                    <a:pt x="175" y="211"/>
                    <a:pt x="175" y="211"/>
                    <a:pt x="175" y="211"/>
                  </a:cubicBezTo>
                  <a:cubicBezTo>
                    <a:pt x="179" y="211"/>
                    <a:pt x="181" y="214"/>
                    <a:pt x="181" y="218"/>
                  </a:cubicBezTo>
                  <a:lnTo>
                    <a:pt x="181" y="240"/>
                  </a:lnTo>
                  <a:close/>
                  <a:moveTo>
                    <a:pt x="181" y="187"/>
                  </a:moveTo>
                  <a:cubicBezTo>
                    <a:pt x="181" y="190"/>
                    <a:pt x="179" y="193"/>
                    <a:pt x="175" y="193"/>
                  </a:cubicBezTo>
                  <a:cubicBezTo>
                    <a:pt x="153" y="193"/>
                    <a:pt x="153" y="193"/>
                    <a:pt x="153" y="193"/>
                  </a:cubicBezTo>
                  <a:cubicBezTo>
                    <a:pt x="149" y="193"/>
                    <a:pt x="146" y="190"/>
                    <a:pt x="146" y="187"/>
                  </a:cubicBezTo>
                  <a:cubicBezTo>
                    <a:pt x="146" y="164"/>
                    <a:pt x="146" y="164"/>
                    <a:pt x="146" y="164"/>
                  </a:cubicBezTo>
                  <a:cubicBezTo>
                    <a:pt x="146" y="161"/>
                    <a:pt x="149" y="158"/>
                    <a:pt x="153" y="158"/>
                  </a:cubicBezTo>
                  <a:cubicBezTo>
                    <a:pt x="175" y="158"/>
                    <a:pt x="175" y="158"/>
                    <a:pt x="175" y="158"/>
                  </a:cubicBezTo>
                  <a:cubicBezTo>
                    <a:pt x="179" y="158"/>
                    <a:pt x="181" y="161"/>
                    <a:pt x="181" y="164"/>
                  </a:cubicBezTo>
                  <a:lnTo>
                    <a:pt x="181" y="187"/>
                  </a:lnTo>
                  <a:close/>
                  <a:moveTo>
                    <a:pt x="181" y="134"/>
                  </a:moveTo>
                  <a:cubicBezTo>
                    <a:pt x="181" y="137"/>
                    <a:pt x="179" y="140"/>
                    <a:pt x="175" y="140"/>
                  </a:cubicBezTo>
                  <a:cubicBezTo>
                    <a:pt x="153" y="140"/>
                    <a:pt x="153" y="140"/>
                    <a:pt x="153" y="140"/>
                  </a:cubicBezTo>
                  <a:cubicBezTo>
                    <a:pt x="149" y="140"/>
                    <a:pt x="146" y="137"/>
                    <a:pt x="146" y="134"/>
                  </a:cubicBezTo>
                  <a:cubicBezTo>
                    <a:pt x="146" y="111"/>
                    <a:pt x="146" y="111"/>
                    <a:pt x="146" y="111"/>
                  </a:cubicBezTo>
                  <a:cubicBezTo>
                    <a:pt x="146" y="108"/>
                    <a:pt x="149" y="105"/>
                    <a:pt x="153" y="105"/>
                  </a:cubicBezTo>
                  <a:cubicBezTo>
                    <a:pt x="175" y="105"/>
                    <a:pt x="175" y="105"/>
                    <a:pt x="175" y="105"/>
                  </a:cubicBezTo>
                  <a:cubicBezTo>
                    <a:pt x="179" y="105"/>
                    <a:pt x="181" y="108"/>
                    <a:pt x="181" y="111"/>
                  </a:cubicBezTo>
                  <a:lnTo>
                    <a:pt x="181" y="134"/>
                  </a:lnTo>
                  <a:close/>
                  <a:moveTo>
                    <a:pt x="240" y="240"/>
                  </a:moveTo>
                  <a:cubicBezTo>
                    <a:pt x="240" y="244"/>
                    <a:pt x="237" y="246"/>
                    <a:pt x="234" y="246"/>
                  </a:cubicBezTo>
                  <a:cubicBezTo>
                    <a:pt x="211" y="246"/>
                    <a:pt x="211" y="246"/>
                    <a:pt x="211" y="246"/>
                  </a:cubicBezTo>
                  <a:cubicBezTo>
                    <a:pt x="208" y="246"/>
                    <a:pt x="205" y="244"/>
                    <a:pt x="205" y="240"/>
                  </a:cubicBezTo>
                  <a:cubicBezTo>
                    <a:pt x="205" y="218"/>
                    <a:pt x="205" y="218"/>
                    <a:pt x="205" y="218"/>
                  </a:cubicBezTo>
                  <a:cubicBezTo>
                    <a:pt x="205" y="214"/>
                    <a:pt x="208" y="211"/>
                    <a:pt x="211" y="211"/>
                  </a:cubicBezTo>
                  <a:cubicBezTo>
                    <a:pt x="234" y="211"/>
                    <a:pt x="234" y="211"/>
                    <a:pt x="234" y="211"/>
                  </a:cubicBezTo>
                  <a:cubicBezTo>
                    <a:pt x="237" y="211"/>
                    <a:pt x="240" y="214"/>
                    <a:pt x="240" y="218"/>
                  </a:cubicBezTo>
                  <a:lnTo>
                    <a:pt x="240" y="240"/>
                  </a:lnTo>
                  <a:close/>
                  <a:moveTo>
                    <a:pt x="240" y="187"/>
                  </a:moveTo>
                  <a:cubicBezTo>
                    <a:pt x="240" y="190"/>
                    <a:pt x="237" y="193"/>
                    <a:pt x="234" y="193"/>
                  </a:cubicBezTo>
                  <a:cubicBezTo>
                    <a:pt x="211" y="193"/>
                    <a:pt x="211" y="193"/>
                    <a:pt x="211" y="193"/>
                  </a:cubicBezTo>
                  <a:cubicBezTo>
                    <a:pt x="208" y="193"/>
                    <a:pt x="205" y="190"/>
                    <a:pt x="205" y="187"/>
                  </a:cubicBezTo>
                  <a:cubicBezTo>
                    <a:pt x="205" y="164"/>
                    <a:pt x="205" y="164"/>
                    <a:pt x="205" y="164"/>
                  </a:cubicBezTo>
                  <a:cubicBezTo>
                    <a:pt x="205" y="161"/>
                    <a:pt x="208" y="158"/>
                    <a:pt x="211" y="158"/>
                  </a:cubicBezTo>
                  <a:cubicBezTo>
                    <a:pt x="234" y="158"/>
                    <a:pt x="234" y="158"/>
                    <a:pt x="234" y="158"/>
                  </a:cubicBezTo>
                  <a:cubicBezTo>
                    <a:pt x="237" y="158"/>
                    <a:pt x="240" y="161"/>
                    <a:pt x="240" y="164"/>
                  </a:cubicBezTo>
                  <a:lnTo>
                    <a:pt x="240" y="187"/>
                  </a:lnTo>
                  <a:close/>
                  <a:moveTo>
                    <a:pt x="240" y="134"/>
                  </a:moveTo>
                  <a:cubicBezTo>
                    <a:pt x="240" y="137"/>
                    <a:pt x="237" y="140"/>
                    <a:pt x="234" y="140"/>
                  </a:cubicBezTo>
                  <a:cubicBezTo>
                    <a:pt x="211" y="140"/>
                    <a:pt x="211" y="140"/>
                    <a:pt x="211" y="140"/>
                  </a:cubicBezTo>
                  <a:cubicBezTo>
                    <a:pt x="208" y="140"/>
                    <a:pt x="205" y="137"/>
                    <a:pt x="205" y="134"/>
                  </a:cubicBezTo>
                  <a:cubicBezTo>
                    <a:pt x="205" y="111"/>
                    <a:pt x="205" y="111"/>
                    <a:pt x="205" y="111"/>
                  </a:cubicBezTo>
                  <a:cubicBezTo>
                    <a:pt x="205" y="108"/>
                    <a:pt x="208" y="105"/>
                    <a:pt x="211" y="105"/>
                  </a:cubicBezTo>
                  <a:cubicBezTo>
                    <a:pt x="234" y="105"/>
                    <a:pt x="234" y="105"/>
                    <a:pt x="234" y="105"/>
                  </a:cubicBezTo>
                  <a:cubicBezTo>
                    <a:pt x="237" y="105"/>
                    <a:pt x="240" y="108"/>
                    <a:pt x="240" y="111"/>
                  </a:cubicBezTo>
                  <a:lnTo>
                    <a:pt x="240" y="134"/>
                  </a:lnTo>
                  <a:close/>
                  <a:moveTo>
                    <a:pt x="298" y="240"/>
                  </a:moveTo>
                  <a:cubicBezTo>
                    <a:pt x="298" y="244"/>
                    <a:pt x="296" y="246"/>
                    <a:pt x="292" y="246"/>
                  </a:cubicBezTo>
                  <a:cubicBezTo>
                    <a:pt x="269" y="246"/>
                    <a:pt x="269" y="246"/>
                    <a:pt x="269" y="246"/>
                  </a:cubicBezTo>
                  <a:cubicBezTo>
                    <a:pt x="266" y="246"/>
                    <a:pt x="263" y="244"/>
                    <a:pt x="263" y="240"/>
                  </a:cubicBezTo>
                  <a:cubicBezTo>
                    <a:pt x="263" y="218"/>
                    <a:pt x="263" y="218"/>
                    <a:pt x="263" y="218"/>
                  </a:cubicBezTo>
                  <a:cubicBezTo>
                    <a:pt x="263" y="214"/>
                    <a:pt x="266" y="211"/>
                    <a:pt x="269" y="211"/>
                  </a:cubicBezTo>
                  <a:cubicBezTo>
                    <a:pt x="292" y="211"/>
                    <a:pt x="292" y="211"/>
                    <a:pt x="292" y="211"/>
                  </a:cubicBezTo>
                  <a:cubicBezTo>
                    <a:pt x="296" y="211"/>
                    <a:pt x="298" y="214"/>
                    <a:pt x="298" y="218"/>
                  </a:cubicBezTo>
                  <a:lnTo>
                    <a:pt x="298" y="240"/>
                  </a:lnTo>
                  <a:close/>
                  <a:moveTo>
                    <a:pt x="298" y="187"/>
                  </a:moveTo>
                  <a:cubicBezTo>
                    <a:pt x="298" y="190"/>
                    <a:pt x="296" y="193"/>
                    <a:pt x="292" y="193"/>
                  </a:cubicBezTo>
                  <a:cubicBezTo>
                    <a:pt x="269" y="193"/>
                    <a:pt x="269" y="193"/>
                    <a:pt x="269" y="193"/>
                  </a:cubicBezTo>
                  <a:cubicBezTo>
                    <a:pt x="266" y="193"/>
                    <a:pt x="263" y="190"/>
                    <a:pt x="263" y="187"/>
                  </a:cubicBezTo>
                  <a:cubicBezTo>
                    <a:pt x="263" y="164"/>
                    <a:pt x="263" y="164"/>
                    <a:pt x="263" y="164"/>
                  </a:cubicBezTo>
                  <a:cubicBezTo>
                    <a:pt x="263" y="161"/>
                    <a:pt x="266" y="158"/>
                    <a:pt x="269" y="158"/>
                  </a:cubicBezTo>
                  <a:cubicBezTo>
                    <a:pt x="292" y="158"/>
                    <a:pt x="292" y="158"/>
                    <a:pt x="292" y="158"/>
                  </a:cubicBezTo>
                  <a:cubicBezTo>
                    <a:pt x="296" y="158"/>
                    <a:pt x="298" y="161"/>
                    <a:pt x="298" y="164"/>
                  </a:cubicBezTo>
                  <a:lnTo>
                    <a:pt x="298" y="187"/>
                  </a:lnTo>
                  <a:close/>
                  <a:moveTo>
                    <a:pt x="298" y="134"/>
                  </a:moveTo>
                  <a:cubicBezTo>
                    <a:pt x="298" y="137"/>
                    <a:pt x="296" y="140"/>
                    <a:pt x="292" y="140"/>
                  </a:cubicBezTo>
                  <a:cubicBezTo>
                    <a:pt x="269" y="140"/>
                    <a:pt x="269" y="140"/>
                    <a:pt x="269" y="140"/>
                  </a:cubicBezTo>
                  <a:cubicBezTo>
                    <a:pt x="266" y="140"/>
                    <a:pt x="263" y="137"/>
                    <a:pt x="263" y="134"/>
                  </a:cubicBezTo>
                  <a:cubicBezTo>
                    <a:pt x="263" y="111"/>
                    <a:pt x="263" y="111"/>
                    <a:pt x="263" y="111"/>
                  </a:cubicBezTo>
                  <a:cubicBezTo>
                    <a:pt x="263" y="108"/>
                    <a:pt x="266" y="105"/>
                    <a:pt x="269" y="105"/>
                  </a:cubicBezTo>
                  <a:cubicBezTo>
                    <a:pt x="292" y="105"/>
                    <a:pt x="292" y="105"/>
                    <a:pt x="292" y="105"/>
                  </a:cubicBezTo>
                  <a:cubicBezTo>
                    <a:pt x="296" y="105"/>
                    <a:pt x="298" y="108"/>
                    <a:pt x="298" y="111"/>
                  </a:cubicBezTo>
                  <a:lnTo>
                    <a:pt x="298" y="1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88" tIns="60944" rIns="121888" bIns="60944" numCol="1" anchor="t" anchorCtr="0" compatLnSpc="1"/>
            <a:lstStyle/>
            <a:p>
              <a:endParaRPr lang="zh-CN" altLang="en-US" sz="320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46" name="Freeform 8"/>
            <p:cNvSpPr/>
            <p:nvPr/>
          </p:nvSpPr>
          <p:spPr bwMode="auto">
            <a:xfrm>
              <a:off x="1165225" y="1162051"/>
              <a:ext cx="157163" cy="150813"/>
            </a:xfrm>
            <a:custGeom>
              <a:avLst/>
              <a:gdLst>
                <a:gd name="T0" fmla="*/ 31 w 99"/>
                <a:gd name="T1" fmla="*/ 95 h 95"/>
                <a:gd name="T2" fmla="*/ 0 w 99"/>
                <a:gd name="T3" fmla="*/ 0 h 95"/>
                <a:gd name="T4" fmla="*/ 99 w 99"/>
                <a:gd name="T5" fmla="*/ 39 h 95"/>
                <a:gd name="T6" fmla="*/ 31 w 99"/>
                <a:gd name="T7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9" h="95">
                  <a:moveTo>
                    <a:pt x="31" y="95"/>
                  </a:moveTo>
                  <a:lnTo>
                    <a:pt x="0" y="0"/>
                  </a:lnTo>
                  <a:lnTo>
                    <a:pt x="99" y="39"/>
                  </a:lnTo>
                  <a:lnTo>
                    <a:pt x="31" y="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88" tIns="60944" rIns="121888" bIns="60944" numCol="1" anchor="t" anchorCtr="0" compatLnSpc="1"/>
            <a:lstStyle/>
            <a:p>
              <a:endParaRPr lang="zh-CN" altLang="en-US" sz="320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47" name="Freeform 9"/>
            <p:cNvSpPr>
              <a:spLocks noEditPoints="1"/>
            </p:cNvSpPr>
            <p:nvPr/>
          </p:nvSpPr>
          <p:spPr bwMode="auto">
            <a:xfrm>
              <a:off x="1162050" y="1155701"/>
              <a:ext cx="592138" cy="409575"/>
            </a:xfrm>
            <a:custGeom>
              <a:avLst/>
              <a:gdLst>
                <a:gd name="T0" fmla="*/ 104 w 207"/>
                <a:gd name="T1" fmla="*/ 0 h 143"/>
                <a:gd name="T2" fmla="*/ 0 w 207"/>
                <a:gd name="T3" fmla="*/ 71 h 143"/>
                <a:gd name="T4" fmla="*/ 104 w 207"/>
                <a:gd name="T5" fmla="*/ 143 h 143"/>
                <a:gd name="T6" fmla="*/ 207 w 207"/>
                <a:gd name="T7" fmla="*/ 71 h 143"/>
                <a:gd name="T8" fmla="*/ 104 w 207"/>
                <a:gd name="T9" fmla="*/ 0 h 143"/>
                <a:gd name="T10" fmla="*/ 54 w 207"/>
                <a:gd name="T11" fmla="*/ 85 h 143"/>
                <a:gd name="T12" fmla="*/ 40 w 207"/>
                <a:gd name="T13" fmla="*/ 71 h 143"/>
                <a:gd name="T14" fmla="*/ 54 w 207"/>
                <a:gd name="T15" fmla="*/ 57 h 143"/>
                <a:gd name="T16" fmla="*/ 68 w 207"/>
                <a:gd name="T17" fmla="*/ 71 h 143"/>
                <a:gd name="T18" fmla="*/ 54 w 207"/>
                <a:gd name="T19" fmla="*/ 85 h 143"/>
                <a:gd name="T20" fmla="*/ 104 w 207"/>
                <a:gd name="T21" fmla="*/ 85 h 143"/>
                <a:gd name="T22" fmla="*/ 90 w 207"/>
                <a:gd name="T23" fmla="*/ 71 h 143"/>
                <a:gd name="T24" fmla="*/ 104 w 207"/>
                <a:gd name="T25" fmla="*/ 57 h 143"/>
                <a:gd name="T26" fmla="*/ 118 w 207"/>
                <a:gd name="T27" fmla="*/ 71 h 143"/>
                <a:gd name="T28" fmla="*/ 104 w 207"/>
                <a:gd name="T29" fmla="*/ 85 h 143"/>
                <a:gd name="T30" fmla="*/ 154 w 207"/>
                <a:gd name="T31" fmla="*/ 85 h 143"/>
                <a:gd name="T32" fmla="*/ 140 w 207"/>
                <a:gd name="T33" fmla="*/ 71 h 143"/>
                <a:gd name="T34" fmla="*/ 154 w 207"/>
                <a:gd name="T35" fmla="*/ 57 h 143"/>
                <a:gd name="T36" fmla="*/ 168 w 207"/>
                <a:gd name="T37" fmla="*/ 71 h 143"/>
                <a:gd name="T38" fmla="*/ 154 w 207"/>
                <a:gd name="T39" fmla="*/ 85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07" h="143">
                  <a:moveTo>
                    <a:pt x="104" y="0"/>
                  </a:moveTo>
                  <a:cubicBezTo>
                    <a:pt x="47" y="0"/>
                    <a:pt x="0" y="32"/>
                    <a:pt x="0" y="71"/>
                  </a:cubicBezTo>
                  <a:cubicBezTo>
                    <a:pt x="0" y="111"/>
                    <a:pt x="47" y="143"/>
                    <a:pt x="104" y="143"/>
                  </a:cubicBezTo>
                  <a:cubicBezTo>
                    <a:pt x="161" y="143"/>
                    <a:pt x="207" y="111"/>
                    <a:pt x="207" y="71"/>
                  </a:cubicBezTo>
                  <a:cubicBezTo>
                    <a:pt x="207" y="32"/>
                    <a:pt x="161" y="0"/>
                    <a:pt x="104" y="0"/>
                  </a:cubicBezTo>
                  <a:close/>
                  <a:moveTo>
                    <a:pt x="54" y="85"/>
                  </a:moveTo>
                  <a:cubicBezTo>
                    <a:pt x="46" y="85"/>
                    <a:pt x="40" y="79"/>
                    <a:pt x="40" y="71"/>
                  </a:cubicBezTo>
                  <a:cubicBezTo>
                    <a:pt x="40" y="64"/>
                    <a:pt x="46" y="57"/>
                    <a:pt x="54" y="57"/>
                  </a:cubicBezTo>
                  <a:cubicBezTo>
                    <a:pt x="62" y="57"/>
                    <a:pt x="68" y="64"/>
                    <a:pt x="68" y="71"/>
                  </a:cubicBezTo>
                  <a:cubicBezTo>
                    <a:pt x="68" y="79"/>
                    <a:pt x="62" y="85"/>
                    <a:pt x="54" y="85"/>
                  </a:cubicBezTo>
                  <a:close/>
                  <a:moveTo>
                    <a:pt x="104" y="85"/>
                  </a:moveTo>
                  <a:cubicBezTo>
                    <a:pt x="96" y="85"/>
                    <a:pt x="90" y="79"/>
                    <a:pt x="90" y="71"/>
                  </a:cubicBezTo>
                  <a:cubicBezTo>
                    <a:pt x="90" y="64"/>
                    <a:pt x="96" y="57"/>
                    <a:pt x="104" y="57"/>
                  </a:cubicBezTo>
                  <a:cubicBezTo>
                    <a:pt x="112" y="57"/>
                    <a:pt x="118" y="64"/>
                    <a:pt x="118" y="71"/>
                  </a:cubicBezTo>
                  <a:cubicBezTo>
                    <a:pt x="118" y="79"/>
                    <a:pt x="112" y="85"/>
                    <a:pt x="104" y="85"/>
                  </a:cubicBezTo>
                  <a:close/>
                  <a:moveTo>
                    <a:pt x="154" y="85"/>
                  </a:moveTo>
                  <a:cubicBezTo>
                    <a:pt x="146" y="85"/>
                    <a:pt x="140" y="79"/>
                    <a:pt x="140" y="71"/>
                  </a:cubicBezTo>
                  <a:cubicBezTo>
                    <a:pt x="140" y="64"/>
                    <a:pt x="146" y="57"/>
                    <a:pt x="154" y="57"/>
                  </a:cubicBezTo>
                  <a:cubicBezTo>
                    <a:pt x="162" y="57"/>
                    <a:pt x="168" y="64"/>
                    <a:pt x="168" y="71"/>
                  </a:cubicBezTo>
                  <a:cubicBezTo>
                    <a:pt x="168" y="79"/>
                    <a:pt x="162" y="85"/>
                    <a:pt x="154" y="8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88" tIns="60944" rIns="121888" bIns="60944" numCol="1" anchor="t" anchorCtr="0" compatLnSpc="1"/>
            <a:lstStyle/>
            <a:p>
              <a:endParaRPr lang="zh-CN" altLang="en-US" sz="320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grpSp>
        <p:nvGrpSpPr>
          <p:cNvPr id="153" name="组合 75"/>
          <p:cNvGrpSpPr/>
          <p:nvPr/>
        </p:nvGrpSpPr>
        <p:grpSpPr>
          <a:xfrm>
            <a:off x="6810440" y="4075601"/>
            <a:ext cx="450068" cy="495591"/>
            <a:chOff x="279401" y="2698750"/>
            <a:chExt cx="1473200" cy="1655763"/>
          </a:xfrm>
          <a:solidFill>
            <a:schemeClr val="bg1"/>
          </a:solidFill>
        </p:grpSpPr>
        <p:sp>
          <p:nvSpPr>
            <p:cNvPr id="154" name="Freeform 45"/>
            <p:cNvSpPr>
              <a:spLocks noEditPoints="1"/>
            </p:cNvSpPr>
            <p:nvPr/>
          </p:nvSpPr>
          <p:spPr bwMode="auto">
            <a:xfrm>
              <a:off x="279401" y="2884488"/>
              <a:ext cx="1473200" cy="1470025"/>
            </a:xfrm>
            <a:custGeom>
              <a:avLst/>
              <a:gdLst>
                <a:gd name="T0" fmla="*/ 250 w 501"/>
                <a:gd name="T1" fmla="*/ 0 h 501"/>
                <a:gd name="T2" fmla="*/ 0 w 501"/>
                <a:gd name="T3" fmla="*/ 251 h 501"/>
                <a:gd name="T4" fmla="*/ 250 w 501"/>
                <a:gd name="T5" fmla="*/ 501 h 501"/>
                <a:gd name="T6" fmla="*/ 501 w 501"/>
                <a:gd name="T7" fmla="*/ 251 h 501"/>
                <a:gd name="T8" fmla="*/ 250 w 501"/>
                <a:gd name="T9" fmla="*/ 0 h 501"/>
                <a:gd name="T10" fmla="*/ 455 w 501"/>
                <a:gd name="T11" fmla="*/ 267 h 501"/>
                <a:gd name="T12" fmla="*/ 446 w 501"/>
                <a:gd name="T13" fmla="*/ 267 h 501"/>
                <a:gd name="T14" fmla="*/ 389 w 501"/>
                <a:gd name="T15" fmla="*/ 390 h 501"/>
                <a:gd name="T16" fmla="*/ 267 w 501"/>
                <a:gd name="T17" fmla="*/ 447 h 501"/>
                <a:gd name="T18" fmla="*/ 267 w 501"/>
                <a:gd name="T19" fmla="*/ 455 h 501"/>
                <a:gd name="T20" fmla="*/ 250 w 501"/>
                <a:gd name="T21" fmla="*/ 471 h 501"/>
                <a:gd name="T22" fmla="*/ 234 w 501"/>
                <a:gd name="T23" fmla="*/ 455 h 501"/>
                <a:gd name="T24" fmla="*/ 234 w 501"/>
                <a:gd name="T25" fmla="*/ 447 h 501"/>
                <a:gd name="T26" fmla="*/ 111 w 501"/>
                <a:gd name="T27" fmla="*/ 390 h 501"/>
                <a:gd name="T28" fmla="*/ 54 w 501"/>
                <a:gd name="T29" fmla="*/ 267 h 501"/>
                <a:gd name="T30" fmla="*/ 46 w 501"/>
                <a:gd name="T31" fmla="*/ 267 h 501"/>
                <a:gd name="T32" fmla="*/ 30 w 501"/>
                <a:gd name="T33" fmla="*/ 251 h 501"/>
                <a:gd name="T34" fmla="*/ 46 w 501"/>
                <a:gd name="T35" fmla="*/ 234 h 501"/>
                <a:gd name="T36" fmla="*/ 54 w 501"/>
                <a:gd name="T37" fmla="*/ 234 h 501"/>
                <a:gd name="T38" fmla="*/ 111 w 501"/>
                <a:gd name="T39" fmla="*/ 111 h 501"/>
                <a:gd name="T40" fmla="*/ 234 w 501"/>
                <a:gd name="T41" fmla="*/ 54 h 501"/>
                <a:gd name="T42" fmla="*/ 234 w 501"/>
                <a:gd name="T43" fmla="*/ 46 h 501"/>
                <a:gd name="T44" fmla="*/ 250 w 501"/>
                <a:gd name="T45" fmla="*/ 30 h 501"/>
                <a:gd name="T46" fmla="*/ 267 w 501"/>
                <a:gd name="T47" fmla="*/ 46 h 501"/>
                <a:gd name="T48" fmla="*/ 267 w 501"/>
                <a:gd name="T49" fmla="*/ 54 h 501"/>
                <a:gd name="T50" fmla="*/ 389 w 501"/>
                <a:gd name="T51" fmla="*/ 111 h 501"/>
                <a:gd name="T52" fmla="*/ 446 w 501"/>
                <a:gd name="T53" fmla="*/ 234 h 501"/>
                <a:gd name="T54" fmla="*/ 455 w 501"/>
                <a:gd name="T55" fmla="*/ 234 h 501"/>
                <a:gd name="T56" fmla="*/ 471 w 501"/>
                <a:gd name="T57" fmla="*/ 251 h 501"/>
                <a:gd name="T58" fmla="*/ 455 w 501"/>
                <a:gd name="T59" fmla="*/ 267 h 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01" h="501">
                  <a:moveTo>
                    <a:pt x="250" y="0"/>
                  </a:moveTo>
                  <a:cubicBezTo>
                    <a:pt x="112" y="0"/>
                    <a:pt x="0" y="112"/>
                    <a:pt x="0" y="251"/>
                  </a:cubicBezTo>
                  <a:cubicBezTo>
                    <a:pt x="0" y="389"/>
                    <a:pt x="112" y="501"/>
                    <a:pt x="250" y="501"/>
                  </a:cubicBezTo>
                  <a:cubicBezTo>
                    <a:pt x="389" y="501"/>
                    <a:pt x="501" y="389"/>
                    <a:pt x="501" y="251"/>
                  </a:cubicBezTo>
                  <a:cubicBezTo>
                    <a:pt x="501" y="112"/>
                    <a:pt x="389" y="0"/>
                    <a:pt x="250" y="0"/>
                  </a:cubicBezTo>
                  <a:close/>
                  <a:moveTo>
                    <a:pt x="455" y="267"/>
                  </a:moveTo>
                  <a:cubicBezTo>
                    <a:pt x="446" y="267"/>
                    <a:pt x="446" y="267"/>
                    <a:pt x="446" y="267"/>
                  </a:cubicBezTo>
                  <a:cubicBezTo>
                    <a:pt x="442" y="315"/>
                    <a:pt x="421" y="358"/>
                    <a:pt x="389" y="390"/>
                  </a:cubicBezTo>
                  <a:cubicBezTo>
                    <a:pt x="357" y="422"/>
                    <a:pt x="315" y="443"/>
                    <a:pt x="267" y="447"/>
                  </a:cubicBezTo>
                  <a:cubicBezTo>
                    <a:pt x="267" y="455"/>
                    <a:pt x="267" y="455"/>
                    <a:pt x="267" y="455"/>
                  </a:cubicBezTo>
                  <a:cubicBezTo>
                    <a:pt x="267" y="464"/>
                    <a:pt x="259" y="471"/>
                    <a:pt x="250" y="471"/>
                  </a:cubicBezTo>
                  <a:cubicBezTo>
                    <a:pt x="241" y="471"/>
                    <a:pt x="234" y="464"/>
                    <a:pt x="234" y="455"/>
                  </a:cubicBezTo>
                  <a:cubicBezTo>
                    <a:pt x="234" y="447"/>
                    <a:pt x="234" y="447"/>
                    <a:pt x="234" y="447"/>
                  </a:cubicBezTo>
                  <a:cubicBezTo>
                    <a:pt x="186" y="443"/>
                    <a:pt x="143" y="422"/>
                    <a:pt x="111" y="390"/>
                  </a:cubicBezTo>
                  <a:cubicBezTo>
                    <a:pt x="79" y="358"/>
                    <a:pt x="58" y="315"/>
                    <a:pt x="54" y="267"/>
                  </a:cubicBezTo>
                  <a:cubicBezTo>
                    <a:pt x="46" y="267"/>
                    <a:pt x="46" y="267"/>
                    <a:pt x="46" y="267"/>
                  </a:cubicBezTo>
                  <a:cubicBezTo>
                    <a:pt x="37" y="267"/>
                    <a:pt x="30" y="260"/>
                    <a:pt x="30" y="251"/>
                  </a:cubicBezTo>
                  <a:cubicBezTo>
                    <a:pt x="30" y="241"/>
                    <a:pt x="37" y="234"/>
                    <a:pt x="46" y="234"/>
                  </a:cubicBezTo>
                  <a:cubicBezTo>
                    <a:pt x="54" y="234"/>
                    <a:pt x="54" y="234"/>
                    <a:pt x="54" y="234"/>
                  </a:cubicBezTo>
                  <a:cubicBezTo>
                    <a:pt x="58" y="186"/>
                    <a:pt x="79" y="143"/>
                    <a:pt x="111" y="111"/>
                  </a:cubicBezTo>
                  <a:cubicBezTo>
                    <a:pt x="143" y="79"/>
                    <a:pt x="186" y="58"/>
                    <a:pt x="234" y="54"/>
                  </a:cubicBezTo>
                  <a:cubicBezTo>
                    <a:pt x="234" y="46"/>
                    <a:pt x="234" y="46"/>
                    <a:pt x="234" y="46"/>
                  </a:cubicBezTo>
                  <a:cubicBezTo>
                    <a:pt x="234" y="37"/>
                    <a:pt x="241" y="30"/>
                    <a:pt x="250" y="30"/>
                  </a:cubicBezTo>
                  <a:cubicBezTo>
                    <a:pt x="259" y="30"/>
                    <a:pt x="267" y="37"/>
                    <a:pt x="267" y="46"/>
                  </a:cubicBezTo>
                  <a:cubicBezTo>
                    <a:pt x="267" y="54"/>
                    <a:pt x="267" y="54"/>
                    <a:pt x="267" y="54"/>
                  </a:cubicBezTo>
                  <a:cubicBezTo>
                    <a:pt x="315" y="58"/>
                    <a:pt x="357" y="79"/>
                    <a:pt x="389" y="111"/>
                  </a:cubicBezTo>
                  <a:cubicBezTo>
                    <a:pt x="421" y="143"/>
                    <a:pt x="442" y="186"/>
                    <a:pt x="446" y="234"/>
                  </a:cubicBezTo>
                  <a:cubicBezTo>
                    <a:pt x="455" y="234"/>
                    <a:pt x="455" y="234"/>
                    <a:pt x="455" y="234"/>
                  </a:cubicBezTo>
                  <a:cubicBezTo>
                    <a:pt x="464" y="234"/>
                    <a:pt x="471" y="241"/>
                    <a:pt x="471" y="251"/>
                  </a:cubicBezTo>
                  <a:cubicBezTo>
                    <a:pt x="471" y="260"/>
                    <a:pt x="464" y="267"/>
                    <a:pt x="455" y="26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88" tIns="60944" rIns="121888" bIns="60944" numCol="1" anchor="t" anchorCtr="0" compatLnSpc="1"/>
            <a:lstStyle/>
            <a:p>
              <a:endParaRPr lang="zh-CN" altLang="en-US" sz="320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55" name="Freeform 46"/>
            <p:cNvSpPr/>
            <p:nvPr/>
          </p:nvSpPr>
          <p:spPr bwMode="auto">
            <a:xfrm>
              <a:off x="966788" y="3043238"/>
              <a:ext cx="96838" cy="117475"/>
            </a:xfrm>
            <a:custGeom>
              <a:avLst/>
              <a:gdLst>
                <a:gd name="T0" fmla="*/ 16 w 33"/>
                <a:gd name="T1" fmla="*/ 40 h 40"/>
                <a:gd name="T2" fmla="*/ 33 w 33"/>
                <a:gd name="T3" fmla="*/ 24 h 40"/>
                <a:gd name="T4" fmla="*/ 33 w 33"/>
                <a:gd name="T5" fmla="*/ 0 h 40"/>
                <a:gd name="T6" fmla="*/ 16 w 33"/>
                <a:gd name="T7" fmla="*/ 0 h 40"/>
                <a:gd name="T8" fmla="*/ 0 w 33"/>
                <a:gd name="T9" fmla="*/ 0 h 40"/>
                <a:gd name="T10" fmla="*/ 0 w 33"/>
                <a:gd name="T11" fmla="*/ 24 h 40"/>
                <a:gd name="T12" fmla="*/ 16 w 33"/>
                <a:gd name="T13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40">
                  <a:moveTo>
                    <a:pt x="16" y="40"/>
                  </a:moveTo>
                  <a:cubicBezTo>
                    <a:pt x="25" y="40"/>
                    <a:pt x="33" y="33"/>
                    <a:pt x="33" y="24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27" y="0"/>
                    <a:pt x="22" y="0"/>
                    <a:pt x="16" y="0"/>
                  </a:cubicBezTo>
                  <a:cubicBezTo>
                    <a:pt x="11" y="0"/>
                    <a:pt x="5" y="0"/>
                    <a:pt x="0" y="0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33"/>
                    <a:pt x="7" y="40"/>
                    <a:pt x="16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88" tIns="60944" rIns="121888" bIns="60944" numCol="1" anchor="t" anchorCtr="0" compatLnSpc="1"/>
            <a:lstStyle/>
            <a:p>
              <a:endParaRPr lang="zh-CN" altLang="en-US" sz="320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56" name="Freeform 47"/>
            <p:cNvSpPr/>
            <p:nvPr/>
          </p:nvSpPr>
          <p:spPr bwMode="auto">
            <a:xfrm>
              <a:off x="966788" y="4079875"/>
              <a:ext cx="96838" cy="115888"/>
            </a:xfrm>
            <a:custGeom>
              <a:avLst/>
              <a:gdLst>
                <a:gd name="T0" fmla="*/ 16 w 33"/>
                <a:gd name="T1" fmla="*/ 0 h 40"/>
                <a:gd name="T2" fmla="*/ 0 w 33"/>
                <a:gd name="T3" fmla="*/ 17 h 40"/>
                <a:gd name="T4" fmla="*/ 0 w 33"/>
                <a:gd name="T5" fmla="*/ 40 h 40"/>
                <a:gd name="T6" fmla="*/ 16 w 33"/>
                <a:gd name="T7" fmla="*/ 40 h 40"/>
                <a:gd name="T8" fmla="*/ 33 w 33"/>
                <a:gd name="T9" fmla="*/ 40 h 40"/>
                <a:gd name="T10" fmla="*/ 33 w 33"/>
                <a:gd name="T11" fmla="*/ 17 h 40"/>
                <a:gd name="T12" fmla="*/ 16 w 33"/>
                <a:gd name="T13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40">
                  <a:moveTo>
                    <a:pt x="16" y="0"/>
                  </a:moveTo>
                  <a:cubicBezTo>
                    <a:pt x="7" y="0"/>
                    <a:pt x="0" y="7"/>
                    <a:pt x="0" y="17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5" y="40"/>
                    <a:pt x="11" y="40"/>
                    <a:pt x="16" y="40"/>
                  </a:cubicBezTo>
                  <a:cubicBezTo>
                    <a:pt x="22" y="40"/>
                    <a:pt x="27" y="40"/>
                    <a:pt x="33" y="40"/>
                  </a:cubicBezTo>
                  <a:cubicBezTo>
                    <a:pt x="33" y="17"/>
                    <a:pt x="33" y="17"/>
                    <a:pt x="33" y="17"/>
                  </a:cubicBezTo>
                  <a:cubicBezTo>
                    <a:pt x="33" y="7"/>
                    <a:pt x="25" y="0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88" tIns="60944" rIns="121888" bIns="60944" numCol="1" anchor="t" anchorCtr="0" compatLnSpc="1"/>
            <a:lstStyle/>
            <a:p>
              <a:endParaRPr lang="zh-CN" altLang="en-US" sz="320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57" name="Freeform 48"/>
            <p:cNvSpPr/>
            <p:nvPr/>
          </p:nvSpPr>
          <p:spPr bwMode="auto">
            <a:xfrm>
              <a:off x="434976" y="3571875"/>
              <a:ext cx="120650" cy="96838"/>
            </a:xfrm>
            <a:custGeom>
              <a:avLst/>
              <a:gdLst>
                <a:gd name="T0" fmla="*/ 41 w 41"/>
                <a:gd name="T1" fmla="*/ 17 h 33"/>
                <a:gd name="T2" fmla="*/ 24 w 41"/>
                <a:gd name="T3" fmla="*/ 0 h 33"/>
                <a:gd name="T4" fmla="*/ 1 w 41"/>
                <a:gd name="T5" fmla="*/ 0 h 33"/>
                <a:gd name="T6" fmla="*/ 0 w 41"/>
                <a:gd name="T7" fmla="*/ 17 h 33"/>
                <a:gd name="T8" fmla="*/ 1 w 41"/>
                <a:gd name="T9" fmla="*/ 33 h 33"/>
                <a:gd name="T10" fmla="*/ 24 w 41"/>
                <a:gd name="T11" fmla="*/ 33 h 33"/>
                <a:gd name="T12" fmla="*/ 41 w 41"/>
                <a:gd name="T13" fmla="*/ 1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33">
                  <a:moveTo>
                    <a:pt x="41" y="17"/>
                  </a:moveTo>
                  <a:cubicBezTo>
                    <a:pt x="41" y="7"/>
                    <a:pt x="33" y="0"/>
                    <a:pt x="24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6"/>
                    <a:pt x="0" y="11"/>
                    <a:pt x="0" y="17"/>
                  </a:cubicBezTo>
                  <a:cubicBezTo>
                    <a:pt x="0" y="22"/>
                    <a:pt x="1" y="28"/>
                    <a:pt x="1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33" y="33"/>
                    <a:pt x="41" y="26"/>
                    <a:pt x="41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88" tIns="60944" rIns="121888" bIns="60944" numCol="1" anchor="t" anchorCtr="0" compatLnSpc="1"/>
            <a:lstStyle/>
            <a:p>
              <a:endParaRPr lang="zh-CN" altLang="en-US" sz="320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58" name="Freeform 49"/>
            <p:cNvSpPr/>
            <p:nvPr/>
          </p:nvSpPr>
          <p:spPr bwMode="auto">
            <a:xfrm>
              <a:off x="1474788" y="3571875"/>
              <a:ext cx="119063" cy="96838"/>
            </a:xfrm>
            <a:custGeom>
              <a:avLst/>
              <a:gdLst>
                <a:gd name="T0" fmla="*/ 39 w 40"/>
                <a:gd name="T1" fmla="*/ 0 h 33"/>
                <a:gd name="T2" fmla="*/ 16 w 40"/>
                <a:gd name="T3" fmla="*/ 0 h 33"/>
                <a:gd name="T4" fmla="*/ 0 w 40"/>
                <a:gd name="T5" fmla="*/ 17 h 33"/>
                <a:gd name="T6" fmla="*/ 16 w 40"/>
                <a:gd name="T7" fmla="*/ 33 h 33"/>
                <a:gd name="T8" fmla="*/ 39 w 40"/>
                <a:gd name="T9" fmla="*/ 33 h 33"/>
                <a:gd name="T10" fmla="*/ 40 w 40"/>
                <a:gd name="T11" fmla="*/ 17 h 33"/>
                <a:gd name="T12" fmla="*/ 39 w 40"/>
                <a:gd name="T13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33">
                  <a:moveTo>
                    <a:pt x="39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7"/>
                  </a:cubicBezTo>
                  <a:cubicBezTo>
                    <a:pt x="0" y="26"/>
                    <a:pt x="7" y="33"/>
                    <a:pt x="16" y="33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40" y="28"/>
                    <a:pt x="40" y="22"/>
                    <a:pt x="40" y="17"/>
                  </a:cubicBezTo>
                  <a:cubicBezTo>
                    <a:pt x="40" y="11"/>
                    <a:pt x="40" y="6"/>
                    <a:pt x="3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88" tIns="60944" rIns="121888" bIns="60944" numCol="1" anchor="t" anchorCtr="0" compatLnSpc="1"/>
            <a:lstStyle/>
            <a:p>
              <a:endParaRPr lang="zh-CN" altLang="en-US" sz="320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59" name="Oval 50"/>
            <p:cNvSpPr>
              <a:spLocks noChangeArrowheads="1"/>
            </p:cNvSpPr>
            <p:nvPr/>
          </p:nvSpPr>
          <p:spPr bwMode="auto">
            <a:xfrm>
              <a:off x="925513" y="3532188"/>
              <a:ext cx="176213" cy="1746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88" tIns="60944" rIns="121888" bIns="60944" numCol="1" anchor="t" anchorCtr="0" compatLnSpc="1"/>
            <a:lstStyle/>
            <a:p>
              <a:endParaRPr lang="zh-CN" altLang="en-US" sz="320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60" name="Freeform 51"/>
            <p:cNvSpPr>
              <a:spLocks noEditPoints="1"/>
            </p:cNvSpPr>
            <p:nvPr/>
          </p:nvSpPr>
          <p:spPr bwMode="auto">
            <a:xfrm>
              <a:off x="652463" y="3254375"/>
              <a:ext cx="723900" cy="730250"/>
            </a:xfrm>
            <a:custGeom>
              <a:avLst/>
              <a:gdLst>
                <a:gd name="T0" fmla="*/ 106 w 246"/>
                <a:gd name="T1" fmla="*/ 86 h 249"/>
                <a:gd name="T2" fmla="*/ 109 w 246"/>
                <a:gd name="T3" fmla="*/ 89 h 249"/>
                <a:gd name="T4" fmla="*/ 123 w 246"/>
                <a:gd name="T5" fmla="*/ 86 h 249"/>
                <a:gd name="T6" fmla="*/ 162 w 246"/>
                <a:gd name="T7" fmla="*/ 125 h 249"/>
                <a:gd name="T8" fmla="*/ 159 w 246"/>
                <a:gd name="T9" fmla="*/ 139 h 249"/>
                <a:gd name="T10" fmla="*/ 162 w 246"/>
                <a:gd name="T11" fmla="*/ 142 h 249"/>
                <a:gd name="T12" fmla="*/ 246 w 246"/>
                <a:gd name="T13" fmla="*/ 0 h 249"/>
                <a:gd name="T14" fmla="*/ 106 w 246"/>
                <a:gd name="T15" fmla="*/ 86 h 249"/>
                <a:gd name="T16" fmla="*/ 123 w 246"/>
                <a:gd name="T17" fmla="*/ 163 h 249"/>
                <a:gd name="T18" fmla="*/ 84 w 246"/>
                <a:gd name="T19" fmla="*/ 125 h 249"/>
                <a:gd name="T20" fmla="*/ 87 w 246"/>
                <a:gd name="T21" fmla="*/ 110 h 249"/>
                <a:gd name="T22" fmla="*/ 85 w 246"/>
                <a:gd name="T23" fmla="*/ 107 h 249"/>
                <a:gd name="T24" fmla="*/ 0 w 246"/>
                <a:gd name="T25" fmla="*/ 249 h 249"/>
                <a:gd name="T26" fmla="*/ 140 w 246"/>
                <a:gd name="T27" fmla="*/ 163 h 249"/>
                <a:gd name="T28" fmla="*/ 138 w 246"/>
                <a:gd name="T29" fmla="*/ 160 h 249"/>
                <a:gd name="T30" fmla="*/ 123 w 246"/>
                <a:gd name="T31" fmla="*/ 163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6" h="249">
                  <a:moveTo>
                    <a:pt x="106" y="86"/>
                  </a:moveTo>
                  <a:cubicBezTo>
                    <a:pt x="109" y="89"/>
                    <a:pt x="109" y="89"/>
                    <a:pt x="109" y="89"/>
                  </a:cubicBezTo>
                  <a:cubicBezTo>
                    <a:pt x="113" y="87"/>
                    <a:pt x="118" y="86"/>
                    <a:pt x="123" y="86"/>
                  </a:cubicBezTo>
                  <a:cubicBezTo>
                    <a:pt x="145" y="86"/>
                    <a:pt x="162" y="103"/>
                    <a:pt x="162" y="125"/>
                  </a:cubicBezTo>
                  <a:cubicBezTo>
                    <a:pt x="162" y="130"/>
                    <a:pt x="161" y="135"/>
                    <a:pt x="159" y="139"/>
                  </a:cubicBezTo>
                  <a:cubicBezTo>
                    <a:pt x="162" y="142"/>
                    <a:pt x="162" y="142"/>
                    <a:pt x="162" y="142"/>
                  </a:cubicBezTo>
                  <a:cubicBezTo>
                    <a:pt x="246" y="0"/>
                    <a:pt x="246" y="0"/>
                    <a:pt x="246" y="0"/>
                  </a:cubicBezTo>
                  <a:lnTo>
                    <a:pt x="106" y="86"/>
                  </a:lnTo>
                  <a:close/>
                  <a:moveTo>
                    <a:pt x="123" y="163"/>
                  </a:moveTo>
                  <a:cubicBezTo>
                    <a:pt x="102" y="163"/>
                    <a:pt x="84" y="146"/>
                    <a:pt x="84" y="125"/>
                  </a:cubicBezTo>
                  <a:cubicBezTo>
                    <a:pt x="84" y="119"/>
                    <a:pt x="86" y="114"/>
                    <a:pt x="87" y="110"/>
                  </a:cubicBezTo>
                  <a:cubicBezTo>
                    <a:pt x="85" y="107"/>
                    <a:pt x="85" y="107"/>
                    <a:pt x="85" y="107"/>
                  </a:cubicBezTo>
                  <a:cubicBezTo>
                    <a:pt x="0" y="249"/>
                    <a:pt x="0" y="249"/>
                    <a:pt x="0" y="249"/>
                  </a:cubicBezTo>
                  <a:cubicBezTo>
                    <a:pt x="140" y="163"/>
                    <a:pt x="140" y="163"/>
                    <a:pt x="140" y="163"/>
                  </a:cubicBezTo>
                  <a:cubicBezTo>
                    <a:pt x="138" y="160"/>
                    <a:pt x="138" y="160"/>
                    <a:pt x="138" y="160"/>
                  </a:cubicBezTo>
                  <a:cubicBezTo>
                    <a:pt x="133" y="162"/>
                    <a:pt x="128" y="163"/>
                    <a:pt x="123" y="1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88" tIns="60944" rIns="121888" bIns="60944" numCol="1" anchor="t" anchorCtr="0" compatLnSpc="1"/>
            <a:lstStyle/>
            <a:p>
              <a:endParaRPr lang="zh-CN" altLang="en-US" sz="320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61" name="Freeform 52"/>
            <p:cNvSpPr/>
            <p:nvPr/>
          </p:nvSpPr>
          <p:spPr bwMode="auto">
            <a:xfrm>
              <a:off x="935038" y="2698750"/>
              <a:ext cx="158750" cy="158750"/>
            </a:xfrm>
            <a:custGeom>
              <a:avLst/>
              <a:gdLst>
                <a:gd name="T0" fmla="*/ 27 w 54"/>
                <a:gd name="T1" fmla="*/ 0 h 54"/>
                <a:gd name="T2" fmla="*/ 0 w 54"/>
                <a:gd name="T3" fmla="*/ 27 h 54"/>
                <a:gd name="T4" fmla="*/ 0 w 54"/>
                <a:gd name="T5" fmla="*/ 54 h 54"/>
                <a:gd name="T6" fmla="*/ 29 w 54"/>
                <a:gd name="T7" fmla="*/ 52 h 54"/>
                <a:gd name="T8" fmla="*/ 29 w 54"/>
                <a:gd name="T9" fmla="*/ 52 h 54"/>
                <a:gd name="T10" fmla="*/ 54 w 54"/>
                <a:gd name="T11" fmla="*/ 53 h 54"/>
                <a:gd name="T12" fmla="*/ 54 w 54"/>
                <a:gd name="T13" fmla="*/ 27 h 54"/>
                <a:gd name="T14" fmla="*/ 27 w 54"/>
                <a:gd name="T15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4" h="54">
                  <a:moveTo>
                    <a:pt x="27" y="0"/>
                  </a:moveTo>
                  <a:cubicBezTo>
                    <a:pt x="12" y="0"/>
                    <a:pt x="0" y="12"/>
                    <a:pt x="0" y="27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10" y="53"/>
                    <a:pt x="19" y="52"/>
                    <a:pt x="29" y="52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38" y="52"/>
                    <a:pt x="46" y="52"/>
                    <a:pt x="54" y="53"/>
                  </a:cubicBezTo>
                  <a:cubicBezTo>
                    <a:pt x="54" y="27"/>
                    <a:pt x="54" y="27"/>
                    <a:pt x="54" y="27"/>
                  </a:cubicBezTo>
                  <a:cubicBezTo>
                    <a:pt x="54" y="12"/>
                    <a:pt x="42" y="0"/>
                    <a:pt x="2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88" tIns="60944" rIns="121888" bIns="60944" numCol="1" anchor="t" anchorCtr="0" compatLnSpc="1"/>
            <a:lstStyle/>
            <a:p>
              <a:endParaRPr lang="zh-CN" altLang="en-US" sz="320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grpSp>
        <p:nvGrpSpPr>
          <p:cNvPr id="167" name="组合 84"/>
          <p:cNvGrpSpPr/>
          <p:nvPr/>
        </p:nvGrpSpPr>
        <p:grpSpPr>
          <a:xfrm>
            <a:off x="6736238" y="2887292"/>
            <a:ext cx="524270" cy="526952"/>
            <a:chOff x="7673976" y="2593975"/>
            <a:chExt cx="1716088" cy="1760538"/>
          </a:xfrm>
          <a:solidFill>
            <a:schemeClr val="bg1"/>
          </a:solidFill>
        </p:grpSpPr>
        <p:sp>
          <p:nvSpPr>
            <p:cNvPr id="168" name="Freeform 60"/>
            <p:cNvSpPr/>
            <p:nvPr/>
          </p:nvSpPr>
          <p:spPr bwMode="auto">
            <a:xfrm>
              <a:off x="7673976" y="2974975"/>
              <a:ext cx="1284288" cy="1379538"/>
            </a:xfrm>
            <a:custGeom>
              <a:avLst/>
              <a:gdLst>
                <a:gd name="T0" fmla="*/ 415 w 437"/>
                <a:gd name="T1" fmla="*/ 364 h 470"/>
                <a:gd name="T2" fmla="*/ 388 w 437"/>
                <a:gd name="T3" fmla="*/ 335 h 470"/>
                <a:gd name="T4" fmla="*/ 307 w 437"/>
                <a:gd name="T5" fmla="*/ 291 h 470"/>
                <a:gd name="T6" fmla="*/ 273 w 437"/>
                <a:gd name="T7" fmla="*/ 257 h 470"/>
                <a:gd name="T8" fmla="*/ 262 w 437"/>
                <a:gd name="T9" fmla="*/ 240 h 470"/>
                <a:gd name="T10" fmla="*/ 288 w 437"/>
                <a:gd name="T11" fmla="*/ 199 h 470"/>
                <a:gd name="T12" fmla="*/ 294 w 437"/>
                <a:gd name="T13" fmla="*/ 185 h 470"/>
                <a:gd name="T14" fmla="*/ 298 w 437"/>
                <a:gd name="T15" fmla="*/ 147 h 470"/>
                <a:gd name="T16" fmla="*/ 285 w 437"/>
                <a:gd name="T17" fmla="*/ 57 h 470"/>
                <a:gd name="T18" fmla="*/ 280 w 437"/>
                <a:gd name="T19" fmla="*/ 52 h 470"/>
                <a:gd name="T20" fmla="*/ 262 w 437"/>
                <a:gd name="T21" fmla="*/ 37 h 470"/>
                <a:gd name="T22" fmla="*/ 155 w 437"/>
                <a:gd name="T23" fmla="*/ 50 h 470"/>
                <a:gd name="T24" fmla="*/ 140 w 437"/>
                <a:gd name="T25" fmla="*/ 140 h 470"/>
                <a:gd name="T26" fmla="*/ 142 w 437"/>
                <a:gd name="T27" fmla="*/ 179 h 470"/>
                <a:gd name="T28" fmla="*/ 150 w 437"/>
                <a:gd name="T29" fmla="*/ 195 h 470"/>
                <a:gd name="T30" fmla="*/ 153 w 437"/>
                <a:gd name="T31" fmla="*/ 202 h 470"/>
                <a:gd name="T32" fmla="*/ 155 w 437"/>
                <a:gd name="T33" fmla="*/ 201 h 470"/>
                <a:gd name="T34" fmla="*/ 178 w 437"/>
                <a:gd name="T35" fmla="*/ 239 h 470"/>
                <a:gd name="T36" fmla="*/ 159 w 437"/>
                <a:gd name="T37" fmla="*/ 256 h 470"/>
                <a:gd name="T38" fmla="*/ 129 w 437"/>
                <a:gd name="T39" fmla="*/ 291 h 470"/>
                <a:gd name="T40" fmla="*/ 48 w 437"/>
                <a:gd name="T41" fmla="*/ 335 h 470"/>
                <a:gd name="T42" fmla="*/ 21 w 437"/>
                <a:gd name="T43" fmla="*/ 364 h 470"/>
                <a:gd name="T44" fmla="*/ 0 w 437"/>
                <a:gd name="T45" fmla="*/ 451 h 470"/>
                <a:gd name="T46" fmla="*/ 0 w 437"/>
                <a:gd name="T47" fmla="*/ 470 h 470"/>
                <a:gd name="T48" fmla="*/ 437 w 437"/>
                <a:gd name="T49" fmla="*/ 470 h 470"/>
                <a:gd name="T50" fmla="*/ 437 w 437"/>
                <a:gd name="T51" fmla="*/ 451 h 470"/>
                <a:gd name="T52" fmla="*/ 415 w 437"/>
                <a:gd name="T53" fmla="*/ 364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37" h="470">
                  <a:moveTo>
                    <a:pt x="415" y="364"/>
                  </a:moveTo>
                  <a:cubicBezTo>
                    <a:pt x="415" y="364"/>
                    <a:pt x="422" y="351"/>
                    <a:pt x="388" y="335"/>
                  </a:cubicBezTo>
                  <a:cubicBezTo>
                    <a:pt x="307" y="291"/>
                    <a:pt x="307" y="291"/>
                    <a:pt x="307" y="291"/>
                  </a:cubicBezTo>
                  <a:cubicBezTo>
                    <a:pt x="273" y="257"/>
                    <a:pt x="273" y="257"/>
                    <a:pt x="273" y="257"/>
                  </a:cubicBezTo>
                  <a:cubicBezTo>
                    <a:pt x="256" y="248"/>
                    <a:pt x="246" y="251"/>
                    <a:pt x="262" y="240"/>
                  </a:cubicBezTo>
                  <a:cubicBezTo>
                    <a:pt x="274" y="230"/>
                    <a:pt x="282" y="216"/>
                    <a:pt x="288" y="199"/>
                  </a:cubicBezTo>
                  <a:cubicBezTo>
                    <a:pt x="289" y="198"/>
                    <a:pt x="292" y="194"/>
                    <a:pt x="294" y="185"/>
                  </a:cubicBezTo>
                  <a:cubicBezTo>
                    <a:pt x="294" y="185"/>
                    <a:pt x="325" y="148"/>
                    <a:pt x="298" y="147"/>
                  </a:cubicBezTo>
                  <a:cubicBezTo>
                    <a:pt x="298" y="147"/>
                    <a:pt x="326" y="96"/>
                    <a:pt x="285" y="57"/>
                  </a:cubicBezTo>
                  <a:cubicBezTo>
                    <a:pt x="285" y="57"/>
                    <a:pt x="283" y="55"/>
                    <a:pt x="280" y="52"/>
                  </a:cubicBezTo>
                  <a:cubicBezTo>
                    <a:pt x="271" y="42"/>
                    <a:pt x="262" y="37"/>
                    <a:pt x="262" y="37"/>
                  </a:cubicBezTo>
                  <a:cubicBezTo>
                    <a:pt x="203" y="0"/>
                    <a:pt x="155" y="50"/>
                    <a:pt x="155" y="50"/>
                  </a:cubicBezTo>
                  <a:cubicBezTo>
                    <a:pt x="113" y="88"/>
                    <a:pt x="140" y="140"/>
                    <a:pt x="140" y="140"/>
                  </a:cubicBezTo>
                  <a:cubicBezTo>
                    <a:pt x="112" y="140"/>
                    <a:pt x="142" y="179"/>
                    <a:pt x="142" y="179"/>
                  </a:cubicBezTo>
                  <a:cubicBezTo>
                    <a:pt x="146" y="197"/>
                    <a:pt x="150" y="195"/>
                    <a:pt x="150" y="195"/>
                  </a:cubicBezTo>
                  <a:cubicBezTo>
                    <a:pt x="152" y="195"/>
                    <a:pt x="152" y="198"/>
                    <a:pt x="153" y="202"/>
                  </a:cubicBezTo>
                  <a:cubicBezTo>
                    <a:pt x="154" y="201"/>
                    <a:pt x="154" y="201"/>
                    <a:pt x="155" y="201"/>
                  </a:cubicBezTo>
                  <a:cubicBezTo>
                    <a:pt x="160" y="216"/>
                    <a:pt x="168" y="229"/>
                    <a:pt x="178" y="239"/>
                  </a:cubicBezTo>
                  <a:cubicBezTo>
                    <a:pt x="187" y="251"/>
                    <a:pt x="163" y="251"/>
                    <a:pt x="159" y="256"/>
                  </a:cubicBezTo>
                  <a:cubicBezTo>
                    <a:pt x="157" y="259"/>
                    <a:pt x="129" y="291"/>
                    <a:pt x="129" y="291"/>
                  </a:cubicBezTo>
                  <a:cubicBezTo>
                    <a:pt x="48" y="335"/>
                    <a:pt x="48" y="335"/>
                    <a:pt x="48" y="335"/>
                  </a:cubicBezTo>
                  <a:cubicBezTo>
                    <a:pt x="15" y="351"/>
                    <a:pt x="21" y="364"/>
                    <a:pt x="21" y="364"/>
                  </a:cubicBezTo>
                  <a:cubicBezTo>
                    <a:pt x="0" y="451"/>
                    <a:pt x="0" y="451"/>
                    <a:pt x="0" y="451"/>
                  </a:cubicBezTo>
                  <a:cubicBezTo>
                    <a:pt x="0" y="470"/>
                    <a:pt x="0" y="470"/>
                    <a:pt x="0" y="470"/>
                  </a:cubicBezTo>
                  <a:cubicBezTo>
                    <a:pt x="437" y="470"/>
                    <a:pt x="437" y="470"/>
                    <a:pt x="437" y="470"/>
                  </a:cubicBezTo>
                  <a:cubicBezTo>
                    <a:pt x="437" y="451"/>
                    <a:pt x="437" y="451"/>
                    <a:pt x="437" y="451"/>
                  </a:cubicBezTo>
                  <a:lnTo>
                    <a:pt x="415" y="3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88" tIns="60944" rIns="121888" bIns="60944" numCol="1" anchor="t" anchorCtr="0" compatLnSpc="1"/>
            <a:lstStyle/>
            <a:p>
              <a:endParaRPr lang="zh-CN" altLang="en-US" sz="320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69" name="Freeform 61"/>
            <p:cNvSpPr>
              <a:spLocks noEditPoints="1"/>
            </p:cNvSpPr>
            <p:nvPr/>
          </p:nvSpPr>
          <p:spPr bwMode="auto">
            <a:xfrm>
              <a:off x="8540751" y="2593975"/>
              <a:ext cx="849313" cy="739775"/>
            </a:xfrm>
            <a:custGeom>
              <a:avLst/>
              <a:gdLst>
                <a:gd name="T0" fmla="*/ 143 w 289"/>
                <a:gd name="T1" fmla="*/ 1 h 252"/>
                <a:gd name="T2" fmla="*/ 0 w 289"/>
                <a:gd name="T3" fmla="*/ 111 h 252"/>
                <a:gd name="T4" fmla="*/ 73 w 289"/>
                <a:gd name="T5" fmla="*/ 203 h 252"/>
                <a:gd name="T6" fmla="*/ 47 w 289"/>
                <a:gd name="T7" fmla="*/ 252 h 252"/>
                <a:gd name="T8" fmla="*/ 121 w 289"/>
                <a:gd name="T9" fmla="*/ 216 h 252"/>
                <a:gd name="T10" fmla="*/ 146 w 289"/>
                <a:gd name="T11" fmla="*/ 217 h 252"/>
                <a:gd name="T12" fmla="*/ 288 w 289"/>
                <a:gd name="T13" fmla="*/ 107 h 252"/>
                <a:gd name="T14" fmla="*/ 143 w 289"/>
                <a:gd name="T15" fmla="*/ 1 h 252"/>
                <a:gd name="T16" fmla="*/ 73 w 289"/>
                <a:gd name="T17" fmla="*/ 131 h 252"/>
                <a:gd name="T18" fmla="*/ 55 w 289"/>
                <a:gd name="T19" fmla="*/ 113 h 252"/>
                <a:gd name="T20" fmla="*/ 73 w 289"/>
                <a:gd name="T21" fmla="*/ 95 h 252"/>
                <a:gd name="T22" fmla="*/ 91 w 289"/>
                <a:gd name="T23" fmla="*/ 113 h 252"/>
                <a:gd name="T24" fmla="*/ 73 w 289"/>
                <a:gd name="T25" fmla="*/ 131 h 252"/>
                <a:gd name="T26" fmla="*/ 144 w 289"/>
                <a:gd name="T27" fmla="*/ 131 h 252"/>
                <a:gd name="T28" fmla="*/ 126 w 289"/>
                <a:gd name="T29" fmla="*/ 113 h 252"/>
                <a:gd name="T30" fmla="*/ 144 w 289"/>
                <a:gd name="T31" fmla="*/ 95 h 252"/>
                <a:gd name="T32" fmla="*/ 162 w 289"/>
                <a:gd name="T33" fmla="*/ 113 h 252"/>
                <a:gd name="T34" fmla="*/ 144 w 289"/>
                <a:gd name="T35" fmla="*/ 131 h 252"/>
                <a:gd name="T36" fmla="*/ 216 w 289"/>
                <a:gd name="T37" fmla="*/ 131 h 252"/>
                <a:gd name="T38" fmla="*/ 198 w 289"/>
                <a:gd name="T39" fmla="*/ 113 h 252"/>
                <a:gd name="T40" fmla="*/ 216 w 289"/>
                <a:gd name="T41" fmla="*/ 95 h 252"/>
                <a:gd name="T42" fmla="*/ 233 w 289"/>
                <a:gd name="T43" fmla="*/ 113 h 252"/>
                <a:gd name="T44" fmla="*/ 216 w 289"/>
                <a:gd name="T45" fmla="*/ 131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89" h="252">
                  <a:moveTo>
                    <a:pt x="143" y="1"/>
                  </a:moveTo>
                  <a:cubicBezTo>
                    <a:pt x="63" y="2"/>
                    <a:pt x="0" y="51"/>
                    <a:pt x="0" y="111"/>
                  </a:cubicBezTo>
                  <a:cubicBezTo>
                    <a:pt x="1" y="151"/>
                    <a:pt x="30" y="185"/>
                    <a:pt x="73" y="203"/>
                  </a:cubicBezTo>
                  <a:cubicBezTo>
                    <a:pt x="47" y="252"/>
                    <a:pt x="47" y="252"/>
                    <a:pt x="47" y="252"/>
                  </a:cubicBezTo>
                  <a:cubicBezTo>
                    <a:pt x="121" y="216"/>
                    <a:pt x="121" y="216"/>
                    <a:pt x="121" y="216"/>
                  </a:cubicBezTo>
                  <a:cubicBezTo>
                    <a:pt x="129" y="217"/>
                    <a:pt x="137" y="218"/>
                    <a:pt x="146" y="217"/>
                  </a:cubicBezTo>
                  <a:cubicBezTo>
                    <a:pt x="225" y="216"/>
                    <a:pt x="289" y="167"/>
                    <a:pt x="288" y="107"/>
                  </a:cubicBezTo>
                  <a:cubicBezTo>
                    <a:pt x="287" y="47"/>
                    <a:pt x="222" y="0"/>
                    <a:pt x="143" y="1"/>
                  </a:cubicBezTo>
                  <a:close/>
                  <a:moveTo>
                    <a:pt x="73" y="131"/>
                  </a:moveTo>
                  <a:cubicBezTo>
                    <a:pt x="63" y="131"/>
                    <a:pt x="55" y="123"/>
                    <a:pt x="55" y="113"/>
                  </a:cubicBezTo>
                  <a:cubicBezTo>
                    <a:pt x="55" y="103"/>
                    <a:pt x="63" y="95"/>
                    <a:pt x="73" y="95"/>
                  </a:cubicBezTo>
                  <a:cubicBezTo>
                    <a:pt x="83" y="95"/>
                    <a:pt x="91" y="103"/>
                    <a:pt x="91" y="113"/>
                  </a:cubicBezTo>
                  <a:cubicBezTo>
                    <a:pt x="91" y="123"/>
                    <a:pt x="83" y="131"/>
                    <a:pt x="73" y="131"/>
                  </a:cubicBezTo>
                  <a:close/>
                  <a:moveTo>
                    <a:pt x="144" y="131"/>
                  </a:moveTo>
                  <a:cubicBezTo>
                    <a:pt x="134" y="131"/>
                    <a:pt x="126" y="123"/>
                    <a:pt x="126" y="113"/>
                  </a:cubicBezTo>
                  <a:cubicBezTo>
                    <a:pt x="126" y="103"/>
                    <a:pt x="134" y="95"/>
                    <a:pt x="144" y="95"/>
                  </a:cubicBezTo>
                  <a:cubicBezTo>
                    <a:pt x="154" y="95"/>
                    <a:pt x="162" y="103"/>
                    <a:pt x="162" y="113"/>
                  </a:cubicBezTo>
                  <a:cubicBezTo>
                    <a:pt x="162" y="123"/>
                    <a:pt x="154" y="131"/>
                    <a:pt x="144" y="131"/>
                  </a:cubicBezTo>
                  <a:close/>
                  <a:moveTo>
                    <a:pt x="216" y="131"/>
                  </a:moveTo>
                  <a:cubicBezTo>
                    <a:pt x="206" y="131"/>
                    <a:pt x="198" y="123"/>
                    <a:pt x="198" y="113"/>
                  </a:cubicBezTo>
                  <a:cubicBezTo>
                    <a:pt x="198" y="103"/>
                    <a:pt x="206" y="95"/>
                    <a:pt x="216" y="95"/>
                  </a:cubicBezTo>
                  <a:cubicBezTo>
                    <a:pt x="225" y="95"/>
                    <a:pt x="233" y="103"/>
                    <a:pt x="233" y="113"/>
                  </a:cubicBezTo>
                  <a:cubicBezTo>
                    <a:pt x="233" y="123"/>
                    <a:pt x="225" y="131"/>
                    <a:pt x="216" y="1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88" tIns="60944" rIns="121888" bIns="60944" numCol="1" anchor="t" anchorCtr="0" compatLnSpc="1"/>
            <a:lstStyle/>
            <a:p>
              <a:endParaRPr lang="zh-CN" altLang="en-US" sz="320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grpSp>
        <p:nvGrpSpPr>
          <p:cNvPr id="170" name="组合 25"/>
          <p:cNvGrpSpPr/>
          <p:nvPr/>
        </p:nvGrpSpPr>
        <p:grpSpPr>
          <a:xfrm>
            <a:off x="7739503" y="2462032"/>
            <a:ext cx="2521013" cy="1058300"/>
            <a:chOff x="503238" y="2770637"/>
            <a:chExt cx="2055029" cy="793932"/>
          </a:xfrm>
        </p:grpSpPr>
        <p:sp>
          <p:nvSpPr>
            <p:cNvPr id="171" name="矩形 26"/>
            <p:cNvSpPr/>
            <p:nvPr/>
          </p:nvSpPr>
          <p:spPr>
            <a:xfrm>
              <a:off x="503238" y="3144441"/>
              <a:ext cx="2055029" cy="4201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14000"/>
                </a:lnSpc>
              </a:pPr>
              <a:r>
                <a:rPr lang="zh-CN" altLang="en-US" sz="1335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轻点此处输入文字内容，</a:t>
              </a:r>
              <a:r>
                <a:rPr lang="en-US" altLang="zh-CN" sz="1335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335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模板所有文字图片都可编辑</a:t>
              </a:r>
            </a:p>
          </p:txBody>
        </p:sp>
        <p:sp>
          <p:nvSpPr>
            <p:cNvPr id="172" name="矩形 27"/>
            <p:cNvSpPr/>
            <p:nvPr/>
          </p:nvSpPr>
          <p:spPr>
            <a:xfrm>
              <a:off x="548942" y="2770637"/>
              <a:ext cx="1318726" cy="28467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altLang="en-US" sz="1865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</a:t>
              </a:r>
              <a:endParaRPr lang="en-US" altLang="zh-CN" sz="1865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73" name="组合 25"/>
          <p:cNvGrpSpPr/>
          <p:nvPr/>
        </p:nvGrpSpPr>
        <p:grpSpPr>
          <a:xfrm>
            <a:off x="7676019" y="4075599"/>
            <a:ext cx="3486502" cy="1058300"/>
            <a:chOff x="503238" y="2770637"/>
            <a:chExt cx="3204356" cy="793932"/>
          </a:xfrm>
        </p:grpSpPr>
        <p:sp>
          <p:nvSpPr>
            <p:cNvPr id="174" name="矩形 26"/>
            <p:cNvSpPr/>
            <p:nvPr/>
          </p:nvSpPr>
          <p:spPr>
            <a:xfrm>
              <a:off x="503238" y="3144441"/>
              <a:ext cx="3204356" cy="4201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14000"/>
                </a:lnSpc>
              </a:pPr>
              <a:r>
                <a:rPr lang="zh-CN" altLang="en-US" sz="1335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轻点此处输入文字内容，</a:t>
              </a:r>
              <a:r>
                <a:rPr lang="en-US" altLang="zh-CN" sz="1335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335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模板所有文字图片都可编辑</a:t>
              </a:r>
            </a:p>
          </p:txBody>
        </p:sp>
        <p:sp>
          <p:nvSpPr>
            <p:cNvPr id="175" name="矩形 27"/>
            <p:cNvSpPr/>
            <p:nvPr/>
          </p:nvSpPr>
          <p:spPr>
            <a:xfrm>
              <a:off x="540867" y="2770637"/>
              <a:ext cx="1486834" cy="28467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altLang="en-US" sz="1865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</a:t>
              </a:r>
              <a:endParaRPr lang="en-US" altLang="zh-CN" sz="1865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76" name="组合 25"/>
          <p:cNvGrpSpPr/>
          <p:nvPr/>
        </p:nvGrpSpPr>
        <p:grpSpPr>
          <a:xfrm>
            <a:off x="5517254" y="5470853"/>
            <a:ext cx="2838758" cy="994817"/>
            <a:chOff x="503238" y="2770637"/>
            <a:chExt cx="2609030" cy="746307"/>
          </a:xfrm>
        </p:grpSpPr>
        <p:sp>
          <p:nvSpPr>
            <p:cNvPr id="177" name="矩形 26"/>
            <p:cNvSpPr/>
            <p:nvPr/>
          </p:nvSpPr>
          <p:spPr>
            <a:xfrm>
              <a:off x="503238" y="3096816"/>
              <a:ext cx="2609030" cy="4201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14000"/>
                </a:lnSpc>
              </a:pPr>
              <a:r>
                <a:rPr lang="zh-CN" altLang="en-US" sz="1335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轻点此处输入文字内容，</a:t>
              </a:r>
              <a:r>
                <a:rPr lang="en-US" altLang="zh-CN" sz="1335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335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模板所有文字图片都可编辑</a:t>
              </a:r>
            </a:p>
          </p:txBody>
        </p:sp>
        <p:sp>
          <p:nvSpPr>
            <p:cNvPr id="178" name="矩形 27"/>
            <p:cNvSpPr/>
            <p:nvPr/>
          </p:nvSpPr>
          <p:spPr>
            <a:xfrm>
              <a:off x="540867" y="2770637"/>
              <a:ext cx="1486834" cy="28467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altLang="en-US" sz="1865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</a:t>
              </a:r>
              <a:endParaRPr lang="en-US" altLang="zh-CN" sz="1865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79" name="组合 25"/>
          <p:cNvGrpSpPr/>
          <p:nvPr/>
        </p:nvGrpSpPr>
        <p:grpSpPr>
          <a:xfrm>
            <a:off x="3734416" y="1073547"/>
            <a:ext cx="2679593" cy="991770"/>
            <a:chOff x="1536438" y="2729987"/>
            <a:chExt cx="2184297" cy="744021"/>
          </a:xfrm>
        </p:grpSpPr>
        <p:sp>
          <p:nvSpPr>
            <p:cNvPr id="180" name="矩形 26"/>
            <p:cNvSpPr/>
            <p:nvPr/>
          </p:nvSpPr>
          <p:spPr>
            <a:xfrm>
              <a:off x="1536438" y="3053880"/>
              <a:ext cx="2171154" cy="4201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14000"/>
                </a:lnSpc>
              </a:pPr>
              <a:r>
                <a:rPr lang="zh-CN" altLang="en-US" sz="1335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轻点此处输入文字内容，</a:t>
              </a:r>
              <a:r>
                <a:rPr lang="en-US" altLang="zh-CN" sz="1335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335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模板所有文字图片都可编辑</a:t>
              </a:r>
            </a:p>
          </p:txBody>
        </p:sp>
        <p:sp>
          <p:nvSpPr>
            <p:cNvPr id="181" name="矩形 27"/>
            <p:cNvSpPr/>
            <p:nvPr/>
          </p:nvSpPr>
          <p:spPr>
            <a:xfrm>
              <a:off x="2402009" y="2729987"/>
              <a:ext cx="1318726" cy="28467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>
                <a:defRPr/>
              </a:pPr>
              <a:r>
                <a:rPr lang="zh-CN" altLang="en-US" sz="1865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</a:t>
              </a:r>
              <a:endParaRPr lang="en-US" altLang="zh-CN" sz="1865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82" name="组合 25"/>
          <p:cNvGrpSpPr/>
          <p:nvPr/>
        </p:nvGrpSpPr>
        <p:grpSpPr>
          <a:xfrm>
            <a:off x="1118897" y="2540967"/>
            <a:ext cx="3101539" cy="991770"/>
            <a:chOff x="1192484" y="2729987"/>
            <a:chExt cx="2528251" cy="744021"/>
          </a:xfrm>
        </p:grpSpPr>
        <p:sp>
          <p:nvSpPr>
            <p:cNvPr id="183" name="矩形 26"/>
            <p:cNvSpPr/>
            <p:nvPr/>
          </p:nvSpPr>
          <p:spPr>
            <a:xfrm>
              <a:off x="1192484" y="3053880"/>
              <a:ext cx="2515110" cy="4201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14000"/>
                </a:lnSpc>
              </a:pPr>
              <a:r>
                <a:rPr lang="zh-CN" altLang="en-US" sz="1335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轻点此处输入文字内容，</a:t>
              </a:r>
              <a:r>
                <a:rPr lang="en-US" altLang="zh-CN" sz="1335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335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模板所有文字图片都可编辑</a:t>
              </a:r>
            </a:p>
          </p:txBody>
        </p:sp>
        <p:sp>
          <p:nvSpPr>
            <p:cNvPr id="184" name="矩形 27"/>
            <p:cNvSpPr/>
            <p:nvPr/>
          </p:nvSpPr>
          <p:spPr>
            <a:xfrm>
              <a:off x="2402009" y="2729987"/>
              <a:ext cx="1318726" cy="28467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>
                <a:defRPr/>
              </a:pPr>
              <a:r>
                <a:rPr lang="zh-CN" altLang="en-US" sz="1865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</a:t>
              </a:r>
              <a:endParaRPr lang="en-US" altLang="zh-CN" sz="1865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85" name="组合 25"/>
          <p:cNvGrpSpPr/>
          <p:nvPr/>
        </p:nvGrpSpPr>
        <p:grpSpPr>
          <a:xfrm>
            <a:off x="1118897" y="4253417"/>
            <a:ext cx="3101539" cy="991770"/>
            <a:chOff x="1192484" y="2729987"/>
            <a:chExt cx="2528251" cy="744021"/>
          </a:xfrm>
        </p:grpSpPr>
        <p:sp>
          <p:nvSpPr>
            <p:cNvPr id="186" name="矩形 26"/>
            <p:cNvSpPr/>
            <p:nvPr/>
          </p:nvSpPr>
          <p:spPr>
            <a:xfrm>
              <a:off x="1192484" y="3053880"/>
              <a:ext cx="2515110" cy="4201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14000"/>
                </a:lnSpc>
              </a:pPr>
              <a:r>
                <a:rPr lang="zh-CN" altLang="en-US" sz="1335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亮亮图文旗舰店</a:t>
              </a:r>
              <a:r>
                <a:rPr lang="en-US" altLang="zh-CN" sz="1335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https://liangliangtuwen.tmall.com</a:t>
              </a:r>
              <a:endParaRPr lang="en-US" altLang="zh-CN" sz="1335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7" name="矩形 27"/>
            <p:cNvSpPr/>
            <p:nvPr/>
          </p:nvSpPr>
          <p:spPr>
            <a:xfrm>
              <a:off x="2402009" y="2729987"/>
              <a:ext cx="1318726" cy="28467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>
                <a:defRPr/>
              </a:pPr>
              <a:r>
                <a:rPr lang="zh-CN" altLang="en-US" sz="1865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</a:t>
              </a:r>
              <a:endParaRPr lang="en-US" altLang="zh-CN" sz="1865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单击此处添加标题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4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8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6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0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000"/>
                            </p:stCondLst>
                            <p:childTnLst>
                              <p:par>
                                <p:cTn id="6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4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9"/>
          <p:cNvSpPr txBox="1"/>
          <p:nvPr/>
        </p:nvSpPr>
        <p:spPr>
          <a:xfrm>
            <a:off x="4477733" y="1719374"/>
            <a:ext cx="2087688" cy="1838486"/>
          </a:xfrm>
          <a:prstGeom prst="rect">
            <a:avLst/>
          </a:prstGeom>
          <a:noFill/>
        </p:spPr>
        <p:txBody>
          <a:bodyPr wrap="square" lIns="68562" tIns="34281" rIns="68562" bIns="34281" rtlCol="0">
            <a:spAutoFit/>
          </a:bodyPr>
          <a:lstStyle/>
          <a:p>
            <a:pPr marL="0" lvl="1" algn="r"/>
            <a:r>
              <a:rPr lang="en-US" altLang="zh-CN" sz="11495" dirty="0" smtClean="0">
                <a:solidFill>
                  <a:srgbClr val="22873A"/>
                </a:solidFill>
                <a:latin typeface="Impact MT Std" pitchFamily="34" charset="0"/>
                <a:ea typeface="微软雅黑" panose="020B0503020204020204" pitchFamily="34" charset="-122"/>
              </a:rPr>
              <a:t>03</a:t>
            </a:r>
            <a:endParaRPr lang="zh-CN" altLang="en-US" sz="8795" b="1" dirty="0">
              <a:solidFill>
                <a:srgbClr val="22873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9"/>
          <p:cNvSpPr txBox="1"/>
          <p:nvPr/>
        </p:nvSpPr>
        <p:spPr>
          <a:xfrm>
            <a:off x="6781389" y="1982801"/>
            <a:ext cx="4838084" cy="623229"/>
          </a:xfrm>
          <a:prstGeom prst="rect">
            <a:avLst/>
          </a:prstGeom>
          <a:noFill/>
        </p:spPr>
        <p:txBody>
          <a:bodyPr wrap="square" lIns="68562" tIns="34281" rIns="68562" bIns="34281" rtlCol="0">
            <a:spAutoFit/>
          </a:bodyPr>
          <a:lstStyle/>
          <a:p>
            <a:pPr algn="ctr"/>
            <a:r>
              <a:rPr lang="zh-CN" altLang="en-US" sz="3600" b="1" dirty="0" smtClean="0">
                <a:solidFill>
                  <a:srgbClr val="22873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工作的</a:t>
            </a:r>
            <a:r>
              <a:rPr lang="zh-CN" altLang="en-US" sz="3600" b="1" dirty="0">
                <a:solidFill>
                  <a:srgbClr val="22873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优点存在的不足</a:t>
            </a:r>
            <a:endParaRPr lang="en-US" altLang="zh-CN" sz="3600" b="1" dirty="0">
              <a:solidFill>
                <a:srgbClr val="22873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TextBox 7"/>
          <p:cNvSpPr>
            <a:spLocks noChangeArrowheads="1"/>
          </p:cNvSpPr>
          <p:nvPr/>
        </p:nvSpPr>
        <p:spPr bwMode="auto">
          <a:xfrm>
            <a:off x="6853379" y="2727223"/>
            <a:ext cx="4103387" cy="43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defRPr/>
            </a:pPr>
            <a:r>
              <a:rPr lang="zh-CN" altLang="en-US" sz="1400" dirty="0">
                <a:solidFill>
                  <a:srgbClr val="22873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在此输入章节详细文字介绍，表达主题的含义合图表的意义，在此输入章节详细文字介绍。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6868183" y="3523612"/>
            <a:ext cx="575914" cy="575914"/>
            <a:chOff x="6097588" y="1828640"/>
            <a:chExt cx="576064" cy="576064"/>
          </a:xfrm>
        </p:grpSpPr>
        <p:sp>
          <p:nvSpPr>
            <p:cNvPr id="6" name="椭圆 5"/>
            <p:cNvSpPr/>
            <p:nvPr/>
          </p:nvSpPr>
          <p:spPr>
            <a:xfrm>
              <a:off x="6097588" y="1828640"/>
              <a:ext cx="576064" cy="576064"/>
            </a:xfrm>
            <a:prstGeom prst="ellipse">
              <a:avLst/>
            </a:prstGeom>
            <a:solidFill>
              <a:srgbClr val="2287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7" name="KSO_Shape"/>
            <p:cNvSpPr/>
            <p:nvPr/>
          </p:nvSpPr>
          <p:spPr bwMode="auto">
            <a:xfrm>
              <a:off x="6225456" y="1995215"/>
              <a:ext cx="320327" cy="242914"/>
            </a:xfrm>
            <a:custGeom>
              <a:avLst/>
              <a:gdLst>
                <a:gd name="T0" fmla="*/ 104753 w 3040062"/>
                <a:gd name="T1" fmla="*/ 1241540 h 2303463"/>
                <a:gd name="T2" fmla="*/ 251725 w 3040062"/>
                <a:gd name="T3" fmla="*/ 1260899 h 2303463"/>
                <a:gd name="T4" fmla="*/ 265692 w 3040062"/>
                <a:gd name="T5" fmla="*/ 1110467 h 2303463"/>
                <a:gd name="T6" fmla="*/ 844867 w 3040062"/>
                <a:gd name="T7" fmla="*/ 970596 h 2303463"/>
                <a:gd name="T8" fmla="*/ 870584 w 3040062"/>
                <a:gd name="T9" fmla="*/ 987377 h 2303463"/>
                <a:gd name="T10" fmla="*/ 872172 w 3040062"/>
                <a:gd name="T11" fmla="*/ 1402771 h 2303463"/>
                <a:gd name="T12" fmla="*/ 848359 w 3040062"/>
                <a:gd name="T13" fmla="*/ 1421768 h 2303463"/>
                <a:gd name="T14" fmla="*/ 615315 w 3040062"/>
                <a:gd name="T15" fmla="*/ 1415119 h 2303463"/>
                <a:gd name="T16" fmla="*/ 603250 w 3040062"/>
                <a:gd name="T17" fmla="*/ 1002891 h 2303463"/>
                <a:gd name="T18" fmla="*/ 617855 w 3040062"/>
                <a:gd name="T19" fmla="*/ 975662 h 2303463"/>
                <a:gd name="T20" fmla="*/ 1240437 w 3040062"/>
                <a:gd name="T21" fmla="*/ 749300 h 2303463"/>
                <a:gd name="T22" fmla="*/ 1265867 w 3040062"/>
                <a:gd name="T23" fmla="*/ 766421 h 2303463"/>
                <a:gd name="T24" fmla="*/ 1267138 w 3040062"/>
                <a:gd name="T25" fmla="*/ 1402743 h 2303463"/>
                <a:gd name="T26" fmla="*/ 1243616 w 3040062"/>
                <a:gd name="T27" fmla="*/ 1421766 h 2303463"/>
                <a:gd name="T28" fmla="*/ 1010298 w 3040062"/>
                <a:gd name="T29" fmla="*/ 1415108 h 2303463"/>
                <a:gd name="T30" fmla="*/ 998537 w 3040062"/>
                <a:gd name="T31" fmla="*/ 782273 h 2303463"/>
                <a:gd name="T32" fmla="*/ 1012841 w 3040062"/>
                <a:gd name="T33" fmla="*/ 755007 h 2303463"/>
                <a:gd name="T34" fmla="*/ 2175011 w 3040062"/>
                <a:gd name="T35" fmla="*/ 666432 h 2303463"/>
                <a:gd name="T36" fmla="*/ 2235666 w 3040062"/>
                <a:gd name="T37" fmla="*/ 692135 h 2303463"/>
                <a:gd name="T38" fmla="*/ 2277268 w 3040062"/>
                <a:gd name="T39" fmla="*/ 742271 h 2303463"/>
                <a:gd name="T40" fmla="*/ 2290605 w 3040062"/>
                <a:gd name="T41" fmla="*/ 1286150 h 2303463"/>
                <a:gd name="T42" fmla="*/ 2948603 w 3040062"/>
                <a:gd name="T43" fmla="*/ 1365796 h 2303463"/>
                <a:gd name="T44" fmla="*/ 3005765 w 3040062"/>
                <a:gd name="T45" fmla="*/ 1408316 h 2303463"/>
                <a:gd name="T46" fmla="*/ 3036887 w 3040062"/>
                <a:gd name="T47" fmla="*/ 1473366 h 2303463"/>
                <a:gd name="T48" fmla="*/ 3035616 w 3040062"/>
                <a:gd name="T49" fmla="*/ 2191451 h 2303463"/>
                <a:gd name="T50" fmla="*/ 3001319 w 3040062"/>
                <a:gd name="T51" fmla="*/ 2254597 h 2303463"/>
                <a:gd name="T52" fmla="*/ 2941934 w 3040062"/>
                <a:gd name="T53" fmla="*/ 2294578 h 2303463"/>
                <a:gd name="T54" fmla="*/ 2171200 w 3040062"/>
                <a:gd name="T55" fmla="*/ 2303146 h 2303463"/>
                <a:gd name="T56" fmla="*/ 2113403 w 3040062"/>
                <a:gd name="T57" fmla="*/ 2292040 h 2303463"/>
                <a:gd name="T58" fmla="*/ 1552263 w 3040062"/>
                <a:gd name="T59" fmla="*/ 1741815 h 2303463"/>
                <a:gd name="T60" fmla="*/ 1526223 w 3040062"/>
                <a:gd name="T61" fmla="*/ 1686919 h 2303463"/>
                <a:gd name="T62" fmla="*/ 1529081 w 3040062"/>
                <a:gd name="T63" fmla="*/ 1626946 h 2303463"/>
                <a:gd name="T64" fmla="*/ 1560520 w 3040062"/>
                <a:gd name="T65" fmla="*/ 1574272 h 2303463"/>
                <a:gd name="T66" fmla="*/ 1612919 w 3040062"/>
                <a:gd name="T67" fmla="*/ 1542858 h 2303463"/>
                <a:gd name="T68" fmla="*/ 1673891 w 3040062"/>
                <a:gd name="T69" fmla="*/ 1539685 h 2303463"/>
                <a:gd name="T70" fmla="*/ 1728513 w 3040062"/>
                <a:gd name="T71" fmla="*/ 1565705 h 2303463"/>
                <a:gd name="T72" fmla="*/ 2024167 w 3040062"/>
                <a:gd name="T73" fmla="*/ 760992 h 2303463"/>
                <a:gd name="T74" fmla="*/ 2057829 w 3040062"/>
                <a:gd name="T75" fmla="*/ 704828 h 2303463"/>
                <a:gd name="T76" fmla="*/ 2113721 w 3040062"/>
                <a:gd name="T77" fmla="*/ 670875 h 2303463"/>
                <a:gd name="T78" fmla="*/ 1640947 w 3040062"/>
                <a:gd name="T79" fmla="*/ 485773 h 2303463"/>
                <a:gd name="T80" fmla="*/ 1662436 w 3040062"/>
                <a:gd name="T81" fmla="*/ 507334 h 2303463"/>
                <a:gd name="T82" fmla="*/ 1658328 w 3040062"/>
                <a:gd name="T83" fmla="*/ 1408133 h 2303463"/>
                <a:gd name="T84" fmla="*/ 1631151 w 3040062"/>
                <a:gd name="T85" fmla="*/ 1422401 h 2303463"/>
                <a:gd name="T86" fmla="*/ 1401409 w 3040062"/>
                <a:gd name="T87" fmla="*/ 1410669 h 2303463"/>
                <a:gd name="T88" fmla="*/ 1394457 w 3040062"/>
                <a:gd name="T89" fmla="*/ 510505 h 2303463"/>
                <a:gd name="T90" fmla="*/ 1413734 w 3040062"/>
                <a:gd name="T91" fmla="*/ 486725 h 2303463"/>
                <a:gd name="T92" fmla="*/ 2856582 w 3040062"/>
                <a:gd name="T93" fmla="*/ 2539 h 2303463"/>
                <a:gd name="T94" fmla="*/ 2942924 w 3040062"/>
                <a:gd name="T95" fmla="*/ 45384 h 2303463"/>
                <a:gd name="T96" fmla="*/ 3001649 w 3040062"/>
                <a:gd name="T97" fmla="*/ 130121 h 2303463"/>
                <a:gd name="T98" fmla="*/ 3021012 w 3040062"/>
                <a:gd name="T99" fmla="*/ 1276768 h 2303463"/>
                <a:gd name="T100" fmla="*/ 2944193 w 3040062"/>
                <a:gd name="T101" fmla="*/ 1247252 h 2303463"/>
                <a:gd name="T102" fmla="*/ 374889 w 3040062"/>
                <a:gd name="T103" fmla="*/ 1959424 h 2303463"/>
                <a:gd name="T104" fmla="*/ 127291 w 3040062"/>
                <a:gd name="T105" fmla="*/ 2259336 h 2303463"/>
                <a:gd name="T106" fmla="*/ 50472 w 3040062"/>
                <a:gd name="T107" fmla="*/ 2198402 h 2303463"/>
                <a:gd name="T108" fmla="*/ 6349 w 3040062"/>
                <a:gd name="T109" fmla="*/ 2100970 h 2303463"/>
                <a:gd name="T110" fmla="*/ 3809 w 3040062"/>
                <a:gd name="T111" fmla="*/ 183438 h 2303463"/>
                <a:gd name="T112" fmla="*/ 44441 w 3040062"/>
                <a:gd name="T113" fmla="*/ 83468 h 2303463"/>
                <a:gd name="T114" fmla="*/ 118720 w 3040062"/>
                <a:gd name="T115" fmla="*/ 17773 h 2303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040062" h="2303463">
                  <a:moveTo>
                    <a:pt x="124116" y="1098725"/>
                  </a:moveTo>
                  <a:lnTo>
                    <a:pt x="120307" y="1099042"/>
                  </a:lnTo>
                  <a:lnTo>
                    <a:pt x="116498" y="1099994"/>
                  </a:lnTo>
                  <a:lnTo>
                    <a:pt x="113324" y="1101898"/>
                  </a:lnTo>
                  <a:lnTo>
                    <a:pt x="110467" y="1104120"/>
                  </a:lnTo>
                  <a:lnTo>
                    <a:pt x="108245" y="1107294"/>
                  </a:lnTo>
                  <a:lnTo>
                    <a:pt x="106340" y="1110467"/>
                  </a:lnTo>
                  <a:lnTo>
                    <a:pt x="105071" y="1114276"/>
                  </a:lnTo>
                  <a:lnTo>
                    <a:pt x="104753" y="1118084"/>
                  </a:lnTo>
                  <a:lnTo>
                    <a:pt x="104753" y="1241540"/>
                  </a:lnTo>
                  <a:lnTo>
                    <a:pt x="105071" y="1245348"/>
                  </a:lnTo>
                  <a:lnTo>
                    <a:pt x="106340" y="1249157"/>
                  </a:lnTo>
                  <a:lnTo>
                    <a:pt x="108245" y="1252330"/>
                  </a:lnTo>
                  <a:lnTo>
                    <a:pt x="110467" y="1255187"/>
                  </a:lnTo>
                  <a:lnTo>
                    <a:pt x="113324" y="1257726"/>
                  </a:lnTo>
                  <a:lnTo>
                    <a:pt x="116498" y="1259312"/>
                  </a:lnTo>
                  <a:lnTo>
                    <a:pt x="120307" y="1260899"/>
                  </a:lnTo>
                  <a:lnTo>
                    <a:pt x="124116" y="1261217"/>
                  </a:lnTo>
                  <a:lnTo>
                    <a:pt x="247598" y="1261217"/>
                  </a:lnTo>
                  <a:lnTo>
                    <a:pt x="251725" y="1260899"/>
                  </a:lnTo>
                  <a:lnTo>
                    <a:pt x="255216" y="1259312"/>
                  </a:lnTo>
                  <a:lnTo>
                    <a:pt x="258708" y="1257726"/>
                  </a:lnTo>
                  <a:lnTo>
                    <a:pt x="261565" y="1255187"/>
                  </a:lnTo>
                  <a:lnTo>
                    <a:pt x="264105" y="1252330"/>
                  </a:lnTo>
                  <a:lnTo>
                    <a:pt x="265692" y="1249157"/>
                  </a:lnTo>
                  <a:lnTo>
                    <a:pt x="266644" y="1245348"/>
                  </a:lnTo>
                  <a:lnTo>
                    <a:pt x="266961" y="1241540"/>
                  </a:lnTo>
                  <a:lnTo>
                    <a:pt x="266961" y="1118084"/>
                  </a:lnTo>
                  <a:lnTo>
                    <a:pt x="266644" y="1114276"/>
                  </a:lnTo>
                  <a:lnTo>
                    <a:pt x="265692" y="1110467"/>
                  </a:lnTo>
                  <a:lnTo>
                    <a:pt x="264105" y="1107294"/>
                  </a:lnTo>
                  <a:lnTo>
                    <a:pt x="261565" y="1104120"/>
                  </a:lnTo>
                  <a:lnTo>
                    <a:pt x="258708" y="1101898"/>
                  </a:lnTo>
                  <a:lnTo>
                    <a:pt x="255216" y="1099994"/>
                  </a:lnTo>
                  <a:lnTo>
                    <a:pt x="251725" y="1099042"/>
                  </a:lnTo>
                  <a:lnTo>
                    <a:pt x="247598" y="1098725"/>
                  </a:lnTo>
                  <a:lnTo>
                    <a:pt x="124116" y="1098725"/>
                  </a:lnTo>
                  <a:close/>
                  <a:moveTo>
                    <a:pt x="636270" y="969963"/>
                  </a:moveTo>
                  <a:lnTo>
                    <a:pt x="841692" y="969963"/>
                  </a:lnTo>
                  <a:lnTo>
                    <a:pt x="844867" y="970596"/>
                  </a:lnTo>
                  <a:lnTo>
                    <a:pt x="848359" y="970913"/>
                  </a:lnTo>
                  <a:lnTo>
                    <a:pt x="851534" y="971546"/>
                  </a:lnTo>
                  <a:lnTo>
                    <a:pt x="854709" y="972813"/>
                  </a:lnTo>
                  <a:lnTo>
                    <a:pt x="857567" y="974396"/>
                  </a:lnTo>
                  <a:lnTo>
                    <a:pt x="860107" y="975662"/>
                  </a:lnTo>
                  <a:lnTo>
                    <a:pt x="862647" y="977878"/>
                  </a:lnTo>
                  <a:lnTo>
                    <a:pt x="865187" y="979778"/>
                  </a:lnTo>
                  <a:lnTo>
                    <a:pt x="867092" y="982311"/>
                  </a:lnTo>
                  <a:lnTo>
                    <a:pt x="868997" y="984844"/>
                  </a:lnTo>
                  <a:lnTo>
                    <a:pt x="870584" y="987377"/>
                  </a:lnTo>
                  <a:lnTo>
                    <a:pt x="872172" y="990226"/>
                  </a:lnTo>
                  <a:lnTo>
                    <a:pt x="873124" y="993076"/>
                  </a:lnTo>
                  <a:lnTo>
                    <a:pt x="873760" y="996242"/>
                  </a:lnTo>
                  <a:lnTo>
                    <a:pt x="874712" y="999725"/>
                  </a:lnTo>
                  <a:lnTo>
                    <a:pt x="874712" y="1002891"/>
                  </a:lnTo>
                  <a:lnTo>
                    <a:pt x="874712" y="1389790"/>
                  </a:lnTo>
                  <a:lnTo>
                    <a:pt x="874712" y="1393273"/>
                  </a:lnTo>
                  <a:lnTo>
                    <a:pt x="873760" y="1396439"/>
                  </a:lnTo>
                  <a:lnTo>
                    <a:pt x="873124" y="1399605"/>
                  </a:lnTo>
                  <a:lnTo>
                    <a:pt x="872172" y="1402771"/>
                  </a:lnTo>
                  <a:lnTo>
                    <a:pt x="870584" y="1405304"/>
                  </a:lnTo>
                  <a:lnTo>
                    <a:pt x="868997" y="1408154"/>
                  </a:lnTo>
                  <a:lnTo>
                    <a:pt x="867092" y="1410686"/>
                  </a:lnTo>
                  <a:lnTo>
                    <a:pt x="865187" y="1413219"/>
                  </a:lnTo>
                  <a:lnTo>
                    <a:pt x="862647" y="1415119"/>
                  </a:lnTo>
                  <a:lnTo>
                    <a:pt x="860107" y="1417019"/>
                  </a:lnTo>
                  <a:lnTo>
                    <a:pt x="857567" y="1418602"/>
                  </a:lnTo>
                  <a:lnTo>
                    <a:pt x="854709" y="1420185"/>
                  </a:lnTo>
                  <a:lnTo>
                    <a:pt x="851534" y="1421135"/>
                  </a:lnTo>
                  <a:lnTo>
                    <a:pt x="848359" y="1421768"/>
                  </a:lnTo>
                  <a:lnTo>
                    <a:pt x="844867" y="1422401"/>
                  </a:lnTo>
                  <a:lnTo>
                    <a:pt x="841692" y="1422401"/>
                  </a:lnTo>
                  <a:lnTo>
                    <a:pt x="636270" y="1422401"/>
                  </a:lnTo>
                  <a:lnTo>
                    <a:pt x="632777" y="1422401"/>
                  </a:lnTo>
                  <a:lnTo>
                    <a:pt x="629920" y="1421768"/>
                  </a:lnTo>
                  <a:lnTo>
                    <a:pt x="626745" y="1421135"/>
                  </a:lnTo>
                  <a:lnTo>
                    <a:pt x="623570" y="1420185"/>
                  </a:lnTo>
                  <a:lnTo>
                    <a:pt x="620713" y="1418602"/>
                  </a:lnTo>
                  <a:lnTo>
                    <a:pt x="617855" y="1417019"/>
                  </a:lnTo>
                  <a:lnTo>
                    <a:pt x="615315" y="1415119"/>
                  </a:lnTo>
                  <a:lnTo>
                    <a:pt x="613093" y="1413219"/>
                  </a:lnTo>
                  <a:lnTo>
                    <a:pt x="610870" y="1410686"/>
                  </a:lnTo>
                  <a:lnTo>
                    <a:pt x="608965" y="1408154"/>
                  </a:lnTo>
                  <a:lnTo>
                    <a:pt x="607378" y="1405304"/>
                  </a:lnTo>
                  <a:lnTo>
                    <a:pt x="606108" y="1402771"/>
                  </a:lnTo>
                  <a:lnTo>
                    <a:pt x="605155" y="1399605"/>
                  </a:lnTo>
                  <a:lnTo>
                    <a:pt x="603885" y="1396439"/>
                  </a:lnTo>
                  <a:lnTo>
                    <a:pt x="603568" y="1393273"/>
                  </a:lnTo>
                  <a:lnTo>
                    <a:pt x="603250" y="1389790"/>
                  </a:lnTo>
                  <a:lnTo>
                    <a:pt x="603250" y="1002891"/>
                  </a:lnTo>
                  <a:lnTo>
                    <a:pt x="603568" y="999725"/>
                  </a:lnTo>
                  <a:lnTo>
                    <a:pt x="603885" y="996242"/>
                  </a:lnTo>
                  <a:lnTo>
                    <a:pt x="605155" y="993076"/>
                  </a:lnTo>
                  <a:lnTo>
                    <a:pt x="606108" y="990226"/>
                  </a:lnTo>
                  <a:lnTo>
                    <a:pt x="607378" y="987377"/>
                  </a:lnTo>
                  <a:lnTo>
                    <a:pt x="608965" y="984844"/>
                  </a:lnTo>
                  <a:lnTo>
                    <a:pt x="610870" y="982311"/>
                  </a:lnTo>
                  <a:lnTo>
                    <a:pt x="613093" y="979778"/>
                  </a:lnTo>
                  <a:lnTo>
                    <a:pt x="615315" y="977878"/>
                  </a:lnTo>
                  <a:lnTo>
                    <a:pt x="617855" y="975662"/>
                  </a:lnTo>
                  <a:lnTo>
                    <a:pt x="620713" y="974396"/>
                  </a:lnTo>
                  <a:lnTo>
                    <a:pt x="623570" y="972813"/>
                  </a:lnTo>
                  <a:lnTo>
                    <a:pt x="626745" y="971546"/>
                  </a:lnTo>
                  <a:lnTo>
                    <a:pt x="629920" y="970913"/>
                  </a:lnTo>
                  <a:lnTo>
                    <a:pt x="632777" y="970596"/>
                  </a:lnTo>
                  <a:lnTo>
                    <a:pt x="636270" y="969963"/>
                  </a:lnTo>
                  <a:close/>
                  <a:moveTo>
                    <a:pt x="1027781" y="749300"/>
                  </a:moveTo>
                  <a:lnTo>
                    <a:pt x="1031278" y="749300"/>
                  </a:lnTo>
                  <a:lnTo>
                    <a:pt x="1236940" y="749300"/>
                  </a:lnTo>
                  <a:lnTo>
                    <a:pt x="1240437" y="749300"/>
                  </a:lnTo>
                  <a:lnTo>
                    <a:pt x="1243616" y="750251"/>
                  </a:lnTo>
                  <a:lnTo>
                    <a:pt x="1246476" y="750885"/>
                  </a:lnTo>
                  <a:lnTo>
                    <a:pt x="1249655" y="751837"/>
                  </a:lnTo>
                  <a:lnTo>
                    <a:pt x="1252516" y="753105"/>
                  </a:lnTo>
                  <a:lnTo>
                    <a:pt x="1255377" y="755007"/>
                  </a:lnTo>
                  <a:lnTo>
                    <a:pt x="1257920" y="756592"/>
                  </a:lnTo>
                  <a:lnTo>
                    <a:pt x="1260145" y="758812"/>
                  </a:lnTo>
                  <a:lnTo>
                    <a:pt x="1262370" y="761348"/>
                  </a:lnTo>
                  <a:lnTo>
                    <a:pt x="1264595" y="763567"/>
                  </a:lnTo>
                  <a:lnTo>
                    <a:pt x="1265867" y="766421"/>
                  </a:lnTo>
                  <a:lnTo>
                    <a:pt x="1267138" y="769274"/>
                  </a:lnTo>
                  <a:lnTo>
                    <a:pt x="1268410" y="772445"/>
                  </a:lnTo>
                  <a:lnTo>
                    <a:pt x="1269363" y="775615"/>
                  </a:lnTo>
                  <a:lnTo>
                    <a:pt x="1269681" y="778786"/>
                  </a:lnTo>
                  <a:lnTo>
                    <a:pt x="1269999" y="782273"/>
                  </a:lnTo>
                  <a:lnTo>
                    <a:pt x="1269999" y="1389744"/>
                  </a:lnTo>
                  <a:lnTo>
                    <a:pt x="1269681" y="1393231"/>
                  </a:lnTo>
                  <a:lnTo>
                    <a:pt x="1269363" y="1396402"/>
                  </a:lnTo>
                  <a:lnTo>
                    <a:pt x="1268410" y="1399572"/>
                  </a:lnTo>
                  <a:lnTo>
                    <a:pt x="1267138" y="1402743"/>
                  </a:lnTo>
                  <a:lnTo>
                    <a:pt x="1265867" y="1405279"/>
                  </a:lnTo>
                  <a:lnTo>
                    <a:pt x="1264595" y="1408133"/>
                  </a:lnTo>
                  <a:lnTo>
                    <a:pt x="1262370" y="1410669"/>
                  </a:lnTo>
                  <a:lnTo>
                    <a:pt x="1260145" y="1413206"/>
                  </a:lnTo>
                  <a:lnTo>
                    <a:pt x="1257920" y="1415108"/>
                  </a:lnTo>
                  <a:lnTo>
                    <a:pt x="1255377" y="1417010"/>
                  </a:lnTo>
                  <a:lnTo>
                    <a:pt x="1252516" y="1418595"/>
                  </a:lnTo>
                  <a:lnTo>
                    <a:pt x="1249655" y="1420181"/>
                  </a:lnTo>
                  <a:lnTo>
                    <a:pt x="1246476" y="1421132"/>
                  </a:lnTo>
                  <a:lnTo>
                    <a:pt x="1243616" y="1421766"/>
                  </a:lnTo>
                  <a:lnTo>
                    <a:pt x="1240437" y="1422400"/>
                  </a:lnTo>
                  <a:lnTo>
                    <a:pt x="1236940" y="1422400"/>
                  </a:lnTo>
                  <a:lnTo>
                    <a:pt x="1031278" y="1422400"/>
                  </a:lnTo>
                  <a:lnTo>
                    <a:pt x="1027781" y="1422400"/>
                  </a:lnTo>
                  <a:lnTo>
                    <a:pt x="1024602" y="1421766"/>
                  </a:lnTo>
                  <a:lnTo>
                    <a:pt x="1021424" y="1421132"/>
                  </a:lnTo>
                  <a:lnTo>
                    <a:pt x="1018245" y="1420181"/>
                  </a:lnTo>
                  <a:lnTo>
                    <a:pt x="1015384" y="1418595"/>
                  </a:lnTo>
                  <a:lnTo>
                    <a:pt x="1012841" y="1417010"/>
                  </a:lnTo>
                  <a:lnTo>
                    <a:pt x="1010298" y="1415108"/>
                  </a:lnTo>
                  <a:lnTo>
                    <a:pt x="1007755" y="1413206"/>
                  </a:lnTo>
                  <a:lnTo>
                    <a:pt x="1005848" y="1410669"/>
                  </a:lnTo>
                  <a:lnTo>
                    <a:pt x="1003941" y="1408133"/>
                  </a:lnTo>
                  <a:lnTo>
                    <a:pt x="1002351" y="1405279"/>
                  </a:lnTo>
                  <a:lnTo>
                    <a:pt x="1000762" y="1402743"/>
                  </a:lnTo>
                  <a:lnTo>
                    <a:pt x="999808" y="1399572"/>
                  </a:lnTo>
                  <a:lnTo>
                    <a:pt x="999173" y="1396402"/>
                  </a:lnTo>
                  <a:lnTo>
                    <a:pt x="998537" y="1393231"/>
                  </a:lnTo>
                  <a:lnTo>
                    <a:pt x="998537" y="1389744"/>
                  </a:lnTo>
                  <a:lnTo>
                    <a:pt x="998537" y="782273"/>
                  </a:lnTo>
                  <a:lnTo>
                    <a:pt x="998537" y="778786"/>
                  </a:lnTo>
                  <a:lnTo>
                    <a:pt x="999173" y="775615"/>
                  </a:lnTo>
                  <a:lnTo>
                    <a:pt x="999808" y="772445"/>
                  </a:lnTo>
                  <a:lnTo>
                    <a:pt x="1000762" y="769274"/>
                  </a:lnTo>
                  <a:lnTo>
                    <a:pt x="1002351" y="766421"/>
                  </a:lnTo>
                  <a:lnTo>
                    <a:pt x="1003941" y="763567"/>
                  </a:lnTo>
                  <a:lnTo>
                    <a:pt x="1005848" y="761348"/>
                  </a:lnTo>
                  <a:lnTo>
                    <a:pt x="1007755" y="758812"/>
                  </a:lnTo>
                  <a:lnTo>
                    <a:pt x="1010298" y="756592"/>
                  </a:lnTo>
                  <a:lnTo>
                    <a:pt x="1012841" y="755007"/>
                  </a:lnTo>
                  <a:lnTo>
                    <a:pt x="1015384" y="753105"/>
                  </a:lnTo>
                  <a:lnTo>
                    <a:pt x="1018245" y="751837"/>
                  </a:lnTo>
                  <a:lnTo>
                    <a:pt x="1021424" y="750885"/>
                  </a:lnTo>
                  <a:lnTo>
                    <a:pt x="1024602" y="750251"/>
                  </a:lnTo>
                  <a:lnTo>
                    <a:pt x="1027781" y="749300"/>
                  </a:lnTo>
                  <a:close/>
                  <a:moveTo>
                    <a:pt x="2147065" y="665163"/>
                  </a:moveTo>
                  <a:lnTo>
                    <a:pt x="2154052" y="665163"/>
                  </a:lnTo>
                  <a:lnTo>
                    <a:pt x="2161038" y="665163"/>
                  </a:lnTo>
                  <a:lnTo>
                    <a:pt x="2168025" y="665798"/>
                  </a:lnTo>
                  <a:lnTo>
                    <a:pt x="2175011" y="666432"/>
                  </a:lnTo>
                  <a:lnTo>
                    <a:pt x="2181680" y="667702"/>
                  </a:lnTo>
                  <a:lnTo>
                    <a:pt x="2188349" y="669288"/>
                  </a:lnTo>
                  <a:lnTo>
                    <a:pt x="2194700" y="670875"/>
                  </a:lnTo>
                  <a:lnTo>
                    <a:pt x="2201369" y="673413"/>
                  </a:lnTo>
                  <a:lnTo>
                    <a:pt x="2207085" y="675952"/>
                  </a:lnTo>
                  <a:lnTo>
                    <a:pt x="2213437" y="678173"/>
                  </a:lnTo>
                  <a:lnTo>
                    <a:pt x="2219471" y="681346"/>
                  </a:lnTo>
                  <a:lnTo>
                    <a:pt x="2224869" y="684519"/>
                  </a:lnTo>
                  <a:lnTo>
                    <a:pt x="2230585" y="688327"/>
                  </a:lnTo>
                  <a:lnTo>
                    <a:pt x="2235666" y="692135"/>
                  </a:lnTo>
                  <a:lnTo>
                    <a:pt x="2241065" y="695943"/>
                  </a:lnTo>
                  <a:lnTo>
                    <a:pt x="2245829" y="700702"/>
                  </a:lnTo>
                  <a:lnTo>
                    <a:pt x="2250910" y="704828"/>
                  </a:lnTo>
                  <a:lnTo>
                    <a:pt x="2255356" y="709587"/>
                  </a:lnTo>
                  <a:lnTo>
                    <a:pt x="2259484" y="714347"/>
                  </a:lnTo>
                  <a:lnTo>
                    <a:pt x="2263612" y="719741"/>
                  </a:lnTo>
                  <a:lnTo>
                    <a:pt x="2267423" y="724819"/>
                  </a:lnTo>
                  <a:lnTo>
                    <a:pt x="2270916" y="730530"/>
                  </a:lnTo>
                  <a:lnTo>
                    <a:pt x="2274092" y="736559"/>
                  </a:lnTo>
                  <a:lnTo>
                    <a:pt x="2277268" y="742271"/>
                  </a:lnTo>
                  <a:lnTo>
                    <a:pt x="2280126" y="748300"/>
                  </a:lnTo>
                  <a:lnTo>
                    <a:pt x="2282666" y="754646"/>
                  </a:lnTo>
                  <a:lnTo>
                    <a:pt x="2284572" y="760992"/>
                  </a:lnTo>
                  <a:lnTo>
                    <a:pt x="2286477" y="767021"/>
                  </a:lnTo>
                  <a:lnTo>
                    <a:pt x="2287747" y="773685"/>
                  </a:lnTo>
                  <a:lnTo>
                    <a:pt x="2289018" y="780349"/>
                  </a:lnTo>
                  <a:lnTo>
                    <a:pt x="2289970" y="787330"/>
                  </a:lnTo>
                  <a:lnTo>
                    <a:pt x="2290605" y="794311"/>
                  </a:lnTo>
                  <a:lnTo>
                    <a:pt x="2290605" y="801292"/>
                  </a:lnTo>
                  <a:lnTo>
                    <a:pt x="2290605" y="1286150"/>
                  </a:lnTo>
                  <a:lnTo>
                    <a:pt x="2884137" y="1353738"/>
                  </a:lnTo>
                  <a:lnTo>
                    <a:pt x="2890488" y="1354055"/>
                  </a:lnTo>
                  <a:lnTo>
                    <a:pt x="2898110" y="1354372"/>
                  </a:lnTo>
                  <a:lnTo>
                    <a:pt x="2905732" y="1355007"/>
                  </a:lnTo>
                  <a:lnTo>
                    <a:pt x="2913353" y="1355642"/>
                  </a:lnTo>
                  <a:lnTo>
                    <a:pt x="2920657" y="1357228"/>
                  </a:lnTo>
                  <a:lnTo>
                    <a:pt x="2927644" y="1358815"/>
                  </a:lnTo>
                  <a:lnTo>
                    <a:pt x="2934948" y="1361036"/>
                  </a:lnTo>
                  <a:lnTo>
                    <a:pt x="2941934" y="1362940"/>
                  </a:lnTo>
                  <a:lnTo>
                    <a:pt x="2948603" y="1365796"/>
                  </a:lnTo>
                  <a:lnTo>
                    <a:pt x="2955272" y="1368969"/>
                  </a:lnTo>
                  <a:lnTo>
                    <a:pt x="2961941" y="1372142"/>
                  </a:lnTo>
                  <a:lnTo>
                    <a:pt x="2968292" y="1375633"/>
                  </a:lnTo>
                  <a:lnTo>
                    <a:pt x="2974008" y="1379758"/>
                  </a:lnTo>
                  <a:lnTo>
                    <a:pt x="2980042" y="1383883"/>
                  </a:lnTo>
                  <a:lnTo>
                    <a:pt x="2985758" y="1388008"/>
                  </a:lnTo>
                  <a:lnTo>
                    <a:pt x="2990839" y="1393085"/>
                  </a:lnTo>
                  <a:lnTo>
                    <a:pt x="2996238" y="1397845"/>
                  </a:lnTo>
                  <a:lnTo>
                    <a:pt x="3001319" y="1403239"/>
                  </a:lnTo>
                  <a:lnTo>
                    <a:pt x="3005765" y="1408316"/>
                  </a:lnTo>
                  <a:lnTo>
                    <a:pt x="3010529" y="1414345"/>
                  </a:lnTo>
                  <a:lnTo>
                    <a:pt x="3014657" y="1419739"/>
                  </a:lnTo>
                  <a:lnTo>
                    <a:pt x="3018468" y="1426086"/>
                  </a:lnTo>
                  <a:lnTo>
                    <a:pt x="3021961" y="1432432"/>
                  </a:lnTo>
                  <a:lnTo>
                    <a:pt x="3025454" y="1438778"/>
                  </a:lnTo>
                  <a:lnTo>
                    <a:pt x="3028312" y="1445125"/>
                  </a:lnTo>
                  <a:lnTo>
                    <a:pt x="3030853" y="1452106"/>
                  </a:lnTo>
                  <a:lnTo>
                    <a:pt x="3033393" y="1459087"/>
                  </a:lnTo>
                  <a:lnTo>
                    <a:pt x="3035616" y="1466067"/>
                  </a:lnTo>
                  <a:lnTo>
                    <a:pt x="3036887" y="1473366"/>
                  </a:lnTo>
                  <a:lnTo>
                    <a:pt x="3038474" y="1480664"/>
                  </a:lnTo>
                  <a:lnTo>
                    <a:pt x="3039427" y="1488280"/>
                  </a:lnTo>
                  <a:lnTo>
                    <a:pt x="3040062" y="1495895"/>
                  </a:lnTo>
                  <a:lnTo>
                    <a:pt x="3040062" y="1503511"/>
                  </a:lnTo>
                  <a:lnTo>
                    <a:pt x="3040062" y="2154008"/>
                  </a:lnTo>
                  <a:lnTo>
                    <a:pt x="3040062" y="2161623"/>
                  </a:lnTo>
                  <a:lnTo>
                    <a:pt x="3039427" y="2169556"/>
                  </a:lnTo>
                  <a:lnTo>
                    <a:pt x="3038474" y="2177172"/>
                  </a:lnTo>
                  <a:lnTo>
                    <a:pt x="3036887" y="2184470"/>
                  </a:lnTo>
                  <a:lnTo>
                    <a:pt x="3035616" y="2191451"/>
                  </a:lnTo>
                  <a:lnTo>
                    <a:pt x="3033393" y="2198749"/>
                  </a:lnTo>
                  <a:lnTo>
                    <a:pt x="3030853" y="2205730"/>
                  </a:lnTo>
                  <a:lnTo>
                    <a:pt x="3028312" y="2212394"/>
                  </a:lnTo>
                  <a:lnTo>
                    <a:pt x="3025454" y="2219057"/>
                  </a:lnTo>
                  <a:lnTo>
                    <a:pt x="3021961" y="2225404"/>
                  </a:lnTo>
                  <a:lnTo>
                    <a:pt x="3018468" y="2231433"/>
                  </a:lnTo>
                  <a:lnTo>
                    <a:pt x="3014657" y="2237779"/>
                  </a:lnTo>
                  <a:lnTo>
                    <a:pt x="3010529" y="2243808"/>
                  </a:lnTo>
                  <a:lnTo>
                    <a:pt x="3005765" y="2249202"/>
                  </a:lnTo>
                  <a:lnTo>
                    <a:pt x="3001319" y="2254597"/>
                  </a:lnTo>
                  <a:lnTo>
                    <a:pt x="2996238" y="2259674"/>
                  </a:lnTo>
                  <a:lnTo>
                    <a:pt x="2990839" y="2264433"/>
                  </a:lnTo>
                  <a:lnTo>
                    <a:pt x="2985758" y="2269510"/>
                  </a:lnTo>
                  <a:lnTo>
                    <a:pt x="2980042" y="2273953"/>
                  </a:lnTo>
                  <a:lnTo>
                    <a:pt x="2974008" y="2278078"/>
                  </a:lnTo>
                  <a:lnTo>
                    <a:pt x="2968292" y="2281886"/>
                  </a:lnTo>
                  <a:lnTo>
                    <a:pt x="2961941" y="2285376"/>
                  </a:lnTo>
                  <a:lnTo>
                    <a:pt x="2955272" y="2288867"/>
                  </a:lnTo>
                  <a:lnTo>
                    <a:pt x="2948603" y="2291723"/>
                  </a:lnTo>
                  <a:lnTo>
                    <a:pt x="2941934" y="2294578"/>
                  </a:lnTo>
                  <a:lnTo>
                    <a:pt x="2934948" y="2297117"/>
                  </a:lnTo>
                  <a:lnTo>
                    <a:pt x="2927644" y="2298703"/>
                  </a:lnTo>
                  <a:lnTo>
                    <a:pt x="2920657" y="2300607"/>
                  </a:lnTo>
                  <a:lnTo>
                    <a:pt x="2913353" y="2301877"/>
                  </a:lnTo>
                  <a:lnTo>
                    <a:pt x="2905732" y="2302829"/>
                  </a:lnTo>
                  <a:lnTo>
                    <a:pt x="2898110" y="2303146"/>
                  </a:lnTo>
                  <a:lnTo>
                    <a:pt x="2890488" y="2303463"/>
                  </a:lnTo>
                  <a:lnTo>
                    <a:pt x="2177552" y="2303463"/>
                  </a:lnTo>
                  <a:lnTo>
                    <a:pt x="2173423" y="2303146"/>
                  </a:lnTo>
                  <a:lnTo>
                    <a:pt x="2171200" y="2303146"/>
                  </a:lnTo>
                  <a:lnTo>
                    <a:pt x="2169613" y="2303146"/>
                  </a:lnTo>
                  <a:lnTo>
                    <a:pt x="2162944" y="2303146"/>
                  </a:lnTo>
                  <a:lnTo>
                    <a:pt x="2156275" y="2303146"/>
                  </a:lnTo>
                  <a:lnTo>
                    <a:pt x="2149924" y="2302511"/>
                  </a:lnTo>
                  <a:lnTo>
                    <a:pt x="2143572" y="2301559"/>
                  </a:lnTo>
                  <a:lnTo>
                    <a:pt x="2137538" y="2300607"/>
                  </a:lnTo>
                  <a:lnTo>
                    <a:pt x="2131187" y="2298703"/>
                  </a:lnTo>
                  <a:lnTo>
                    <a:pt x="2125153" y="2297117"/>
                  </a:lnTo>
                  <a:lnTo>
                    <a:pt x="2119437" y="2294896"/>
                  </a:lnTo>
                  <a:lnTo>
                    <a:pt x="2113403" y="2292040"/>
                  </a:lnTo>
                  <a:lnTo>
                    <a:pt x="2107370" y="2289501"/>
                  </a:lnTo>
                  <a:lnTo>
                    <a:pt x="2101971" y="2286645"/>
                  </a:lnTo>
                  <a:lnTo>
                    <a:pt x="2096572" y="2283155"/>
                  </a:lnTo>
                  <a:lnTo>
                    <a:pt x="2091491" y="2279665"/>
                  </a:lnTo>
                  <a:lnTo>
                    <a:pt x="2086093" y="2275222"/>
                  </a:lnTo>
                  <a:lnTo>
                    <a:pt x="2081329" y="2271097"/>
                  </a:lnTo>
                  <a:lnTo>
                    <a:pt x="2076883" y="2266972"/>
                  </a:lnTo>
                  <a:lnTo>
                    <a:pt x="1560520" y="1751334"/>
                  </a:lnTo>
                  <a:lnTo>
                    <a:pt x="1556074" y="1746574"/>
                  </a:lnTo>
                  <a:lnTo>
                    <a:pt x="1552263" y="1741815"/>
                  </a:lnTo>
                  <a:lnTo>
                    <a:pt x="1548135" y="1737055"/>
                  </a:lnTo>
                  <a:lnTo>
                    <a:pt x="1544642" y="1731661"/>
                  </a:lnTo>
                  <a:lnTo>
                    <a:pt x="1541466" y="1726583"/>
                  </a:lnTo>
                  <a:lnTo>
                    <a:pt x="1538291" y="1720872"/>
                  </a:lnTo>
                  <a:lnTo>
                    <a:pt x="1535432" y="1715477"/>
                  </a:lnTo>
                  <a:lnTo>
                    <a:pt x="1532892" y="1709766"/>
                  </a:lnTo>
                  <a:lnTo>
                    <a:pt x="1530987" y="1704054"/>
                  </a:lnTo>
                  <a:lnTo>
                    <a:pt x="1529081" y="1698342"/>
                  </a:lnTo>
                  <a:lnTo>
                    <a:pt x="1527493" y="1692631"/>
                  </a:lnTo>
                  <a:lnTo>
                    <a:pt x="1526223" y="1686919"/>
                  </a:lnTo>
                  <a:lnTo>
                    <a:pt x="1525270" y="1680890"/>
                  </a:lnTo>
                  <a:lnTo>
                    <a:pt x="1524635" y="1674544"/>
                  </a:lnTo>
                  <a:lnTo>
                    <a:pt x="1524000" y="1668515"/>
                  </a:lnTo>
                  <a:lnTo>
                    <a:pt x="1524000" y="1662803"/>
                  </a:lnTo>
                  <a:lnTo>
                    <a:pt x="1524000" y="1656774"/>
                  </a:lnTo>
                  <a:lnTo>
                    <a:pt x="1524635" y="1650428"/>
                  </a:lnTo>
                  <a:lnTo>
                    <a:pt x="1525270" y="1644716"/>
                  </a:lnTo>
                  <a:lnTo>
                    <a:pt x="1526223" y="1638687"/>
                  </a:lnTo>
                  <a:lnTo>
                    <a:pt x="1527493" y="1632658"/>
                  </a:lnTo>
                  <a:lnTo>
                    <a:pt x="1529081" y="1626946"/>
                  </a:lnTo>
                  <a:lnTo>
                    <a:pt x="1530987" y="1621235"/>
                  </a:lnTo>
                  <a:lnTo>
                    <a:pt x="1532892" y="1615523"/>
                  </a:lnTo>
                  <a:lnTo>
                    <a:pt x="1535432" y="1609811"/>
                  </a:lnTo>
                  <a:lnTo>
                    <a:pt x="1538291" y="1604417"/>
                  </a:lnTo>
                  <a:lnTo>
                    <a:pt x="1541466" y="1599023"/>
                  </a:lnTo>
                  <a:lnTo>
                    <a:pt x="1544642" y="1593628"/>
                  </a:lnTo>
                  <a:lnTo>
                    <a:pt x="1548135" y="1588551"/>
                  </a:lnTo>
                  <a:lnTo>
                    <a:pt x="1552263" y="1583474"/>
                  </a:lnTo>
                  <a:lnTo>
                    <a:pt x="1556074" y="1578714"/>
                  </a:lnTo>
                  <a:lnTo>
                    <a:pt x="1560520" y="1574272"/>
                  </a:lnTo>
                  <a:lnTo>
                    <a:pt x="1564966" y="1569830"/>
                  </a:lnTo>
                  <a:lnTo>
                    <a:pt x="1570047" y="1565705"/>
                  </a:lnTo>
                  <a:lnTo>
                    <a:pt x="1574811" y="1561897"/>
                  </a:lnTo>
                  <a:lnTo>
                    <a:pt x="1579574" y="1558406"/>
                  </a:lnTo>
                  <a:lnTo>
                    <a:pt x="1584973" y="1554916"/>
                  </a:lnTo>
                  <a:lnTo>
                    <a:pt x="1590054" y="1552060"/>
                  </a:lnTo>
                  <a:lnTo>
                    <a:pt x="1595770" y="1549521"/>
                  </a:lnTo>
                  <a:lnTo>
                    <a:pt x="1601486" y="1546666"/>
                  </a:lnTo>
                  <a:lnTo>
                    <a:pt x="1606885" y="1544444"/>
                  </a:lnTo>
                  <a:lnTo>
                    <a:pt x="1612919" y="1542858"/>
                  </a:lnTo>
                  <a:lnTo>
                    <a:pt x="1618635" y="1540954"/>
                  </a:lnTo>
                  <a:lnTo>
                    <a:pt x="1624669" y="1539685"/>
                  </a:lnTo>
                  <a:lnTo>
                    <a:pt x="1630702" y="1538733"/>
                  </a:lnTo>
                  <a:lnTo>
                    <a:pt x="1637054" y="1538098"/>
                  </a:lnTo>
                  <a:lnTo>
                    <a:pt x="1642770" y="1537463"/>
                  </a:lnTo>
                  <a:lnTo>
                    <a:pt x="1649121" y="1537146"/>
                  </a:lnTo>
                  <a:lnTo>
                    <a:pt x="1655473" y="1537463"/>
                  </a:lnTo>
                  <a:lnTo>
                    <a:pt x="1661824" y="1538098"/>
                  </a:lnTo>
                  <a:lnTo>
                    <a:pt x="1667858" y="1538733"/>
                  </a:lnTo>
                  <a:lnTo>
                    <a:pt x="1673891" y="1539685"/>
                  </a:lnTo>
                  <a:lnTo>
                    <a:pt x="1679925" y="1540954"/>
                  </a:lnTo>
                  <a:lnTo>
                    <a:pt x="1685641" y="1542858"/>
                  </a:lnTo>
                  <a:lnTo>
                    <a:pt x="1691675" y="1544444"/>
                  </a:lnTo>
                  <a:lnTo>
                    <a:pt x="1697391" y="1546666"/>
                  </a:lnTo>
                  <a:lnTo>
                    <a:pt x="1702790" y="1549521"/>
                  </a:lnTo>
                  <a:lnTo>
                    <a:pt x="1708506" y="1552060"/>
                  </a:lnTo>
                  <a:lnTo>
                    <a:pt x="1713587" y="1554916"/>
                  </a:lnTo>
                  <a:lnTo>
                    <a:pt x="1718986" y="1558406"/>
                  </a:lnTo>
                  <a:lnTo>
                    <a:pt x="1723749" y="1561897"/>
                  </a:lnTo>
                  <a:lnTo>
                    <a:pt x="1728513" y="1565705"/>
                  </a:lnTo>
                  <a:lnTo>
                    <a:pt x="1733594" y="1569830"/>
                  </a:lnTo>
                  <a:lnTo>
                    <a:pt x="1738040" y="1574272"/>
                  </a:lnTo>
                  <a:lnTo>
                    <a:pt x="2017816" y="1853827"/>
                  </a:lnTo>
                  <a:lnTo>
                    <a:pt x="2017816" y="801292"/>
                  </a:lnTo>
                  <a:lnTo>
                    <a:pt x="2018133" y="794311"/>
                  </a:lnTo>
                  <a:lnTo>
                    <a:pt x="2018451" y="787330"/>
                  </a:lnTo>
                  <a:lnTo>
                    <a:pt x="2019404" y="780349"/>
                  </a:lnTo>
                  <a:lnTo>
                    <a:pt x="2020674" y="773685"/>
                  </a:lnTo>
                  <a:lnTo>
                    <a:pt x="2021944" y="767021"/>
                  </a:lnTo>
                  <a:lnTo>
                    <a:pt x="2024167" y="760992"/>
                  </a:lnTo>
                  <a:lnTo>
                    <a:pt x="2026073" y="754646"/>
                  </a:lnTo>
                  <a:lnTo>
                    <a:pt x="2028613" y="748300"/>
                  </a:lnTo>
                  <a:lnTo>
                    <a:pt x="2031471" y="742271"/>
                  </a:lnTo>
                  <a:lnTo>
                    <a:pt x="2034329" y="736559"/>
                  </a:lnTo>
                  <a:lnTo>
                    <a:pt x="2037823" y="730530"/>
                  </a:lnTo>
                  <a:lnTo>
                    <a:pt x="2040998" y="724819"/>
                  </a:lnTo>
                  <a:lnTo>
                    <a:pt x="2045127" y="719741"/>
                  </a:lnTo>
                  <a:lnTo>
                    <a:pt x="2048937" y="714347"/>
                  </a:lnTo>
                  <a:lnTo>
                    <a:pt x="2053383" y="709587"/>
                  </a:lnTo>
                  <a:lnTo>
                    <a:pt x="2057829" y="704828"/>
                  </a:lnTo>
                  <a:lnTo>
                    <a:pt x="2062275" y="700702"/>
                  </a:lnTo>
                  <a:lnTo>
                    <a:pt x="2067674" y="695943"/>
                  </a:lnTo>
                  <a:lnTo>
                    <a:pt x="2072437" y="692135"/>
                  </a:lnTo>
                  <a:lnTo>
                    <a:pt x="2078154" y="688327"/>
                  </a:lnTo>
                  <a:lnTo>
                    <a:pt x="2083552" y="684519"/>
                  </a:lnTo>
                  <a:lnTo>
                    <a:pt x="2089268" y="681346"/>
                  </a:lnTo>
                  <a:lnTo>
                    <a:pt x="2095302" y="678173"/>
                  </a:lnTo>
                  <a:lnTo>
                    <a:pt x="2101018" y="675952"/>
                  </a:lnTo>
                  <a:lnTo>
                    <a:pt x="2107370" y="673413"/>
                  </a:lnTo>
                  <a:lnTo>
                    <a:pt x="2113721" y="670875"/>
                  </a:lnTo>
                  <a:lnTo>
                    <a:pt x="2120390" y="669288"/>
                  </a:lnTo>
                  <a:lnTo>
                    <a:pt x="2127059" y="667702"/>
                  </a:lnTo>
                  <a:lnTo>
                    <a:pt x="2133728" y="666432"/>
                  </a:lnTo>
                  <a:lnTo>
                    <a:pt x="2140079" y="665798"/>
                  </a:lnTo>
                  <a:lnTo>
                    <a:pt x="2147065" y="665163"/>
                  </a:lnTo>
                  <a:close/>
                  <a:moveTo>
                    <a:pt x="1426690" y="484188"/>
                  </a:moveTo>
                  <a:lnTo>
                    <a:pt x="1631151" y="484188"/>
                  </a:lnTo>
                  <a:lnTo>
                    <a:pt x="1634627" y="484505"/>
                  </a:lnTo>
                  <a:lnTo>
                    <a:pt x="1637787" y="484822"/>
                  </a:lnTo>
                  <a:lnTo>
                    <a:pt x="1640947" y="485773"/>
                  </a:lnTo>
                  <a:lnTo>
                    <a:pt x="1644107" y="486725"/>
                  </a:lnTo>
                  <a:lnTo>
                    <a:pt x="1646635" y="488310"/>
                  </a:lnTo>
                  <a:lnTo>
                    <a:pt x="1649479" y="489895"/>
                  </a:lnTo>
                  <a:lnTo>
                    <a:pt x="1652008" y="491798"/>
                  </a:lnTo>
                  <a:lnTo>
                    <a:pt x="1654536" y="493700"/>
                  </a:lnTo>
                  <a:lnTo>
                    <a:pt x="1656432" y="496237"/>
                  </a:lnTo>
                  <a:lnTo>
                    <a:pt x="1658328" y="498773"/>
                  </a:lnTo>
                  <a:lnTo>
                    <a:pt x="1659908" y="501310"/>
                  </a:lnTo>
                  <a:lnTo>
                    <a:pt x="1661488" y="504164"/>
                  </a:lnTo>
                  <a:lnTo>
                    <a:pt x="1662436" y="507334"/>
                  </a:lnTo>
                  <a:lnTo>
                    <a:pt x="1663068" y="510505"/>
                  </a:lnTo>
                  <a:lnTo>
                    <a:pt x="1663700" y="513676"/>
                  </a:lnTo>
                  <a:lnTo>
                    <a:pt x="1663700" y="517164"/>
                  </a:lnTo>
                  <a:lnTo>
                    <a:pt x="1663700" y="1389743"/>
                  </a:lnTo>
                  <a:lnTo>
                    <a:pt x="1663700" y="1393231"/>
                  </a:lnTo>
                  <a:lnTo>
                    <a:pt x="1663068" y="1396401"/>
                  </a:lnTo>
                  <a:lnTo>
                    <a:pt x="1662436" y="1399572"/>
                  </a:lnTo>
                  <a:lnTo>
                    <a:pt x="1661488" y="1402743"/>
                  </a:lnTo>
                  <a:lnTo>
                    <a:pt x="1659908" y="1405279"/>
                  </a:lnTo>
                  <a:lnTo>
                    <a:pt x="1658328" y="1408133"/>
                  </a:lnTo>
                  <a:lnTo>
                    <a:pt x="1656432" y="1410669"/>
                  </a:lnTo>
                  <a:lnTo>
                    <a:pt x="1654536" y="1413206"/>
                  </a:lnTo>
                  <a:lnTo>
                    <a:pt x="1652008" y="1415108"/>
                  </a:lnTo>
                  <a:lnTo>
                    <a:pt x="1649479" y="1417011"/>
                  </a:lnTo>
                  <a:lnTo>
                    <a:pt x="1646635" y="1418596"/>
                  </a:lnTo>
                  <a:lnTo>
                    <a:pt x="1644107" y="1420182"/>
                  </a:lnTo>
                  <a:lnTo>
                    <a:pt x="1640947" y="1421133"/>
                  </a:lnTo>
                  <a:lnTo>
                    <a:pt x="1637787" y="1421767"/>
                  </a:lnTo>
                  <a:lnTo>
                    <a:pt x="1634627" y="1422401"/>
                  </a:lnTo>
                  <a:lnTo>
                    <a:pt x="1631151" y="1422401"/>
                  </a:lnTo>
                  <a:lnTo>
                    <a:pt x="1426690" y="1422401"/>
                  </a:lnTo>
                  <a:lnTo>
                    <a:pt x="1423214" y="1422401"/>
                  </a:lnTo>
                  <a:lnTo>
                    <a:pt x="1420054" y="1421767"/>
                  </a:lnTo>
                  <a:lnTo>
                    <a:pt x="1416894" y="1421133"/>
                  </a:lnTo>
                  <a:lnTo>
                    <a:pt x="1413734" y="1420182"/>
                  </a:lnTo>
                  <a:lnTo>
                    <a:pt x="1411206" y="1418596"/>
                  </a:lnTo>
                  <a:lnTo>
                    <a:pt x="1408362" y="1417011"/>
                  </a:lnTo>
                  <a:lnTo>
                    <a:pt x="1405834" y="1415108"/>
                  </a:lnTo>
                  <a:lnTo>
                    <a:pt x="1403622" y="1413206"/>
                  </a:lnTo>
                  <a:lnTo>
                    <a:pt x="1401409" y="1410669"/>
                  </a:lnTo>
                  <a:lnTo>
                    <a:pt x="1399513" y="1408133"/>
                  </a:lnTo>
                  <a:lnTo>
                    <a:pt x="1397933" y="1405279"/>
                  </a:lnTo>
                  <a:lnTo>
                    <a:pt x="1396669" y="1402743"/>
                  </a:lnTo>
                  <a:lnTo>
                    <a:pt x="1395405" y="1399572"/>
                  </a:lnTo>
                  <a:lnTo>
                    <a:pt x="1394457" y="1396401"/>
                  </a:lnTo>
                  <a:lnTo>
                    <a:pt x="1394141" y="1393231"/>
                  </a:lnTo>
                  <a:lnTo>
                    <a:pt x="1393825" y="1389743"/>
                  </a:lnTo>
                  <a:lnTo>
                    <a:pt x="1393825" y="517164"/>
                  </a:lnTo>
                  <a:lnTo>
                    <a:pt x="1394141" y="513676"/>
                  </a:lnTo>
                  <a:lnTo>
                    <a:pt x="1394457" y="510505"/>
                  </a:lnTo>
                  <a:lnTo>
                    <a:pt x="1395405" y="507334"/>
                  </a:lnTo>
                  <a:lnTo>
                    <a:pt x="1396669" y="504164"/>
                  </a:lnTo>
                  <a:lnTo>
                    <a:pt x="1397933" y="501310"/>
                  </a:lnTo>
                  <a:lnTo>
                    <a:pt x="1399513" y="498773"/>
                  </a:lnTo>
                  <a:lnTo>
                    <a:pt x="1401409" y="496237"/>
                  </a:lnTo>
                  <a:lnTo>
                    <a:pt x="1403622" y="493700"/>
                  </a:lnTo>
                  <a:lnTo>
                    <a:pt x="1405834" y="491798"/>
                  </a:lnTo>
                  <a:lnTo>
                    <a:pt x="1408362" y="489895"/>
                  </a:lnTo>
                  <a:lnTo>
                    <a:pt x="1411206" y="488310"/>
                  </a:lnTo>
                  <a:lnTo>
                    <a:pt x="1413734" y="486725"/>
                  </a:lnTo>
                  <a:lnTo>
                    <a:pt x="1416894" y="485773"/>
                  </a:lnTo>
                  <a:lnTo>
                    <a:pt x="1420054" y="484822"/>
                  </a:lnTo>
                  <a:lnTo>
                    <a:pt x="1423214" y="484505"/>
                  </a:lnTo>
                  <a:lnTo>
                    <a:pt x="1426690" y="484188"/>
                  </a:lnTo>
                  <a:close/>
                  <a:moveTo>
                    <a:pt x="183794" y="0"/>
                  </a:moveTo>
                  <a:lnTo>
                    <a:pt x="193952" y="0"/>
                  </a:lnTo>
                  <a:lnTo>
                    <a:pt x="2827060" y="0"/>
                  </a:lnTo>
                  <a:lnTo>
                    <a:pt x="2837218" y="0"/>
                  </a:lnTo>
                  <a:lnTo>
                    <a:pt x="2847059" y="952"/>
                  </a:lnTo>
                  <a:lnTo>
                    <a:pt x="2856582" y="2539"/>
                  </a:lnTo>
                  <a:lnTo>
                    <a:pt x="2866105" y="4443"/>
                  </a:lnTo>
                  <a:lnTo>
                    <a:pt x="2875628" y="6982"/>
                  </a:lnTo>
                  <a:lnTo>
                    <a:pt x="2884516" y="10156"/>
                  </a:lnTo>
                  <a:lnTo>
                    <a:pt x="2893721" y="13964"/>
                  </a:lnTo>
                  <a:lnTo>
                    <a:pt x="2902292" y="17773"/>
                  </a:lnTo>
                  <a:lnTo>
                    <a:pt x="2911180" y="22851"/>
                  </a:lnTo>
                  <a:lnTo>
                    <a:pt x="2919433" y="27611"/>
                  </a:lnTo>
                  <a:lnTo>
                    <a:pt x="2927369" y="33324"/>
                  </a:lnTo>
                  <a:lnTo>
                    <a:pt x="2935623" y="39036"/>
                  </a:lnTo>
                  <a:lnTo>
                    <a:pt x="2942924" y="45384"/>
                  </a:lnTo>
                  <a:lnTo>
                    <a:pt x="2950225" y="52366"/>
                  </a:lnTo>
                  <a:lnTo>
                    <a:pt x="2957525" y="59665"/>
                  </a:lnTo>
                  <a:lnTo>
                    <a:pt x="2964192" y="67282"/>
                  </a:lnTo>
                  <a:lnTo>
                    <a:pt x="2970540" y="74899"/>
                  </a:lnTo>
                  <a:lnTo>
                    <a:pt x="2976571" y="83468"/>
                  </a:lnTo>
                  <a:lnTo>
                    <a:pt x="2982285" y="92037"/>
                  </a:lnTo>
                  <a:lnTo>
                    <a:pt x="2987682" y="101240"/>
                  </a:lnTo>
                  <a:lnTo>
                    <a:pt x="2992761" y="110444"/>
                  </a:lnTo>
                  <a:lnTo>
                    <a:pt x="2997522" y="119965"/>
                  </a:lnTo>
                  <a:lnTo>
                    <a:pt x="3001649" y="130121"/>
                  </a:lnTo>
                  <a:lnTo>
                    <a:pt x="3005458" y="140276"/>
                  </a:lnTo>
                  <a:lnTo>
                    <a:pt x="3008950" y="150749"/>
                  </a:lnTo>
                  <a:lnTo>
                    <a:pt x="3012124" y="161540"/>
                  </a:lnTo>
                  <a:lnTo>
                    <a:pt x="3014663" y="172330"/>
                  </a:lnTo>
                  <a:lnTo>
                    <a:pt x="3016885" y="183438"/>
                  </a:lnTo>
                  <a:lnTo>
                    <a:pt x="3018473" y="194546"/>
                  </a:lnTo>
                  <a:lnTo>
                    <a:pt x="3019742" y="205971"/>
                  </a:lnTo>
                  <a:lnTo>
                    <a:pt x="3020695" y="218031"/>
                  </a:lnTo>
                  <a:lnTo>
                    <a:pt x="3021012" y="229774"/>
                  </a:lnTo>
                  <a:lnTo>
                    <a:pt x="3021012" y="1276768"/>
                  </a:lnTo>
                  <a:lnTo>
                    <a:pt x="3013711" y="1272642"/>
                  </a:lnTo>
                  <a:lnTo>
                    <a:pt x="3006410" y="1268833"/>
                  </a:lnTo>
                  <a:lnTo>
                    <a:pt x="2999109" y="1265342"/>
                  </a:lnTo>
                  <a:lnTo>
                    <a:pt x="2991808" y="1262169"/>
                  </a:lnTo>
                  <a:lnTo>
                    <a:pt x="2983872" y="1258995"/>
                  </a:lnTo>
                  <a:lnTo>
                    <a:pt x="2976254" y="1256139"/>
                  </a:lnTo>
                  <a:lnTo>
                    <a:pt x="2968318" y="1253282"/>
                  </a:lnTo>
                  <a:lnTo>
                    <a:pt x="2960382" y="1251061"/>
                  </a:lnTo>
                  <a:lnTo>
                    <a:pt x="2952129" y="1248839"/>
                  </a:lnTo>
                  <a:lnTo>
                    <a:pt x="2944193" y="1247252"/>
                  </a:lnTo>
                  <a:lnTo>
                    <a:pt x="2935940" y="1245348"/>
                  </a:lnTo>
                  <a:lnTo>
                    <a:pt x="2927369" y="1244079"/>
                  </a:lnTo>
                  <a:lnTo>
                    <a:pt x="2919116" y="1242809"/>
                  </a:lnTo>
                  <a:lnTo>
                    <a:pt x="2910863" y="1242175"/>
                  </a:lnTo>
                  <a:lnTo>
                    <a:pt x="2901975" y="1241540"/>
                  </a:lnTo>
                  <a:lnTo>
                    <a:pt x="2893404" y="1241540"/>
                  </a:lnTo>
                  <a:lnTo>
                    <a:pt x="2646123" y="1213294"/>
                  </a:lnTo>
                  <a:lnTo>
                    <a:pt x="2646123" y="313876"/>
                  </a:lnTo>
                  <a:lnTo>
                    <a:pt x="374889" y="313876"/>
                  </a:lnTo>
                  <a:lnTo>
                    <a:pt x="374889" y="1959424"/>
                  </a:lnTo>
                  <a:lnTo>
                    <a:pt x="1610021" y="1959424"/>
                  </a:lnTo>
                  <a:lnTo>
                    <a:pt x="1923646" y="2273300"/>
                  </a:lnTo>
                  <a:lnTo>
                    <a:pt x="193952" y="2273300"/>
                  </a:lnTo>
                  <a:lnTo>
                    <a:pt x="183794" y="2273300"/>
                  </a:lnTo>
                  <a:lnTo>
                    <a:pt x="173953" y="2272348"/>
                  </a:lnTo>
                  <a:lnTo>
                    <a:pt x="164113" y="2270761"/>
                  </a:lnTo>
                  <a:lnTo>
                    <a:pt x="154908" y="2268857"/>
                  </a:lnTo>
                  <a:lnTo>
                    <a:pt x="145385" y="2266318"/>
                  </a:lnTo>
                  <a:lnTo>
                    <a:pt x="136496" y="2263144"/>
                  </a:lnTo>
                  <a:lnTo>
                    <a:pt x="127291" y="2259336"/>
                  </a:lnTo>
                  <a:lnTo>
                    <a:pt x="118720" y="2255528"/>
                  </a:lnTo>
                  <a:lnTo>
                    <a:pt x="109832" y="2250450"/>
                  </a:lnTo>
                  <a:lnTo>
                    <a:pt x="101579" y="2245689"/>
                  </a:lnTo>
                  <a:lnTo>
                    <a:pt x="93326" y="2240294"/>
                  </a:lnTo>
                  <a:lnTo>
                    <a:pt x="85390" y="2234264"/>
                  </a:lnTo>
                  <a:lnTo>
                    <a:pt x="77771" y="2227917"/>
                  </a:lnTo>
                  <a:lnTo>
                    <a:pt x="70470" y="2220935"/>
                  </a:lnTo>
                  <a:lnTo>
                    <a:pt x="63487" y="2213635"/>
                  </a:lnTo>
                  <a:lnTo>
                    <a:pt x="56821" y="2206018"/>
                  </a:lnTo>
                  <a:lnTo>
                    <a:pt x="50472" y="2198402"/>
                  </a:lnTo>
                  <a:lnTo>
                    <a:pt x="44441" y="2189833"/>
                  </a:lnTo>
                  <a:lnTo>
                    <a:pt x="38727" y="2181264"/>
                  </a:lnTo>
                  <a:lnTo>
                    <a:pt x="33013" y="2172060"/>
                  </a:lnTo>
                  <a:lnTo>
                    <a:pt x="28252" y="2162856"/>
                  </a:lnTo>
                  <a:lnTo>
                    <a:pt x="23490" y="2153335"/>
                  </a:lnTo>
                  <a:lnTo>
                    <a:pt x="19364" y="2143180"/>
                  </a:lnTo>
                  <a:lnTo>
                    <a:pt x="15237" y="2133024"/>
                  </a:lnTo>
                  <a:lnTo>
                    <a:pt x="11745" y="2122551"/>
                  </a:lnTo>
                  <a:lnTo>
                    <a:pt x="8888" y="2112078"/>
                  </a:lnTo>
                  <a:lnTo>
                    <a:pt x="6349" y="2100970"/>
                  </a:lnTo>
                  <a:lnTo>
                    <a:pt x="3809" y="2089862"/>
                  </a:lnTo>
                  <a:lnTo>
                    <a:pt x="2540" y="2078754"/>
                  </a:lnTo>
                  <a:lnTo>
                    <a:pt x="952" y="2067329"/>
                  </a:lnTo>
                  <a:lnTo>
                    <a:pt x="318" y="2055269"/>
                  </a:lnTo>
                  <a:lnTo>
                    <a:pt x="0" y="2043844"/>
                  </a:lnTo>
                  <a:lnTo>
                    <a:pt x="0" y="229774"/>
                  </a:lnTo>
                  <a:lnTo>
                    <a:pt x="318" y="218031"/>
                  </a:lnTo>
                  <a:lnTo>
                    <a:pt x="952" y="205971"/>
                  </a:lnTo>
                  <a:lnTo>
                    <a:pt x="2540" y="194546"/>
                  </a:lnTo>
                  <a:lnTo>
                    <a:pt x="3809" y="183438"/>
                  </a:lnTo>
                  <a:lnTo>
                    <a:pt x="6349" y="172330"/>
                  </a:lnTo>
                  <a:lnTo>
                    <a:pt x="8888" y="161540"/>
                  </a:lnTo>
                  <a:lnTo>
                    <a:pt x="11745" y="150749"/>
                  </a:lnTo>
                  <a:lnTo>
                    <a:pt x="15237" y="140276"/>
                  </a:lnTo>
                  <a:lnTo>
                    <a:pt x="19364" y="130121"/>
                  </a:lnTo>
                  <a:lnTo>
                    <a:pt x="23490" y="119965"/>
                  </a:lnTo>
                  <a:lnTo>
                    <a:pt x="28252" y="110444"/>
                  </a:lnTo>
                  <a:lnTo>
                    <a:pt x="33013" y="101240"/>
                  </a:lnTo>
                  <a:lnTo>
                    <a:pt x="38727" y="92037"/>
                  </a:lnTo>
                  <a:lnTo>
                    <a:pt x="44441" y="83468"/>
                  </a:lnTo>
                  <a:lnTo>
                    <a:pt x="50472" y="74899"/>
                  </a:lnTo>
                  <a:lnTo>
                    <a:pt x="56821" y="67282"/>
                  </a:lnTo>
                  <a:lnTo>
                    <a:pt x="63487" y="59665"/>
                  </a:lnTo>
                  <a:lnTo>
                    <a:pt x="70470" y="52366"/>
                  </a:lnTo>
                  <a:lnTo>
                    <a:pt x="77771" y="45384"/>
                  </a:lnTo>
                  <a:lnTo>
                    <a:pt x="85390" y="39036"/>
                  </a:lnTo>
                  <a:lnTo>
                    <a:pt x="93326" y="33324"/>
                  </a:lnTo>
                  <a:lnTo>
                    <a:pt x="101579" y="27611"/>
                  </a:lnTo>
                  <a:lnTo>
                    <a:pt x="109832" y="22851"/>
                  </a:lnTo>
                  <a:lnTo>
                    <a:pt x="118720" y="17773"/>
                  </a:lnTo>
                  <a:lnTo>
                    <a:pt x="127291" y="13964"/>
                  </a:lnTo>
                  <a:lnTo>
                    <a:pt x="136496" y="10156"/>
                  </a:lnTo>
                  <a:lnTo>
                    <a:pt x="145385" y="6982"/>
                  </a:lnTo>
                  <a:lnTo>
                    <a:pt x="154908" y="4443"/>
                  </a:lnTo>
                  <a:lnTo>
                    <a:pt x="164113" y="2539"/>
                  </a:lnTo>
                  <a:lnTo>
                    <a:pt x="173953" y="952"/>
                  </a:lnTo>
                  <a:lnTo>
                    <a:pt x="18379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sz="1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7591957" y="3523612"/>
            <a:ext cx="575914" cy="575914"/>
            <a:chOff x="6821550" y="1828640"/>
            <a:chExt cx="576064" cy="576064"/>
          </a:xfrm>
        </p:grpSpPr>
        <p:sp>
          <p:nvSpPr>
            <p:cNvPr id="9" name="椭圆 8"/>
            <p:cNvSpPr/>
            <p:nvPr/>
          </p:nvSpPr>
          <p:spPr>
            <a:xfrm>
              <a:off x="6821550" y="1828640"/>
              <a:ext cx="576064" cy="576064"/>
            </a:xfrm>
            <a:prstGeom prst="ellipse">
              <a:avLst/>
            </a:prstGeom>
            <a:solidFill>
              <a:srgbClr val="2287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10" name="KSO_Shape"/>
            <p:cNvSpPr/>
            <p:nvPr/>
          </p:nvSpPr>
          <p:spPr bwMode="auto">
            <a:xfrm>
              <a:off x="6947440" y="2028536"/>
              <a:ext cx="324284" cy="247321"/>
            </a:xfrm>
            <a:custGeom>
              <a:avLst/>
              <a:gdLst>
                <a:gd name="T0" fmla="*/ 432030 w 2125663"/>
                <a:gd name="T1" fmla="*/ 1344893 h 1811338"/>
                <a:gd name="T2" fmla="*/ 462740 w 2125663"/>
                <a:gd name="T3" fmla="*/ 1477960 h 1811338"/>
                <a:gd name="T4" fmla="*/ 513638 w 2125663"/>
                <a:gd name="T5" fmla="*/ 1557743 h 1811338"/>
                <a:gd name="T6" fmla="*/ 516481 w 2125663"/>
                <a:gd name="T7" fmla="*/ 1336346 h 1811338"/>
                <a:gd name="T8" fmla="*/ 503401 w 2125663"/>
                <a:gd name="T9" fmla="*/ 1310416 h 1811338"/>
                <a:gd name="T10" fmla="*/ 515913 w 2125663"/>
                <a:gd name="T11" fmla="*/ 1250009 h 1811338"/>
                <a:gd name="T12" fmla="*/ 618846 w 2125663"/>
                <a:gd name="T13" fmla="*/ 1242885 h 1811338"/>
                <a:gd name="T14" fmla="*/ 643583 w 2125663"/>
                <a:gd name="T15" fmla="*/ 1263116 h 1811338"/>
                <a:gd name="T16" fmla="*/ 642446 w 2125663"/>
                <a:gd name="T17" fmla="*/ 1324948 h 1811338"/>
                <a:gd name="T18" fmla="*/ 619414 w 2125663"/>
                <a:gd name="T19" fmla="*/ 1342899 h 1811338"/>
                <a:gd name="T20" fmla="*/ 664057 w 2125663"/>
                <a:gd name="T21" fmla="*/ 1524691 h 1811338"/>
                <a:gd name="T22" fmla="*/ 704434 w 2125663"/>
                <a:gd name="T23" fmla="*/ 1417553 h 1811338"/>
                <a:gd name="T24" fmla="*/ 725191 w 2125663"/>
                <a:gd name="T25" fmla="*/ 1259697 h 1811338"/>
                <a:gd name="T26" fmla="*/ 857412 w 2125663"/>
                <a:gd name="T27" fmla="*/ 1192451 h 1811338"/>
                <a:gd name="T28" fmla="*/ 923096 w 2125663"/>
                <a:gd name="T29" fmla="*/ 1212682 h 1811338"/>
                <a:gd name="T30" fmla="*/ 970013 w 2125663"/>
                <a:gd name="T31" fmla="*/ 1259697 h 1811338"/>
                <a:gd name="T32" fmla="*/ 990201 w 2125663"/>
                <a:gd name="T33" fmla="*/ 1325233 h 1811338"/>
                <a:gd name="T34" fmla="*/ 980818 w 2125663"/>
                <a:gd name="T35" fmla="*/ 1537228 h 1811338"/>
                <a:gd name="T36" fmla="*/ 935891 w 2125663"/>
                <a:gd name="T37" fmla="*/ 1570566 h 1811338"/>
                <a:gd name="T38" fmla="*/ 798837 w 2125663"/>
                <a:gd name="T39" fmla="*/ 1607608 h 1811338"/>
                <a:gd name="T40" fmla="*/ 617424 w 2125663"/>
                <a:gd name="T41" fmla="*/ 1622140 h 1811338"/>
                <a:gd name="T42" fmla="*/ 428049 w 2125663"/>
                <a:gd name="T43" fmla="*/ 1615872 h 1811338"/>
                <a:gd name="T44" fmla="*/ 264551 w 2125663"/>
                <a:gd name="T45" fmla="*/ 1588232 h 1811338"/>
                <a:gd name="T46" fmla="*/ 180669 w 2125663"/>
                <a:gd name="T47" fmla="*/ 1549481 h 1811338"/>
                <a:gd name="T48" fmla="*/ 159912 w 2125663"/>
                <a:gd name="T49" fmla="*/ 1517283 h 1811338"/>
                <a:gd name="T50" fmla="*/ 167873 w 2125663"/>
                <a:gd name="T51" fmla="*/ 1284201 h 1811338"/>
                <a:gd name="T52" fmla="*/ 205123 w 2125663"/>
                <a:gd name="T53" fmla="*/ 1228638 h 1811338"/>
                <a:gd name="T54" fmla="*/ 264266 w 2125663"/>
                <a:gd name="T55" fmla="*/ 1196440 h 1811338"/>
                <a:gd name="T56" fmla="*/ 421225 w 2125663"/>
                <a:gd name="T57" fmla="*/ 1183048 h 1811338"/>
                <a:gd name="T58" fmla="*/ 433514 w 2125663"/>
                <a:gd name="T59" fmla="*/ 761303 h 1811338"/>
                <a:gd name="T60" fmla="*/ 391450 w 2125663"/>
                <a:gd name="T61" fmla="*/ 813630 h 1811338"/>
                <a:gd name="T62" fmla="*/ 379229 w 2125663"/>
                <a:gd name="T63" fmla="*/ 902075 h 1811338"/>
                <a:gd name="T64" fmla="*/ 414756 w 2125663"/>
                <a:gd name="T65" fmla="*/ 1016114 h 1811338"/>
                <a:gd name="T66" fmla="*/ 487516 w 2125663"/>
                <a:gd name="T67" fmla="*/ 1099439 h 1811338"/>
                <a:gd name="T68" fmla="*/ 567666 w 2125663"/>
                <a:gd name="T69" fmla="*/ 1135272 h 1811338"/>
                <a:gd name="T70" fmla="*/ 645542 w 2125663"/>
                <a:gd name="T71" fmla="*/ 1111099 h 1811338"/>
                <a:gd name="T72" fmla="*/ 722282 w 2125663"/>
                <a:gd name="T73" fmla="*/ 1035452 h 1811338"/>
                <a:gd name="T74" fmla="*/ 767757 w 2125663"/>
                <a:gd name="T75" fmla="*/ 926248 h 1811338"/>
                <a:gd name="T76" fmla="*/ 666290 w 2125663"/>
                <a:gd name="T77" fmla="*/ 863967 h 1811338"/>
                <a:gd name="T78" fmla="*/ 546918 w 2125663"/>
                <a:gd name="T79" fmla="*/ 832116 h 1811338"/>
                <a:gd name="T80" fmla="*/ 484389 w 2125663"/>
                <a:gd name="T81" fmla="*/ 790595 h 1811338"/>
                <a:gd name="T82" fmla="*/ 452273 w 2125663"/>
                <a:gd name="T83" fmla="*/ 760734 h 1811338"/>
                <a:gd name="T84" fmla="*/ 568234 w 2125663"/>
                <a:gd name="T85" fmla="*/ 587258 h 1811338"/>
                <a:gd name="T86" fmla="*/ 631616 w 2125663"/>
                <a:gd name="T87" fmla="*/ 594937 h 1811338"/>
                <a:gd name="T88" fmla="*/ 705513 w 2125663"/>
                <a:gd name="T89" fmla="*/ 631054 h 1811338"/>
                <a:gd name="T90" fmla="*/ 790210 w 2125663"/>
                <a:gd name="T91" fmla="*/ 732864 h 1811338"/>
                <a:gd name="T92" fmla="*/ 826306 w 2125663"/>
                <a:gd name="T93" fmla="*/ 873920 h 1811338"/>
                <a:gd name="T94" fmla="*/ 818064 w 2125663"/>
                <a:gd name="T95" fmla="*/ 959237 h 1811338"/>
                <a:gd name="T96" fmla="*/ 780831 w 2125663"/>
                <a:gd name="T97" fmla="*/ 1048534 h 1811338"/>
                <a:gd name="T98" fmla="*/ 687607 w 2125663"/>
                <a:gd name="T99" fmla="*/ 1148922 h 1811338"/>
                <a:gd name="T100" fmla="*/ 588983 w 2125663"/>
                <a:gd name="T101" fmla="*/ 1190727 h 1811338"/>
                <a:gd name="T102" fmla="*/ 525033 w 2125663"/>
                <a:gd name="T103" fmla="*/ 1182480 h 1811338"/>
                <a:gd name="T104" fmla="*/ 421293 w 2125663"/>
                <a:gd name="T105" fmla="*/ 1115081 h 1811338"/>
                <a:gd name="T106" fmla="*/ 345406 w 2125663"/>
                <a:gd name="T107" fmla="*/ 1002463 h 1811338"/>
                <a:gd name="T108" fmla="*/ 325511 w 2125663"/>
                <a:gd name="T109" fmla="*/ 929092 h 1811338"/>
                <a:gd name="T110" fmla="*/ 330627 w 2125663"/>
                <a:gd name="T111" fmla="*/ 813915 h 1811338"/>
                <a:gd name="T112" fmla="*/ 388324 w 2125663"/>
                <a:gd name="T113" fmla="*/ 686510 h 1811338"/>
                <a:gd name="T114" fmla="*/ 482400 w 2125663"/>
                <a:gd name="T115" fmla="*/ 608303 h 1811338"/>
                <a:gd name="T116" fmla="*/ 542939 w 2125663"/>
                <a:gd name="T117" fmla="*/ 589534 h 1811338"/>
                <a:gd name="T118" fmla="*/ 0 w 2125663"/>
                <a:gd name="T119" fmla="*/ 0 h 1811338"/>
                <a:gd name="T120" fmla="*/ 174993 w 2125663"/>
                <a:gd name="T121" fmla="*/ 1118883 h 181133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2125663" h="1811338">
                  <a:moveTo>
                    <a:pt x="470017" y="1320800"/>
                  </a:moveTo>
                  <a:lnTo>
                    <a:pt x="470335" y="1343069"/>
                  </a:lnTo>
                  <a:lnTo>
                    <a:pt x="471286" y="1364382"/>
                  </a:lnTo>
                  <a:lnTo>
                    <a:pt x="472238" y="1385696"/>
                  </a:lnTo>
                  <a:lnTo>
                    <a:pt x="473190" y="1406374"/>
                  </a:lnTo>
                  <a:lnTo>
                    <a:pt x="474459" y="1426415"/>
                  </a:lnTo>
                  <a:lnTo>
                    <a:pt x="476363" y="1446139"/>
                  </a:lnTo>
                  <a:lnTo>
                    <a:pt x="478267" y="1464908"/>
                  </a:lnTo>
                  <a:lnTo>
                    <a:pt x="480170" y="1483677"/>
                  </a:lnTo>
                  <a:lnTo>
                    <a:pt x="482074" y="1501491"/>
                  </a:lnTo>
                  <a:lnTo>
                    <a:pt x="484612" y="1518988"/>
                  </a:lnTo>
                  <a:lnTo>
                    <a:pt x="487468" y="1535530"/>
                  </a:lnTo>
                  <a:lnTo>
                    <a:pt x="490323" y="1552072"/>
                  </a:lnTo>
                  <a:lnTo>
                    <a:pt x="493179" y="1567660"/>
                  </a:lnTo>
                  <a:lnTo>
                    <a:pt x="496352" y="1582611"/>
                  </a:lnTo>
                  <a:lnTo>
                    <a:pt x="500159" y="1597563"/>
                  </a:lnTo>
                  <a:lnTo>
                    <a:pt x="503649" y="1611560"/>
                  </a:lnTo>
                  <a:lnTo>
                    <a:pt x="507774" y="1624921"/>
                  </a:lnTo>
                  <a:lnTo>
                    <a:pt x="511899" y="1637646"/>
                  </a:lnTo>
                  <a:lnTo>
                    <a:pt x="516341" y="1650052"/>
                  </a:lnTo>
                  <a:lnTo>
                    <a:pt x="520783" y="1661505"/>
                  </a:lnTo>
                  <a:lnTo>
                    <a:pt x="525859" y="1672639"/>
                  </a:lnTo>
                  <a:lnTo>
                    <a:pt x="530936" y="1683137"/>
                  </a:lnTo>
                  <a:lnTo>
                    <a:pt x="536329" y="1692998"/>
                  </a:lnTo>
                  <a:lnTo>
                    <a:pt x="541723" y="1702224"/>
                  </a:lnTo>
                  <a:lnTo>
                    <a:pt x="547752" y="1710813"/>
                  </a:lnTo>
                  <a:lnTo>
                    <a:pt x="553463" y="1718766"/>
                  </a:lnTo>
                  <a:lnTo>
                    <a:pt x="559808" y="1726083"/>
                  </a:lnTo>
                  <a:lnTo>
                    <a:pt x="566154" y="1732763"/>
                  </a:lnTo>
                  <a:lnTo>
                    <a:pt x="573134" y="1739125"/>
                  </a:lnTo>
                  <a:lnTo>
                    <a:pt x="580114" y="1744215"/>
                  </a:lnTo>
                  <a:lnTo>
                    <a:pt x="587412" y="1749305"/>
                  </a:lnTo>
                  <a:lnTo>
                    <a:pt x="594709" y="1753123"/>
                  </a:lnTo>
                  <a:lnTo>
                    <a:pt x="594709" y="1499901"/>
                  </a:lnTo>
                  <a:lnTo>
                    <a:pt x="591537" y="1499264"/>
                  </a:lnTo>
                  <a:lnTo>
                    <a:pt x="588047" y="1498310"/>
                  </a:lnTo>
                  <a:lnTo>
                    <a:pt x="584874" y="1497038"/>
                  </a:lnTo>
                  <a:lnTo>
                    <a:pt x="582018" y="1495765"/>
                  </a:lnTo>
                  <a:lnTo>
                    <a:pt x="579163" y="1494175"/>
                  </a:lnTo>
                  <a:lnTo>
                    <a:pt x="576307" y="1491948"/>
                  </a:lnTo>
                  <a:lnTo>
                    <a:pt x="573769" y="1489721"/>
                  </a:lnTo>
                  <a:lnTo>
                    <a:pt x="571548" y="1487494"/>
                  </a:lnTo>
                  <a:lnTo>
                    <a:pt x="569327" y="1484949"/>
                  </a:lnTo>
                  <a:lnTo>
                    <a:pt x="567106" y="1482404"/>
                  </a:lnTo>
                  <a:lnTo>
                    <a:pt x="565519" y="1479223"/>
                  </a:lnTo>
                  <a:lnTo>
                    <a:pt x="564250" y="1476360"/>
                  </a:lnTo>
                  <a:lnTo>
                    <a:pt x="563298" y="1473179"/>
                  </a:lnTo>
                  <a:lnTo>
                    <a:pt x="562347" y="1469998"/>
                  </a:lnTo>
                  <a:lnTo>
                    <a:pt x="562029" y="1466180"/>
                  </a:lnTo>
                  <a:lnTo>
                    <a:pt x="561712" y="1462999"/>
                  </a:lnTo>
                  <a:lnTo>
                    <a:pt x="561712" y="1425143"/>
                  </a:lnTo>
                  <a:lnTo>
                    <a:pt x="562029" y="1421007"/>
                  </a:lnTo>
                  <a:lnTo>
                    <a:pt x="562664" y="1417508"/>
                  </a:lnTo>
                  <a:lnTo>
                    <a:pt x="563616" y="1414009"/>
                  </a:lnTo>
                  <a:lnTo>
                    <a:pt x="564885" y="1410191"/>
                  </a:lnTo>
                  <a:lnTo>
                    <a:pt x="566154" y="1407010"/>
                  </a:lnTo>
                  <a:lnTo>
                    <a:pt x="568375" y="1403829"/>
                  </a:lnTo>
                  <a:lnTo>
                    <a:pt x="570596" y="1400966"/>
                  </a:lnTo>
                  <a:lnTo>
                    <a:pt x="572817" y="1398103"/>
                  </a:lnTo>
                  <a:lnTo>
                    <a:pt x="575673" y="1395558"/>
                  </a:lnTo>
                  <a:lnTo>
                    <a:pt x="578528" y="1393649"/>
                  </a:lnTo>
                  <a:lnTo>
                    <a:pt x="581701" y="1391741"/>
                  </a:lnTo>
                  <a:lnTo>
                    <a:pt x="584874" y="1390150"/>
                  </a:lnTo>
                  <a:lnTo>
                    <a:pt x="588364" y="1388878"/>
                  </a:lnTo>
                  <a:lnTo>
                    <a:pt x="592171" y="1387605"/>
                  </a:lnTo>
                  <a:lnTo>
                    <a:pt x="595979" y="1386969"/>
                  </a:lnTo>
                  <a:lnTo>
                    <a:pt x="599786" y="1386969"/>
                  </a:lnTo>
                  <a:lnTo>
                    <a:pt x="682597" y="1386969"/>
                  </a:lnTo>
                  <a:lnTo>
                    <a:pt x="686721" y="1386969"/>
                  </a:lnTo>
                  <a:lnTo>
                    <a:pt x="690529" y="1387605"/>
                  </a:lnTo>
                  <a:lnTo>
                    <a:pt x="694019" y="1388878"/>
                  </a:lnTo>
                  <a:lnTo>
                    <a:pt x="697826" y="1390150"/>
                  </a:lnTo>
                  <a:lnTo>
                    <a:pt x="700999" y="1391741"/>
                  </a:lnTo>
                  <a:lnTo>
                    <a:pt x="704172" y="1393649"/>
                  </a:lnTo>
                  <a:lnTo>
                    <a:pt x="707345" y="1395558"/>
                  </a:lnTo>
                  <a:lnTo>
                    <a:pt x="709883" y="1398103"/>
                  </a:lnTo>
                  <a:lnTo>
                    <a:pt x="712104" y="1400966"/>
                  </a:lnTo>
                  <a:lnTo>
                    <a:pt x="714325" y="1403829"/>
                  </a:lnTo>
                  <a:lnTo>
                    <a:pt x="716229" y="1407010"/>
                  </a:lnTo>
                  <a:lnTo>
                    <a:pt x="718132" y="1410191"/>
                  </a:lnTo>
                  <a:lnTo>
                    <a:pt x="719402" y="1414009"/>
                  </a:lnTo>
                  <a:lnTo>
                    <a:pt x="720353" y="1417508"/>
                  </a:lnTo>
                  <a:lnTo>
                    <a:pt x="720671" y="1421007"/>
                  </a:lnTo>
                  <a:lnTo>
                    <a:pt x="720988" y="1425143"/>
                  </a:lnTo>
                  <a:lnTo>
                    <a:pt x="720988" y="1462999"/>
                  </a:lnTo>
                  <a:lnTo>
                    <a:pt x="720988" y="1466180"/>
                  </a:lnTo>
                  <a:lnTo>
                    <a:pt x="720353" y="1469998"/>
                  </a:lnTo>
                  <a:lnTo>
                    <a:pt x="719719" y="1473179"/>
                  </a:lnTo>
                  <a:lnTo>
                    <a:pt x="718450" y="1476360"/>
                  </a:lnTo>
                  <a:lnTo>
                    <a:pt x="716863" y="1479223"/>
                  </a:lnTo>
                  <a:lnTo>
                    <a:pt x="715277" y="1482404"/>
                  </a:lnTo>
                  <a:lnTo>
                    <a:pt x="713373" y="1484949"/>
                  </a:lnTo>
                  <a:lnTo>
                    <a:pt x="711469" y="1487494"/>
                  </a:lnTo>
                  <a:lnTo>
                    <a:pt x="708931" y="1489721"/>
                  </a:lnTo>
                  <a:lnTo>
                    <a:pt x="706710" y="1491948"/>
                  </a:lnTo>
                  <a:lnTo>
                    <a:pt x="703537" y="1494175"/>
                  </a:lnTo>
                  <a:lnTo>
                    <a:pt x="700682" y="1495765"/>
                  </a:lnTo>
                  <a:lnTo>
                    <a:pt x="697826" y="1497038"/>
                  </a:lnTo>
                  <a:lnTo>
                    <a:pt x="694653" y="1498310"/>
                  </a:lnTo>
                  <a:lnTo>
                    <a:pt x="691163" y="1499264"/>
                  </a:lnTo>
                  <a:lnTo>
                    <a:pt x="687991" y="1499901"/>
                  </a:lnTo>
                  <a:lnTo>
                    <a:pt x="687991" y="1753123"/>
                  </a:lnTo>
                  <a:lnTo>
                    <a:pt x="695605" y="1749305"/>
                  </a:lnTo>
                  <a:lnTo>
                    <a:pt x="702586" y="1744215"/>
                  </a:lnTo>
                  <a:lnTo>
                    <a:pt x="709566" y="1739125"/>
                  </a:lnTo>
                  <a:lnTo>
                    <a:pt x="716229" y="1732763"/>
                  </a:lnTo>
                  <a:lnTo>
                    <a:pt x="722892" y="1726083"/>
                  </a:lnTo>
                  <a:lnTo>
                    <a:pt x="729237" y="1718766"/>
                  </a:lnTo>
                  <a:lnTo>
                    <a:pt x="734948" y="1710813"/>
                  </a:lnTo>
                  <a:lnTo>
                    <a:pt x="740977" y="1702224"/>
                  </a:lnTo>
                  <a:lnTo>
                    <a:pt x="746371" y="1692998"/>
                  </a:lnTo>
                  <a:lnTo>
                    <a:pt x="751447" y="1683137"/>
                  </a:lnTo>
                  <a:lnTo>
                    <a:pt x="756841" y="1672639"/>
                  </a:lnTo>
                  <a:lnTo>
                    <a:pt x="761600" y="1661505"/>
                  </a:lnTo>
                  <a:lnTo>
                    <a:pt x="766359" y="1650052"/>
                  </a:lnTo>
                  <a:lnTo>
                    <a:pt x="770801" y="1637646"/>
                  </a:lnTo>
                  <a:lnTo>
                    <a:pt x="774926" y="1624921"/>
                  </a:lnTo>
                  <a:lnTo>
                    <a:pt x="779051" y="1611560"/>
                  </a:lnTo>
                  <a:lnTo>
                    <a:pt x="782541" y="1597563"/>
                  </a:lnTo>
                  <a:lnTo>
                    <a:pt x="786031" y="1582611"/>
                  </a:lnTo>
                  <a:lnTo>
                    <a:pt x="789521" y="1567660"/>
                  </a:lnTo>
                  <a:lnTo>
                    <a:pt x="792377" y="1552072"/>
                  </a:lnTo>
                  <a:lnTo>
                    <a:pt x="795232" y="1535530"/>
                  </a:lnTo>
                  <a:lnTo>
                    <a:pt x="797770" y="1518988"/>
                  </a:lnTo>
                  <a:lnTo>
                    <a:pt x="800626" y="1501491"/>
                  </a:lnTo>
                  <a:lnTo>
                    <a:pt x="802530" y="1483677"/>
                  </a:lnTo>
                  <a:lnTo>
                    <a:pt x="804751" y="1464908"/>
                  </a:lnTo>
                  <a:lnTo>
                    <a:pt x="806337" y="1446139"/>
                  </a:lnTo>
                  <a:lnTo>
                    <a:pt x="807923" y="1426415"/>
                  </a:lnTo>
                  <a:lnTo>
                    <a:pt x="809193" y="1406374"/>
                  </a:lnTo>
                  <a:lnTo>
                    <a:pt x="810779" y="1385696"/>
                  </a:lnTo>
                  <a:lnTo>
                    <a:pt x="811731" y="1364382"/>
                  </a:lnTo>
                  <a:lnTo>
                    <a:pt x="812365" y="1343069"/>
                  </a:lnTo>
                  <a:lnTo>
                    <a:pt x="813000" y="1320800"/>
                  </a:lnTo>
                  <a:lnTo>
                    <a:pt x="840921" y="1322709"/>
                  </a:lnTo>
                  <a:lnTo>
                    <a:pt x="866621" y="1324300"/>
                  </a:lnTo>
                  <a:lnTo>
                    <a:pt x="909771" y="1327481"/>
                  </a:lnTo>
                  <a:lnTo>
                    <a:pt x="938644" y="1330026"/>
                  </a:lnTo>
                  <a:lnTo>
                    <a:pt x="948797" y="1330980"/>
                  </a:lnTo>
                  <a:lnTo>
                    <a:pt x="956729" y="1331298"/>
                  </a:lnTo>
                  <a:lnTo>
                    <a:pt x="964661" y="1331934"/>
                  </a:lnTo>
                  <a:lnTo>
                    <a:pt x="972593" y="1332889"/>
                  </a:lnTo>
                  <a:lnTo>
                    <a:pt x="980208" y="1334161"/>
                  </a:lnTo>
                  <a:lnTo>
                    <a:pt x="987823" y="1335752"/>
                  </a:lnTo>
                  <a:lnTo>
                    <a:pt x="995437" y="1337979"/>
                  </a:lnTo>
                  <a:lnTo>
                    <a:pt x="1002418" y="1340205"/>
                  </a:lnTo>
                  <a:lnTo>
                    <a:pt x="1009715" y="1343387"/>
                  </a:lnTo>
                  <a:lnTo>
                    <a:pt x="1016378" y="1346250"/>
                  </a:lnTo>
                  <a:lnTo>
                    <a:pt x="1023358" y="1349749"/>
                  </a:lnTo>
                  <a:lnTo>
                    <a:pt x="1030021" y="1353885"/>
                  </a:lnTo>
                  <a:lnTo>
                    <a:pt x="1036050" y="1357702"/>
                  </a:lnTo>
                  <a:lnTo>
                    <a:pt x="1042395" y="1361837"/>
                  </a:lnTo>
                  <a:lnTo>
                    <a:pt x="1048106" y="1366927"/>
                  </a:lnTo>
                  <a:lnTo>
                    <a:pt x="1053817" y="1371699"/>
                  </a:lnTo>
                  <a:lnTo>
                    <a:pt x="1059211" y="1377107"/>
                  </a:lnTo>
                  <a:lnTo>
                    <a:pt x="1064605" y="1382197"/>
                  </a:lnTo>
                  <a:lnTo>
                    <a:pt x="1069364" y="1388241"/>
                  </a:lnTo>
                  <a:lnTo>
                    <a:pt x="1073806" y="1393967"/>
                  </a:lnTo>
                  <a:lnTo>
                    <a:pt x="1078248" y="1400012"/>
                  </a:lnTo>
                  <a:lnTo>
                    <a:pt x="1082373" y="1406374"/>
                  </a:lnTo>
                  <a:lnTo>
                    <a:pt x="1085863" y="1413054"/>
                  </a:lnTo>
                  <a:lnTo>
                    <a:pt x="1089670" y="1419735"/>
                  </a:lnTo>
                  <a:lnTo>
                    <a:pt x="1092843" y="1426734"/>
                  </a:lnTo>
                  <a:lnTo>
                    <a:pt x="1095381" y="1433732"/>
                  </a:lnTo>
                  <a:lnTo>
                    <a:pt x="1097920" y="1441049"/>
                  </a:lnTo>
                  <a:lnTo>
                    <a:pt x="1100141" y="1448684"/>
                  </a:lnTo>
                  <a:lnTo>
                    <a:pt x="1101727" y="1456000"/>
                  </a:lnTo>
                  <a:lnTo>
                    <a:pt x="1103314" y="1463635"/>
                  </a:lnTo>
                  <a:lnTo>
                    <a:pt x="1104265" y="1471588"/>
                  </a:lnTo>
                  <a:lnTo>
                    <a:pt x="1104900" y="1479541"/>
                  </a:lnTo>
                  <a:lnTo>
                    <a:pt x="1104900" y="1487494"/>
                  </a:lnTo>
                  <a:lnTo>
                    <a:pt x="1104900" y="1686000"/>
                  </a:lnTo>
                  <a:lnTo>
                    <a:pt x="1104900" y="1690135"/>
                  </a:lnTo>
                  <a:lnTo>
                    <a:pt x="1104265" y="1693953"/>
                  </a:lnTo>
                  <a:lnTo>
                    <a:pt x="1103631" y="1697770"/>
                  </a:lnTo>
                  <a:lnTo>
                    <a:pt x="1102362" y="1701906"/>
                  </a:lnTo>
                  <a:lnTo>
                    <a:pt x="1101093" y="1705405"/>
                  </a:lnTo>
                  <a:lnTo>
                    <a:pt x="1099189" y="1709222"/>
                  </a:lnTo>
                  <a:lnTo>
                    <a:pt x="1096968" y="1713040"/>
                  </a:lnTo>
                  <a:lnTo>
                    <a:pt x="1094430" y="1716221"/>
                  </a:lnTo>
                  <a:lnTo>
                    <a:pt x="1091891" y="1719720"/>
                  </a:lnTo>
                  <a:lnTo>
                    <a:pt x="1089036" y="1722901"/>
                  </a:lnTo>
                  <a:lnTo>
                    <a:pt x="1085546" y="1726719"/>
                  </a:lnTo>
                  <a:lnTo>
                    <a:pt x="1082056" y="1729900"/>
                  </a:lnTo>
                  <a:lnTo>
                    <a:pt x="1078248" y="1732763"/>
                  </a:lnTo>
                  <a:lnTo>
                    <a:pt x="1074124" y="1736262"/>
                  </a:lnTo>
                  <a:lnTo>
                    <a:pt x="1069682" y="1739125"/>
                  </a:lnTo>
                  <a:lnTo>
                    <a:pt x="1065240" y="1741989"/>
                  </a:lnTo>
                  <a:lnTo>
                    <a:pt x="1055404" y="1748033"/>
                  </a:lnTo>
                  <a:lnTo>
                    <a:pt x="1044299" y="1753441"/>
                  </a:lnTo>
                  <a:lnTo>
                    <a:pt x="1032560" y="1758531"/>
                  </a:lnTo>
                  <a:lnTo>
                    <a:pt x="1019868" y="1763939"/>
                  </a:lnTo>
                  <a:lnTo>
                    <a:pt x="1005908" y="1768392"/>
                  </a:lnTo>
                  <a:lnTo>
                    <a:pt x="991630" y="1773164"/>
                  </a:lnTo>
                  <a:lnTo>
                    <a:pt x="976718" y="1777300"/>
                  </a:lnTo>
                  <a:lnTo>
                    <a:pt x="960854" y="1781117"/>
                  </a:lnTo>
                  <a:lnTo>
                    <a:pt x="944038" y="1784934"/>
                  </a:lnTo>
                  <a:lnTo>
                    <a:pt x="927222" y="1788434"/>
                  </a:lnTo>
                  <a:lnTo>
                    <a:pt x="909454" y="1791615"/>
                  </a:lnTo>
                  <a:lnTo>
                    <a:pt x="891369" y="1794796"/>
                  </a:lnTo>
                  <a:lnTo>
                    <a:pt x="872332" y="1797341"/>
                  </a:lnTo>
                  <a:lnTo>
                    <a:pt x="853295" y="1799886"/>
                  </a:lnTo>
                  <a:lnTo>
                    <a:pt x="833941" y="1801795"/>
                  </a:lnTo>
                  <a:lnTo>
                    <a:pt x="813952" y="1804022"/>
                  </a:lnTo>
                  <a:lnTo>
                    <a:pt x="793328" y="1805930"/>
                  </a:lnTo>
                  <a:lnTo>
                    <a:pt x="773022" y="1807203"/>
                  </a:lnTo>
                  <a:lnTo>
                    <a:pt x="752399" y="1808475"/>
                  </a:lnTo>
                  <a:lnTo>
                    <a:pt x="731458" y="1809748"/>
                  </a:lnTo>
                  <a:lnTo>
                    <a:pt x="710200" y="1810384"/>
                  </a:lnTo>
                  <a:lnTo>
                    <a:pt x="688942" y="1811020"/>
                  </a:lnTo>
                  <a:lnTo>
                    <a:pt x="667684" y="1811338"/>
                  </a:lnTo>
                  <a:lnTo>
                    <a:pt x="646427" y="1811338"/>
                  </a:lnTo>
                  <a:lnTo>
                    <a:pt x="625486" y="1811338"/>
                  </a:lnTo>
                  <a:lnTo>
                    <a:pt x="603911" y="1811020"/>
                  </a:lnTo>
                  <a:lnTo>
                    <a:pt x="582653" y="1810384"/>
                  </a:lnTo>
                  <a:lnTo>
                    <a:pt x="561395" y="1809748"/>
                  </a:lnTo>
                  <a:lnTo>
                    <a:pt x="540137" y="1808475"/>
                  </a:lnTo>
                  <a:lnTo>
                    <a:pt x="518879" y="1807203"/>
                  </a:lnTo>
                  <a:lnTo>
                    <a:pt x="498573" y="1805930"/>
                  </a:lnTo>
                  <a:lnTo>
                    <a:pt x="477632" y="1804022"/>
                  </a:lnTo>
                  <a:lnTo>
                    <a:pt x="457326" y="1801795"/>
                  </a:lnTo>
                  <a:lnTo>
                    <a:pt x="437337" y="1799886"/>
                  </a:lnTo>
                  <a:lnTo>
                    <a:pt x="417983" y="1797341"/>
                  </a:lnTo>
                  <a:lnTo>
                    <a:pt x="398629" y="1794796"/>
                  </a:lnTo>
                  <a:lnTo>
                    <a:pt x="379909" y="1791615"/>
                  </a:lnTo>
                  <a:lnTo>
                    <a:pt x="361824" y="1788434"/>
                  </a:lnTo>
                  <a:lnTo>
                    <a:pt x="344056" y="1784934"/>
                  </a:lnTo>
                  <a:lnTo>
                    <a:pt x="327240" y="1781117"/>
                  </a:lnTo>
                  <a:lnTo>
                    <a:pt x="310741" y="1777300"/>
                  </a:lnTo>
                  <a:lnTo>
                    <a:pt x="295195" y="1773164"/>
                  </a:lnTo>
                  <a:lnTo>
                    <a:pt x="280600" y="1768392"/>
                  </a:lnTo>
                  <a:lnTo>
                    <a:pt x="266322" y="1763939"/>
                  </a:lnTo>
                  <a:lnTo>
                    <a:pt x="252996" y="1758531"/>
                  </a:lnTo>
                  <a:lnTo>
                    <a:pt x="240622" y="1753441"/>
                  </a:lnTo>
                  <a:lnTo>
                    <a:pt x="229517" y="1748033"/>
                  </a:lnTo>
                  <a:lnTo>
                    <a:pt x="219047" y="1741989"/>
                  </a:lnTo>
                  <a:lnTo>
                    <a:pt x="214288" y="1739125"/>
                  </a:lnTo>
                  <a:lnTo>
                    <a:pt x="209846" y="1736262"/>
                  </a:lnTo>
                  <a:lnTo>
                    <a:pt x="205404" y="1732763"/>
                  </a:lnTo>
                  <a:lnTo>
                    <a:pt x="201596" y="1729900"/>
                  </a:lnTo>
                  <a:lnTo>
                    <a:pt x="198106" y="1726719"/>
                  </a:lnTo>
                  <a:lnTo>
                    <a:pt x="194299" y="1722901"/>
                  </a:lnTo>
                  <a:lnTo>
                    <a:pt x="191443" y="1719720"/>
                  </a:lnTo>
                  <a:lnTo>
                    <a:pt x="188588" y="1716221"/>
                  </a:lnTo>
                  <a:lnTo>
                    <a:pt x="186367" y="1713040"/>
                  </a:lnTo>
                  <a:lnTo>
                    <a:pt x="183828" y="1709222"/>
                  </a:lnTo>
                  <a:lnTo>
                    <a:pt x="181925" y="1705405"/>
                  </a:lnTo>
                  <a:lnTo>
                    <a:pt x="180338" y="1701906"/>
                  </a:lnTo>
                  <a:lnTo>
                    <a:pt x="179386" y="1697770"/>
                  </a:lnTo>
                  <a:lnTo>
                    <a:pt x="178435" y="1693953"/>
                  </a:lnTo>
                  <a:lnTo>
                    <a:pt x="177800" y="1690135"/>
                  </a:lnTo>
                  <a:lnTo>
                    <a:pt x="177800" y="1686000"/>
                  </a:lnTo>
                  <a:lnTo>
                    <a:pt x="177800" y="1487494"/>
                  </a:lnTo>
                  <a:lnTo>
                    <a:pt x="178117" y="1479541"/>
                  </a:lnTo>
                  <a:lnTo>
                    <a:pt x="178435" y="1471588"/>
                  </a:lnTo>
                  <a:lnTo>
                    <a:pt x="179386" y="1463635"/>
                  </a:lnTo>
                  <a:lnTo>
                    <a:pt x="180973" y="1456000"/>
                  </a:lnTo>
                  <a:lnTo>
                    <a:pt x="182559" y="1448684"/>
                  </a:lnTo>
                  <a:lnTo>
                    <a:pt x="184463" y="1441049"/>
                  </a:lnTo>
                  <a:lnTo>
                    <a:pt x="187318" y="1433732"/>
                  </a:lnTo>
                  <a:lnTo>
                    <a:pt x="190174" y="1426734"/>
                  </a:lnTo>
                  <a:lnTo>
                    <a:pt x="193030" y="1419735"/>
                  </a:lnTo>
                  <a:lnTo>
                    <a:pt x="196520" y="1413054"/>
                  </a:lnTo>
                  <a:lnTo>
                    <a:pt x="200327" y="1406374"/>
                  </a:lnTo>
                  <a:lnTo>
                    <a:pt x="204452" y="1400012"/>
                  </a:lnTo>
                  <a:lnTo>
                    <a:pt x="208576" y="1393967"/>
                  </a:lnTo>
                  <a:lnTo>
                    <a:pt x="213336" y="1388241"/>
                  </a:lnTo>
                  <a:lnTo>
                    <a:pt x="218095" y="1382197"/>
                  </a:lnTo>
                  <a:lnTo>
                    <a:pt x="223489" y="1377107"/>
                  </a:lnTo>
                  <a:lnTo>
                    <a:pt x="228883" y="1371699"/>
                  </a:lnTo>
                  <a:lnTo>
                    <a:pt x="234594" y="1366927"/>
                  </a:lnTo>
                  <a:lnTo>
                    <a:pt x="240305" y="1361837"/>
                  </a:lnTo>
                  <a:lnTo>
                    <a:pt x="246650" y="1357702"/>
                  </a:lnTo>
                  <a:lnTo>
                    <a:pt x="252679" y="1353885"/>
                  </a:lnTo>
                  <a:lnTo>
                    <a:pt x="259659" y="1349749"/>
                  </a:lnTo>
                  <a:lnTo>
                    <a:pt x="266005" y="1346250"/>
                  </a:lnTo>
                  <a:lnTo>
                    <a:pt x="272985" y="1343387"/>
                  </a:lnTo>
                  <a:lnTo>
                    <a:pt x="280282" y="1340205"/>
                  </a:lnTo>
                  <a:lnTo>
                    <a:pt x="287263" y="1337979"/>
                  </a:lnTo>
                  <a:lnTo>
                    <a:pt x="294877" y="1335752"/>
                  </a:lnTo>
                  <a:lnTo>
                    <a:pt x="302492" y="1334161"/>
                  </a:lnTo>
                  <a:lnTo>
                    <a:pt x="310107" y="1332889"/>
                  </a:lnTo>
                  <a:lnTo>
                    <a:pt x="318039" y="1331934"/>
                  </a:lnTo>
                  <a:lnTo>
                    <a:pt x="325971" y="1331298"/>
                  </a:lnTo>
                  <a:lnTo>
                    <a:pt x="333903" y="1330980"/>
                  </a:lnTo>
                  <a:lnTo>
                    <a:pt x="344056" y="1330026"/>
                  </a:lnTo>
                  <a:lnTo>
                    <a:pt x="372929" y="1327481"/>
                  </a:lnTo>
                  <a:lnTo>
                    <a:pt x="415762" y="1324300"/>
                  </a:lnTo>
                  <a:lnTo>
                    <a:pt x="441779" y="1322709"/>
                  </a:lnTo>
                  <a:lnTo>
                    <a:pt x="470017" y="1320800"/>
                  </a:lnTo>
                  <a:close/>
                  <a:moveTo>
                    <a:pt x="1004887" y="995363"/>
                  </a:moveTo>
                  <a:lnTo>
                    <a:pt x="1176337" y="995363"/>
                  </a:lnTo>
                  <a:lnTo>
                    <a:pt x="1176337" y="1265238"/>
                  </a:lnTo>
                  <a:lnTo>
                    <a:pt x="1004887" y="1265238"/>
                  </a:lnTo>
                  <a:lnTo>
                    <a:pt x="1004887" y="995363"/>
                  </a:lnTo>
                  <a:close/>
                  <a:moveTo>
                    <a:pt x="493561" y="847408"/>
                  </a:moveTo>
                  <a:lnTo>
                    <a:pt x="491024" y="847726"/>
                  </a:lnTo>
                  <a:lnTo>
                    <a:pt x="488804" y="848043"/>
                  </a:lnTo>
                  <a:lnTo>
                    <a:pt x="485950" y="848996"/>
                  </a:lnTo>
                  <a:lnTo>
                    <a:pt x="483730" y="849948"/>
                  </a:lnTo>
                  <a:lnTo>
                    <a:pt x="481510" y="851218"/>
                  </a:lnTo>
                  <a:lnTo>
                    <a:pt x="479290" y="852806"/>
                  </a:lnTo>
                  <a:lnTo>
                    <a:pt x="475167" y="856933"/>
                  </a:lnTo>
                  <a:lnTo>
                    <a:pt x="470727" y="861061"/>
                  </a:lnTo>
                  <a:lnTo>
                    <a:pt x="466604" y="865823"/>
                  </a:lnTo>
                  <a:lnTo>
                    <a:pt x="462482" y="871221"/>
                  </a:lnTo>
                  <a:lnTo>
                    <a:pt x="454553" y="882651"/>
                  </a:lnTo>
                  <a:lnTo>
                    <a:pt x="448527" y="890906"/>
                  </a:lnTo>
                  <a:lnTo>
                    <a:pt x="442819" y="899478"/>
                  </a:lnTo>
                  <a:lnTo>
                    <a:pt x="436793" y="908368"/>
                  </a:lnTo>
                  <a:lnTo>
                    <a:pt x="431402" y="917893"/>
                  </a:lnTo>
                  <a:lnTo>
                    <a:pt x="429499" y="926783"/>
                  </a:lnTo>
                  <a:lnTo>
                    <a:pt x="427596" y="935673"/>
                  </a:lnTo>
                  <a:lnTo>
                    <a:pt x="426010" y="945198"/>
                  </a:lnTo>
                  <a:lnTo>
                    <a:pt x="424742" y="954406"/>
                  </a:lnTo>
                  <a:lnTo>
                    <a:pt x="423790" y="963931"/>
                  </a:lnTo>
                  <a:lnTo>
                    <a:pt x="423156" y="973773"/>
                  </a:lnTo>
                  <a:lnTo>
                    <a:pt x="422839" y="982981"/>
                  </a:lnTo>
                  <a:lnTo>
                    <a:pt x="422839" y="992823"/>
                  </a:lnTo>
                  <a:lnTo>
                    <a:pt x="423156" y="1007111"/>
                  </a:lnTo>
                  <a:lnTo>
                    <a:pt x="424107" y="1020764"/>
                  </a:lnTo>
                  <a:lnTo>
                    <a:pt x="426010" y="1034099"/>
                  </a:lnTo>
                  <a:lnTo>
                    <a:pt x="428547" y="1047434"/>
                  </a:lnTo>
                  <a:lnTo>
                    <a:pt x="432036" y="1060769"/>
                  </a:lnTo>
                  <a:lnTo>
                    <a:pt x="435525" y="1073469"/>
                  </a:lnTo>
                  <a:lnTo>
                    <a:pt x="439965" y="1086169"/>
                  </a:lnTo>
                  <a:lnTo>
                    <a:pt x="445039" y="1098551"/>
                  </a:lnTo>
                  <a:lnTo>
                    <a:pt x="450430" y="1110934"/>
                  </a:lnTo>
                  <a:lnTo>
                    <a:pt x="456456" y="1122999"/>
                  </a:lnTo>
                  <a:lnTo>
                    <a:pt x="462799" y="1134429"/>
                  </a:lnTo>
                  <a:lnTo>
                    <a:pt x="469459" y="1145541"/>
                  </a:lnTo>
                  <a:lnTo>
                    <a:pt x="477070" y="1156019"/>
                  </a:lnTo>
                  <a:lnTo>
                    <a:pt x="484364" y="1166496"/>
                  </a:lnTo>
                  <a:lnTo>
                    <a:pt x="492293" y="1176656"/>
                  </a:lnTo>
                  <a:lnTo>
                    <a:pt x="500539" y="1186181"/>
                  </a:lnTo>
                  <a:lnTo>
                    <a:pt x="508784" y="1195389"/>
                  </a:lnTo>
                  <a:lnTo>
                    <a:pt x="517347" y="1204279"/>
                  </a:lnTo>
                  <a:lnTo>
                    <a:pt x="526227" y="1212216"/>
                  </a:lnTo>
                  <a:lnTo>
                    <a:pt x="535107" y="1220154"/>
                  </a:lnTo>
                  <a:lnTo>
                    <a:pt x="543987" y="1227456"/>
                  </a:lnTo>
                  <a:lnTo>
                    <a:pt x="553184" y="1234124"/>
                  </a:lnTo>
                  <a:lnTo>
                    <a:pt x="562381" y="1240474"/>
                  </a:lnTo>
                  <a:lnTo>
                    <a:pt x="571578" y="1245871"/>
                  </a:lnTo>
                  <a:lnTo>
                    <a:pt x="580775" y="1250951"/>
                  </a:lnTo>
                  <a:lnTo>
                    <a:pt x="589655" y="1255079"/>
                  </a:lnTo>
                  <a:lnTo>
                    <a:pt x="598853" y="1258889"/>
                  </a:lnTo>
                  <a:lnTo>
                    <a:pt x="607732" y="1262381"/>
                  </a:lnTo>
                  <a:lnTo>
                    <a:pt x="616612" y="1264604"/>
                  </a:lnTo>
                  <a:lnTo>
                    <a:pt x="624858" y="1266509"/>
                  </a:lnTo>
                  <a:lnTo>
                    <a:pt x="633421" y="1267461"/>
                  </a:lnTo>
                  <a:lnTo>
                    <a:pt x="641349" y="1267779"/>
                  </a:lnTo>
                  <a:lnTo>
                    <a:pt x="649595" y="1267461"/>
                  </a:lnTo>
                  <a:lnTo>
                    <a:pt x="657524" y="1266509"/>
                  </a:lnTo>
                  <a:lnTo>
                    <a:pt x="666404" y="1264604"/>
                  </a:lnTo>
                  <a:lnTo>
                    <a:pt x="674967" y="1262381"/>
                  </a:lnTo>
                  <a:lnTo>
                    <a:pt x="684164" y="1258889"/>
                  </a:lnTo>
                  <a:lnTo>
                    <a:pt x="692726" y="1255079"/>
                  </a:lnTo>
                  <a:lnTo>
                    <a:pt x="701924" y="1250951"/>
                  </a:lnTo>
                  <a:lnTo>
                    <a:pt x="711121" y="1245871"/>
                  </a:lnTo>
                  <a:lnTo>
                    <a:pt x="720318" y="1240474"/>
                  </a:lnTo>
                  <a:lnTo>
                    <a:pt x="729515" y="1234124"/>
                  </a:lnTo>
                  <a:lnTo>
                    <a:pt x="738395" y="1227456"/>
                  </a:lnTo>
                  <a:lnTo>
                    <a:pt x="747592" y="1220154"/>
                  </a:lnTo>
                  <a:lnTo>
                    <a:pt x="756472" y="1212216"/>
                  </a:lnTo>
                  <a:lnTo>
                    <a:pt x="765352" y="1204279"/>
                  </a:lnTo>
                  <a:lnTo>
                    <a:pt x="773915" y="1195389"/>
                  </a:lnTo>
                  <a:lnTo>
                    <a:pt x="782160" y="1186181"/>
                  </a:lnTo>
                  <a:lnTo>
                    <a:pt x="790406" y="1176656"/>
                  </a:lnTo>
                  <a:lnTo>
                    <a:pt x="798652" y="1166496"/>
                  </a:lnTo>
                  <a:lnTo>
                    <a:pt x="805946" y="1156019"/>
                  </a:lnTo>
                  <a:lnTo>
                    <a:pt x="813240" y="1145541"/>
                  </a:lnTo>
                  <a:lnTo>
                    <a:pt x="819900" y="1134429"/>
                  </a:lnTo>
                  <a:lnTo>
                    <a:pt x="826243" y="1122999"/>
                  </a:lnTo>
                  <a:lnTo>
                    <a:pt x="831952" y="1110934"/>
                  </a:lnTo>
                  <a:lnTo>
                    <a:pt x="837660" y="1098551"/>
                  </a:lnTo>
                  <a:lnTo>
                    <a:pt x="842417" y="1086169"/>
                  </a:lnTo>
                  <a:lnTo>
                    <a:pt x="847174" y="1073469"/>
                  </a:lnTo>
                  <a:lnTo>
                    <a:pt x="850980" y="1060769"/>
                  </a:lnTo>
                  <a:lnTo>
                    <a:pt x="853834" y="1047434"/>
                  </a:lnTo>
                  <a:lnTo>
                    <a:pt x="856689" y="1034099"/>
                  </a:lnTo>
                  <a:lnTo>
                    <a:pt x="858592" y="1020764"/>
                  </a:lnTo>
                  <a:lnTo>
                    <a:pt x="859543" y="1007111"/>
                  </a:lnTo>
                  <a:lnTo>
                    <a:pt x="860177" y="992823"/>
                  </a:lnTo>
                  <a:lnTo>
                    <a:pt x="859860" y="984886"/>
                  </a:lnTo>
                  <a:lnTo>
                    <a:pt x="859543" y="976313"/>
                  </a:lnTo>
                  <a:lnTo>
                    <a:pt x="837343" y="975361"/>
                  </a:lnTo>
                  <a:lnTo>
                    <a:pt x="814509" y="973773"/>
                  </a:lnTo>
                  <a:lnTo>
                    <a:pt x="791040" y="970916"/>
                  </a:lnTo>
                  <a:lnTo>
                    <a:pt x="767255" y="968058"/>
                  </a:lnTo>
                  <a:lnTo>
                    <a:pt x="743469" y="964566"/>
                  </a:lnTo>
                  <a:lnTo>
                    <a:pt x="719366" y="960438"/>
                  </a:lnTo>
                  <a:lnTo>
                    <a:pt x="695898" y="955041"/>
                  </a:lnTo>
                  <a:lnTo>
                    <a:pt x="684481" y="952501"/>
                  </a:lnTo>
                  <a:lnTo>
                    <a:pt x="673064" y="949643"/>
                  </a:lnTo>
                  <a:lnTo>
                    <a:pt x="661964" y="946468"/>
                  </a:lnTo>
                  <a:lnTo>
                    <a:pt x="651181" y="943293"/>
                  </a:lnTo>
                  <a:lnTo>
                    <a:pt x="640398" y="940118"/>
                  </a:lnTo>
                  <a:lnTo>
                    <a:pt x="629932" y="936308"/>
                  </a:lnTo>
                  <a:lnTo>
                    <a:pt x="620101" y="932816"/>
                  </a:lnTo>
                  <a:lnTo>
                    <a:pt x="610270" y="929006"/>
                  </a:lnTo>
                  <a:lnTo>
                    <a:pt x="601073" y="924878"/>
                  </a:lnTo>
                  <a:lnTo>
                    <a:pt x="592510" y="921068"/>
                  </a:lnTo>
                  <a:lnTo>
                    <a:pt x="583947" y="916941"/>
                  </a:lnTo>
                  <a:lnTo>
                    <a:pt x="576018" y="912178"/>
                  </a:lnTo>
                  <a:lnTo>
                    <a:pt x="568724" y="907733"/>
                  </a:lnTo>
                  <a:lnTo>
                    <a:pt x="561747" y="903288"/>
                  </a:lnTo>
                  <a:lnTo>
                    <a:pt x="555404" y="898208"/>
                  </a:lnTo>
                  <a:lnTo>
                    <a:pt x="550013" y="893128"/>
                  </a:lnTo>
                  <a:lnTo>
                    <a:pt x="544938" y="887731"/>
                  </a:lnTo>
                  <a:lnTo>
                    <a:pt x="540498" y="882651"/>
                  </a:lnTo>
                  <a:lnTo>
                    <a:pt x="536376" y="876936"/>
                  </a:lnTo>
                  <a:lnTo>
                    <a:pt x="532253" y="872173"/>
                  </a:lnTo>
                  <a:lnTo>
                    <a:pt x="528447" y="867728"/>
                  </a:lnTo>
                  <a:lnTo>
                    <a:pt x="524641" y="863601"/>
                  </a:lnTo>
                  <a:lnTo>
                    <a:pt x="520836" y="860426"/>
                  </a:lnTo>
                  <a:lnTo>
                    <a:pt x="517347" y="857251"/>
                  </a:lnTo>
                  <a:lnTo>
                    <a:pt x="514176" y="854393"/>
                  </a:lnTo>
                  <a:lnTo>
                    <a:pt x="511004" y="852488"/>
                  </a:lnTo>
                  <a:lnTo>
                    <a:pt x="507833" y="850583"/>
                  </a:lnTo>
                  <a:lnTo>
                    <a:pt x="504661" y="849313"/>
                  </a:lnTo>
                  <a:lnTo>
                    <a:pt x="501807" y="848361"/>
                  </a:lnTo>
                  <a:lnTo>
                    <a:pt x="499270" y="847726"/>
                  </a:lnTo>
                  <a:lnTo>
                    <a:pt x="496099" y="847408"/>
                  </a:lnTo>
                  <a:lnTo>
                    <a:pt x="493561" y="847408"/>
                  </a:lnTo>
                  <a:close/>
                  <a:moveTo>
                    <a:pt x="1304925" y="828675"/>
                  </a:moveTo>
                  <a:lnTo>
                    <a:pt x="1476375" y="828675"/>
                  </a:lnTo>
                  <a:lnTo>
                    <a:pt x="1476375" y="1252538"/>
                  </a:lnTo>
                  <a:lnTo>
                    <a:pt x="1304925" y="1252538"/>
                  </a:lnTo>
                  <a:lnTo>
                    <a:pt x="1304925" y="828675"/>
                  </a:lnTo>
                  <a:close/>
                  <a:moveTo>
                    <a:pt x="634055" y="655638"/>
                  </a:moveTo>
                  <a:lnTo>
                    <a:pt x="641349" y="655638"/>
                  </a:lnTo>
                  <a:lnTo>
                    <a:pt x="648644" y="655638"/>
                  </a:lnTo>
                  <a:lnTo>
                    <a:pt x="655938" y="655956"/>
                  </a:lnTo>
                  <a:lnTo>
                    <a:pt x="662915" y="656591"/>
                  </a:lnTo>
                  <a:lnTo>
                    <a:pt x="669892" y="657226"/>
                  </a:lnTo>
                  <a:lnTo>
                    <a:pt x="677187" y="658178"/>
                  </a:lnTo>
                  <a:lnTo>
                    <a:pt x="684164" y="659766"/>
                  </a:lnTo>
                  <a:lnTo>
                    <a:pt x="691141" y="661036"/>
                  </a:lnTo>
                  <a:lnTo>
                    <a:pt x="698118" y="662623"/>
                  </a:lnTo>
                  <a:lnTo>
                    <a:pt x="704778" y="664211"/>
                  </a:lnTo>
                  <a:lnTo>
                    <a:pt x="711438" y="666433"/>
                  </a:lnTo>
                  <a:lnTo>
                    <a:pt x="718415" y="668338"/>
                  </a:lnTo>
                  <a:lnTo>
                    <a:pt x="724758" y="670878"/>
                  </a:lnTo>
                  <a:lnTo>
                    <a:pt x="731418" y="673418"/>
                  </a:lnTo>
                  <a:lnTo>
                    <a:pt x="737761" y="676276"/>
                  </a:lnTo>
                  <a:lnTo>
                    <a:pt x="744421" y="679133"/>
                  </a:lnTo>
                  <a:lnTo>
                    <a:pt x="750446" y="682308"/>
                  </a:lnTo>
                  <a:lnTo>
                    <a:pt x="763132" y="688976"/>
                  </a:lnTo>
                  <a:lnTo>
                    <a:pt x="775500" y="696596"/>
                  </a:lnTo>
                  <a:lnTo>
                    <a:pt x="787235" y="704533"/>
                  </a:lnTo>
                  <a:lnTo>
                    <a:pt x="798652" y="713423"/>
                  </a:lnTo>
                  <a:lnTo>
                    <a:pt x="809435" y="722631"/>
                  </a:lnTo>
                  <a:lnTo>
                    <a:pt x="819900" y="732791"/>
                  </a:lnTo>
                  <a:lnTo>
                    <a:pt x="830049" y="743586"/>
                  </a:lnTo>
                  <a:lnTo>
                    <a:pt x="839880" y="754698"/>
                  </a:lnTo>
                  <a:lnTo>
                    <a:pt x="849394" y="766446"/>
                  </a:lnTo>
                  <a:lnTo>
                    <a:pt x="858274" y="778511"/>
                  </a:lnTo>
                  <a:lnTo>
                    <a:pt x="866520" y="791211"/>
                  </a:lnTo>
                  <a:lnTo>
                    <a:pt x="874449" y="804546"/>
                  </a:lnTo>
                  <a:lnTo>
                    <a:pt x="881743" y="818198"/>
                  </a:lnTo>
                  <a:lnTo>
                    <a:pt x="888403" y="832168"/>
                  </a:lnTo>
                  <a:lnTo>
                    <a:pt x="894746" y="847091"/>
                  </a:lnTo>
                  <a:lnTo>
                    <a:pt x="900137" y="861696"/>
                  </a:lnTo>
                  <a:lnTo>
                    <a:pt x="905529" y="876936"/>
                  </a:lnTo>
                  <a:lnTo>
                    <a:pt x="909651" y="892811"/>
                  </a:lnTo>
                  <a:lnTo>
                    <a:pt x="913457" y="908686"/>
                  </a:lnTo>
                  <a:lnTo>
                    <a:pt x="916946" y="924878"/>
                  </a:lnTo>
                  <a:lnTo>
                    <a:pt x="919166" y="941706"/>
                  </a:lnTo>
                  <a:lnTo>
                    <a:pt x="921068" y="958533"/>
                  </a:lnTo>
                  <a:lnTo>
                    <a:pt x="922020" y="975678"/>
                  </a:lnTo>
                  <a:lnTo>
                    <a:pt x="922337" y="992823"/>
                  </a:lnTo>
                  <a:lnTo>
                    <a:pt x="922337" y="1002031"/>
                  </a:lnTo>
                  <a:lnTo>
                    <a:pt x="922020" y="1010921"/>
                  </a:lnTo>
                  <a:lnTo>
                    <a:pt x="921386" y="1019811"/>
                  </a:lnTo>
                  <a:lnTo>
                    <a:pt x="920434" y="1028384"/>
                  </a:lnTo>
                  <a:lnTo>
                    <a:pt x="919483" y="1037274"/>
                  </a:lnTo>
                  <a:lnTo>
                    <a:pt x="918214" y="1045846"/>
                  </a:lnTo>
                  <a:lnTo>
                    <a:pt x="916628" y="1054419"/>
                  </a:lnTo>
                  <a:lnTo>
                    <a:pt x="915043" y="1062674"/>
                  </a:lnTo>
                  <a:lnTo>
                    <a:pt x="912823" y="1070929"/>
                  </a:lnTo>
                  <a:lnTo>
                    <a:pt x="910603" y="1079501"/>
                  </a:lnTo>
                  <a:lnTo>
                    <a:pt x="908383" y="1087756"/>
                  </a:lnTo>
                  <a:lnTo>
                    <a:pt x="906163" y="1095694"/>
                  </a:lnTo>
                  <a:lnTo>
                    <a:pt x="903309" y="1103631"/>
                  </a:lnTo>
                  <a:lnTo>
                    <a:pt x="900137" y="1111569"/>
                  </a:lnTo>
                  <a:lnTo>
                    <a:pt x="897283" y="1119189"/>
                  </a:lnTo>
                  <a:lnTo>
                    <a:pt x="894111" y="1126809"/>
                  </a:lnTo>
                  <a:lnTo>
                    <a:pt x="887134" y="1141731"/>
                  </a:lnTo>
                  <a:lnTo>
                    <a:pt x="879523" y="1156336"/>
                  </a:lnTo>
                  <a:lnTo>
                    <a:pt x="871277" y="1170624"/>
                  </a:lnTo>
                  <a:lnTo>
                    <a:pt x="862714" y="1184276"/>
                  </a:lnTo>
                  <a:lnTo>
                    <a:pt x="853517" y="1197611"/>
                  </a:lnTo>
                  <a:lnTo>
                    <a:pt x="843686" y="1209994"/>
                  </a:lnTo>
                  <a:lnTo>
                    <a:pt x="833854" y="1222376"/>
                  </a:lnTo>
                  <a:lnTo>
                    <a:pt x="823389" y="1233806"/>
                  </a:lnTo>
                  <a:lnTo>
                    <a:pt x="812606" y="1244919"/>
                  </a:lnTo>
                  <a:lnTo>
                    <a:pt x="801823" y="1255396"/>
                  </a:lnTo>
                  <a:lnTo>
                    <a:pt x="790406" y="1265239"/>
                  </a:lnTo>
                  <a:lnTo>
                    <a:pt x="778989" y="1274446"/>
                  </a:lnTo>
                  <a:lnTo>
                    <a:pt x="767255" y="1282701"/>
                  </a:lnTo>
                  <a:lnTo>
                    <a:pt x="755521" y="1290956"/>
                  </a:lnTo>
                  <a:lnTo>
                    <a:pt x="743786" y="1298259"/>
                  </a:lnTo>
                  <a:lnTo>
                    <a:pt x="732052" y="1304609"/>
                  </a:lnTo>
                  <a:lnTo>
                    <a:pt x="720318" y="1310641"/>
                  </a:lnTo>
                  <a:lnTo>
                    <a:pt x="708584" y="1315721"/>
                  </a:lnTo>
                  <a:lnTo>
                    <a:pt x="696849" y="1320166"/>
                  </a:lnTo>
                  <a:lnTo>
                    <a:pt x="685432" y="1323659"/>
                  </a:lnTo>
                  <a:lnTo>
                    <a:pt x="674015" y="1326516"/>
                  </a:lnTo>
                  <a:lnTo>
                    <a:pt x="662915" y="1328421"/>
                  </a:lnTo>
                  <a:lnTo>
                    <a:pt x="657207" y="1329374"/>
                  </a:lnTo>
                  <a:lnTo>
                    <a:pt x="652132" y="1329691"/>
                  </a:lnTo>
                  <a:lnTo>
                    <a:pt x="646424" y="1330009"/>
                  </a:lnTo>
                  <a:lnTo>
                    <a:pt x="641349" y="1330326"/>
                  </a:lnTo>
                  <a:lnTo>
                    <a:pt x="635958" y="1330009"/>
                  </a:lnTo>
                  <a:lnTo>
                    <a:pt x="630884" y="1329691"/>
                  </a:lnTo>
                  <a:lnTo>
                    <a:pt x="625492" y="1329374"/>
                  </a:lnTo>
                  <a:lnTo>
                    <a:pt x="620101" y="1328421"/>
                  </a:lnTo>
                  <a:lnTo>
                    <a:pt x="609001" y="1326516"/>
                  </a:lnTo>
                  <a:lnTo>
                    <a:pt x="597584" y="1323659"/>
                  </a:lnTo>
                  <a:lnTo>
                    <a:pt x="585850" y="1320166"/>
                  </a:lnTo>
                  <a:lnTo>
                    <a:pt x="574433" y="1315721"/>
                  </a:lnTo>
                  <a:lnTo>
                    <a:pt x="562698" y="1310641"/>
                  </a:lnTo>
                  <a:lnTo>
                    <a:pt x="550647" y="1304609"/>
                  </a:lnTo>
                  <a:lnTo>
                    <a:pt x="538913" y="1298259"/>
                  </a:lnTo>
                  <a:lnTo>
                    <a:pt x="527179" y="1290956"/>
                  </a:lnTo>
                  <a:lnTo>
                    <a:pt x="515444" y="1282701"/>
                  </a:lnTo>
                  <a:lnTo>
                    <a:pt x="503710" y="1274446"/>
                  </a:lnTo>
                  <a:lnTo>
                    <a:pt x="492293" y="1265239"/>
                  </a:lnTo>
                  <a:lnTo>
                    <a:pt x="481193" y="1255396"/>
                  </a:lnTo>
                  <a:lnTo>
                    <a:pt x="470093" y="1244919"/>
                  </a:lnTo>
                  <a:lnTo>
                    <a:pt x="459310" y="1233806"/>
                  </a:lnTo>
                  <a:lnTo>
                    <a:pt x="448845" y="1222376"/>
                  </a:lnTo>
                  <a:lnTo>
                    <a:pt x="438696" y="1209994"/>
                  </a:lnTo>
                  <a:lnTo>
                    <a:pt x="429499" y="1197611"/>
                  </a:lnTo>
                  <a:lnTo>
                    <a:pt x="419985" y="1184276"/>
                  </a:lnTo>
                  <a:lnTo>
                    <a:pt x="411422" y="1170624"/>
                  </a:lnTo>
                  <a:lnTo>
                    <a:pt x="403176" y="1156336"/>
                  </a:lnTo>
                  <a:lnTo>
                    <a:pt x="395565" y="1141731"/>
                  </a:lnTo>
                  <a:lnTo>
                    <a:pt x="388588" y="1126809"/>
                  </a:lnTo>
                  <a:lnTo>
                    <a:pt x="385416" y="1119189"/>
                  </a:lnTo>
                  <a:lnTo>
                    <a:pt x="382245" y="1111569"/>
                  </a:lnTo>
                  <a:lnTo>
                    <a:pt x="379390" y="1103631"/>
                  </a:lnTo>
                  <a:lnTo>
                    <a:pt x="376853" y="1095694"/>
                  </a:lnTo>
                  <a:lnTo>
                    <a:pt x="374316" y="1087756"/>
                  </a:lnTo>
                  <a:lnTo>
                    <a:pt x="372096" y="1079501"/>
                  </a:lnTo>
                  <a:lnTo>
                    <a:pt x="369559" y="1070929"/>
                  </a:lnTo>
                  <a:lnTo>
                    <a:pt x="367656" y="1062674"/>
                  </a:lnTo>
                  <a:lnTo>
                    <a:pt x="366071" y="1054419"/>
                  </a:lnTo>
                  <a:lnTo>
                    <a:pt x="364485" y="1045846"/>
                  </a:lnTo>
                  <a:lnTo>
                    <a:pt x="363216" y="1037274"/>
                  </a:lnTo>
                  <a:lnTo>
                    <a:pt x="362265" y="1028384"/>
                  </a:lnTo>
                  <a:lnTo>
                    <a:pt x="361313" y="1019811"/>
                  </a:lnTo>
                  <a:lnTo>
                    <a:pt x="360996" y="1010921"/>
                  </a:lnTo>
                  <a:lnTo>
                    <a:pt x="360362" y="1002031"/>
                  </a:lnTo>
                  <a:lnTo>
                    <a:pt x="360362" y="992823"/>
                  </a:lnTo>
                  <a:lnTo>
                    <a:pt x="360679" y="975678"/>
                  </a:lnTo>
                  <a:lnTo>
                    <a:pt x="361948" y="958533"/>
                  </a:lnTo>
                  <a:lnTo>
                    <a:pt x="363533" y="941706"/>
                  </a:lnTo>
                  <a:lnTo>
                    <a:pt x="366071" y="924878"/>
                  </a:lnTo>
                  <a:lnTo>
                    <a:pt x="368925" y="908686"/>
                  </a:lnTo>
                  <a:lnTo>
                    <a:pt x="373048" y="892811"/>
                  </a:lnTo>
                  <a:lnTo>
                    <a:pt x="377171" y="876936"/>
                  </a:lnTo>
                  <a:lnTo>
                    <a:pt x="382245" y="861696"/>
                  </a:lnTo>
                  <a:lnTo>
                    <a:pt x="387953" y="847091"/>
                  </a:lnTo>
                  <a:lnTo>
                    <a:pt x="393979" y="832168"/>
                  </a:lnTo>
                  <a:lnTo>
                    <a:pt x="400956" y="818198"/>
                  </a:lnTo>
                  <a:lnTo>
                    <a:pt x="408568" y="804546"/>
                  </a:lnTo>
                  <a:lnTo>
                    <a:pt x="416179" y="791211"/>
                  </a:lnTo>
                  <a:lnTo>
                    <a:pt x="424425" y="778511"/>
                  </a:lnTo>
                  <a:lnTo>
                    <a:pt x="433305" y="766446"/>
                  </a:lnTo>
                  <a:lnTo>
                    <a:pt x="442819" y="754698"/>
                  </a:lnTo>
                  <a:lnTo>
                    <a:pt x="452650" y="743586"/>
                  </a:lnTo>
                  <a:lnTo>
                    <a:pt x="462482" y="732791"/>
                  </a:lnTo>
                  <a:lnTo>
                    <a:pt x="473264" y="722631"/>
                  </a:lnTo>
                  <a:lnTo>
                    <a:pt x="484047" y="713423"/>
                  </a:lnTo>
                  <a:lnTo>
                    <a:pt x="495464" y="704533"/>
                  </a:lnTo>
                  <a:lnTo>
                    <a:pt x="507516" y="696596"/>
                  </a:lnTo>
                  <a:lnTo>
                    <a:pt x="519567" y="688976"/>
                  </a:lnTo>
                  <a:lnTo>
                    <a:pt x="531936" y="682308"/>
                  </a:lnTo>
                  <a:lnTo>
                    <a:pt x="538278" y="679133"/>
                  </a:lnTo>
                  <a:lnTo>
                    <a:pt x="544938" y="676276"/>
                  </a:lnTo>
                  <a:lnTo>
                    <a:pt x="551281" y="673418"/>
                  </a:lnTo>
                  <a:lnTo>
                    <a:pt x="557941" y="670878"/>
                  </a:lnTo>
                  <a:lnTo>
                    <a:pt x="564284" y="668338"/>
                  </a:lnTo>
                  <a:lnTo>
                    <a:pt x="571261" y="666433"/>
                  </a:lnTo>
                  <a:lnTo>
                    <a:pt x="577921" y="664211"/>
                  </a:lnTo>
                  <a:lnTo>
                    <a:pt x="584898" y="662623"/>
                  </a:lnTo>
                  <a:lnTo>
                    <a:pt x="591875" y="661036"/>
                  </a:lnTo>
                  <a:lnTo>
                    <a:pt x="598535" y="659766"/>
                  </a:lnTo>
                  <a:lnTo>
                    <a:pt x="605830" y="658178"/>
                  </a:lnTo>
                  <a:lnTo>
                    <a:pt x="612490" y="657226"/>
                  </a:lnTo>
                  <a:lnTo>
                    <a:pt x="619784" y="656591"/>
                  </a:lnTo>
                  <a:lnTo>
                    <a:pt x="627078" y="655956"/>
                  </a:lnTo>
                  <a:lnTo>
                    <a:pt x="634055" y="655638"/>
                  </a:lnTo>
                  <a:close/>
                  <a:moveTo>
                    <a:pt x="1604962" y="463550"/>
                  </a:moveTo>
                  <a:lnTo>
                    <a:pt x="1776412" y="463550"/>
                  </a:lnTo>
                  <a:lnTo>
                    <a:pt x="1776412" y="1252538"/>
                  </a:lnTo>
                  <a:lnTo>
                    <a:pt x="1604962" y="1252538"/>
                  </a:lnTo>
                  <a:lnTo>
                    <a:pt x="1604962" y="463550"/>
                  </a:lnTo>
                  <a:close/>
                  <a:moveTo>
                    <a:pt x="0" y="0"/>
                  </a:moveTo>
                  <a:lnTo>
                    <a:pt x="2125663" y="0"/>
                  </a:lnTo>
                  <a:lnTo>
                    <a:pt x="2125663" y="171553"/>
                  </a:lnTo>
                  <a:lnTo>
                    <a:pt x="2039621" y="171553"/>
                  </a:lnTo>
                  <a:lnTo>
                    <a:pt x="2039621" y="1577975"/>
                  </a:lnTo>
                  <a:lnTo>
                    <a:pt x="1252220" y="1577975"/>
                  </a:lnTo>
                  <a:lnTo>
                    <a:pt x="1252220" y="1449310"/>
                  </a:lnTo>
                  <a:lnTo>
                    <a:pt x="1911033" y="1449310"/>
                  </a:lnTo>
                  <a:lnTo>
                    <a:pt x="1911033" y="171553"/>
                  </a:lnTo>
                  <a:lnTo>
                    <a:pt x="195263" y="171553"/>
                  </a:lnTo>
                  <a:lnTo>
                    <a:pt x="195263" y="1249164"/>
                  </a:lnTo>
                  <a:lnTo>
                    <a:pt x="66675" y="1249164"/>
                  </a:lnTo>
                  <a:lnTo>
                    <a:pt x="66675" y="171553"/>
                  </a:lnTo>
                  <a:lnTo>
                    <a:pt x="0" y="1715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sz="1800">
                <a:solidFill>
                  <a:srgbClr val="1C666E"/>
                </a:solidFill>
                <a:ea typeface="宋体" panose="02010600030101010101" pitchFamily="2" charset="-122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8307968" y="3523612"/>
            <a:ext cx="575914" cy="575914"/>
            <a:chOff x="7537747" y="1828640"/>
            <a:chExt cx="576064" cy="576064"/>
          </a:xfrm>
        </p:grpSpPr>
        <p:sp>
          <p:nvSpPr>
            <p:cNvPr id="12" name="椭圆 11"/>
            <p:cNvSpPr/>
            <p:nvPr/>
          </p:nvSpPr>
          <p:spPr>
            <a:xfrm>
              <a:off x="7537747" y="1828640"/>
              <a:ext cx="576064" cy="576064"/>
            </a:xfrm>
            <a:prstGeom prst="ellipse">
              <a:avLst/>
            </a:prstGeom>
            <a:solidFill>
              <a:srgbClr val="2287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13" name="KSO_Shape"/>
            <p:cNvSpPr/>
            <p:nvPr/>
          </p:nvSpPr>
          <p:spPr bwMode="auto">
            <a:xfrm>
              <a:off x="7677487" y="1973096"/>
              <a:ext cx="296583" cy="293618"/>
            </a:xfrm>
            <a:custGeom>
              <a:avLst/>
              <a:gdLst>
                <a:gd name="T0" fmla="*/ 615878 w 2390775"/>
                <a:gd name="T1" fmla="*/ 1467970 h 2365376"/>
                <a:gd name="T2" fmla="*/ 587250 w 2390775"/>
                <a:gd name="T3" fmla="*/ 1401697 h 2365376"/>
                <a:gd name="T4" fmla="*/ 1282649 w 2390775"/>
                <a:gd name="T5" fmla="*/ 1393474 h 2365376"/>
                <a:gd name="T6" fmla="*/ 1180915 w 2390775"/>
                <a:gd name="T7" fmla="*/ 1446870 h 2365376"/>
                <a:gd name="T8" fmla="*/ 1210073 w 2390775"/>
                <a:gd name="T9" fmla="*/ 1382167 h 2365376"/>
                <a:gd name="T10" fmla="*/ 653657 w 2390775"/>
                <a:gd name="T11" fmla="*/ 1314699 h 2365376"/>
                <a:gd name="T12" fmla="*/ 646041 w 2390775"/>
                <a:gd name="T13" fmla="*/ 1180275 h 2365376"/>
                <a:gd name="T14" fmla="*/ 589870 w 2390775"/>
                <a:gd name="T15" fmla="*/ 1105327 h 2365376"/>
                <a:gd name="T16" fmla="*/ 599516 w 2390775"/>
                <a:gd name="T17" fmla="*/ 1141280 h 2365376"/>
                <a:gd name="T18" fmla="*/ 579914 w 2390775"/>
                <a:gd name="T19" fmla="*/ 1158779 h 2365376"/>
                <a:gd name="T20" fmla="*/ 541333 w 2390775"/>
                <a:gd name="T21" fmla="*/ 1105965 h 2365376"/>
                <a:gd name="T22" fmla="*/ 1137260 w 2390775"/>
                <a:gd name="T23" fmla="*/ 1009231 h 2365376"/>
                <a:gd name="T24" fmla="*/ 1143562 w 2390775"/>
                <a:gd name="T25" fmla="*/ 1026145 h 2365376"/>
                <a:gd name="T26" fmla="*/ 1096615 w 2390775"/>
                <a:gd name="T27" fmla="*/ 1069549 h 2365376"/>
                <a:gd name="T28" fmla="*/ 1102602 w 2390775"/>
                <a:gd name="T29" fmla="*/ 1001572 h 2365376"/>
                <a:gd name="T30" fmla="*/ 972739 w 2390775"/>
                <a:gd name="T31" fmla="*/ 835988 h 2365376"/>
                <a:gd name="T32" fmla="*/ 989500 w 2390775"/>
                <a:gd name="T33" fmla="*/ 1138672 h 2365376"/>
                <a:gd name="T34" fmla="*/ 639427 w 2390775"/>
                <a:gd name="T35" fmla="*/ 1423644 h 2365376"/>
                <a:gd name="T36" fmla="*/ 599898 w 2390775"/>
                <a:gd name="T37" fmla="*/ 1003302 h 2365376"/>
                <a:gd name="T38" fmla="*/ 529694 w 2390775"/>
                <a:gd name="T39" fmla="*/ 1090596 h 2365376"/>
                <a:gd name="T40" fmla="*/ 602428 w 2390775"/>
                <a:gd name="T41" fmla="*/ 868249 h 2365376"/>
                <a:gd name="T42" fmla="*/ 861740 w 2390775"/>
                <a:gd name="T43" fmla="*/ 924231 h 2365376"/>
                <a:gd name="T44" fmla="*/ 755609 w 2390775"/>
                <a:gd name="T45" fmla="*/ 542052 h 2365376"/>
                <a:gd name="T46" fmla="*/ 929665 w 2390775"/>
                <a:gd name="T47" fmla="*/ 525915 h 2365376"/>
                <a:gd name="T48" fmla="*/ 909019 w 2390775"/>
                <a:gd name="T49" fmla="*/ 571798 h 2365376"/>
                <a:gd name="T50" fmla="*/ 936652 w 2390775"/>
                <a:gd name="T51" fmla="*/ 586353 h 2365376"/>
                <a:gd name="T52" fmla="*/ 928394 w 2390775"/>
                <a:gd name="T53" fmla="*/ 688879 h 2365376"/>
                <a:gd name="T54" fmla="*/ 840414 w 2390775"/>
                <a:gd name="T55" fmla="*/ 772101 h 2365376"/>
                <a:gd name="T56" fmla="*/ 742269 w 2390775"/>
                <a:gd name="T57" fmla="*/ 675588 h 2365376"/>
                <a:gd name="T58" fmla="*/ 738139 w 2390775"/>
                <a:gd name="T59" fmla="*/ 608504 h 2365376"/>
                <a:gd name="T60" fmla="*/ 761643 w 2390775"/>
                <a:gd name="T61" fmla="*/ 510093 h 2365376"/>
                <a:gd name="T62" fmla="*/ 617010 w 2390775"/>
                <a:gd name="T63" fmla="*/ 449064 h 2365376"/>
                <a:gd name="T64" fmla="*/ 350272 w 2390775"/>
                <a:gd name="T65" fmla="*/ 638327 h 2365376"/>
                <a:gd name="T66" fmla="*/ 215163 w 2390775"/>
                <a:gd name="T67" fmla="*/ 939947 h 2365376"/>
                <a:gd name="T68" fmla="*/ 256613 w 2390775"/>
                <a:gd name="T69" fmla="*/ 1277331 h 2365376"/>
                <a:gd name="T70" fmla="*/ 458486 w 2390775"/>
                <a:gd name="T71" fmla="*/ 1534008 h 2365376"/>
                <a:gd name="T72" fmla="*/ 767308 w 2390775"/>
                <a:gd name="T73" fmla="*/ 1655225 h 2365376"/>
                <a:gd name="T74" fmla="*/ 1101127 w 2390775"/>
                <a:gd name="T75" fmla="*/ 1596674 h 2365376"/>
                <a:gd name="T76" fmla="*/ 1347614 w 2390775"/>
                <a:gd name="T77" fmla="*/ 1383040 h 2365376"/>
                <a:gd name="T78" fmla="*/ 1453614 w 2390775"/>
                <a:gd name="T79" fmla="*/ 1066861 h 2365376"/>
                <a:gd name="T80" fmla="*/ 1378939 w 2390775"/>
                <a:gd name="T81" fmla="*/ 738024 h 2365376"/>
                <a:gd name="T82" fmla="*/ 1153652 w 2390775"/>
                <a:gd name="T83" fmla="*/ 501602 h 2365376"/>
                <a:gd name="T84" fmla="*/ 831224 w 2390775"/>
                <a:gd name="T85" fmla="*/ 411085 h 2365376"/>
                <a:gd name="T86" fmla="*/ 989432 w 2390775"/>
                <a:gd name="T87" fmla="*/ 315187 h 2365376"/>
                <a:gd name="T88" fmla="*/ 1471649 w 2390775"/>
                <a:gd name="T89" fmla="*/ 671876 h 2365376"/>
                <a:gd name="T90" fmla="*/ 1554866 w 2390775"/>
                <a:gd name="T91" fmla="*/ 1171938 h 2365376"/>
                <a:gd name="T92" fmla="*/ 1239716 w 2390775"/>
                <a:gd name="T93" fmla="*/ 1647313 h 2365376"/>
                <a:gd name="T94" fmla="*/ 646121 w 2390775"/>
                <a:gd name="T95" fmla="*/ 1748275 h 2365376"/>
                <a:gd name="T96" fmla="*/ 110112 w 2390775"/>
                <a:gd name="T97" fmla="*/ 1186813 h 2365376"/>
                <a:gd name="T98" fmla="*/ 251551 w 2390775"/>
                <a:gd name="T99" fmla="*/ 580725 h 2365376"/>
                <a:gd name="T100" fmla="*/ 1549044 w 2390775"/>
                <a:gd name="T101" fmla="*/ 160116 h 2365376"/>
                <a:gd name="T102" fmla="*/ 1461002 w 2390775"/>
                <a:gd name="T103" fmla="*/ 284475 h 2365376"/>
                <a:gd name="T104" fmla="*/ 1550307 w 2390775"/>
                <a:gd name="T105" fmla="*/ 426554 h 2365376"/>
                <a:gd name="T106" fmla="*/ 1719764 w 2390775"/>
                <a:gd name="T107" fmla="*/ 380038 h 2365376"/>
                <a:gd name="T108" fmla="*/ 1735543 w 2390775"/>
                <a:gd name="T109" fmla="*/ 232579 h 2365376"/>
                <a:gd name="T110" fmla="*/ 1705909 w 2390775"/>
                <a:gd name="T111" fmla="*/ 94508 h 2365376"/>
                <a:gd name="T112" fmla="*/ 1774050 w 2390775"/>
                <a:gd name="T113" fmla="*/ 148403 h 2365376"/>
                <a:gd name="T114" fmla="*/ 1781614 w 2390775"/>
                <a:gd name="T115" fmla="*/ 428769 h 2365376"/>
                <a:gd name="T116" fmla="*/ 1600166 w 2390775"/>
                <a:gd name="T117" fmla="*/ 516104 h 2365376"/>
                <a:gd name="T118" fmla="*/ 1452167 w 2390775"/>
                <a:gd name="T119" fmla="*/ 455349 h 2365376"/>
                <a:gd name="T120" fmla="*/ 1310478 w 2390775"/>
                <a:gd name="T121" fmla="*/ 259477 h 2365376"/>
                <a:gd name="T122" fmla="*/ 1562614 w 2390775"/>
                <a:gd name="T123" fmla="*/ 74046 h 236537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390775" h="2365376">
                  <a:moveTo>
                    <a:pt x="761351" y="1739900"/>
                  </a:moveTo>
                  <a:lnTo>
                    <a:pt x="791690" y="1805294"/>
                  </a:lnTo>
                  <a:lnTo>
                    <a:pt x="794883" y="1808051"/>
                  </a:lnTo>
                  <a:lnTo>
                    <a:pt x="797278" y="1811991"/>
                  </a:lnTo>
                  <a:lnTo>
                    <a:pt x="800871" y="1817112"/>
                  </a:lnTo>
                  <a:lnTo>
                    <a:pt x="803266" y="1822233"/>
                  </a:lnTo>
                  <a:lnTo>
                    <a:pt x="804065" y="1825384"/>
                  </a:lnTo>
                  <a:lnTo>
                    <a:pt x="804863" y="1828536"/>
                  </a:lnTo>
                  <a:lnTo>
                    <a:pt x="804863" y="1831687"/>
                  </a:lnTo>
                  <a:lnTo>
                    <a:pt x="804863" y="1834839"/>
                  </a:lnTo>
                  <a:lnTo>
                    <a:pt x="804065" y="1837990"/>
                  </a:lnTo>
                  <a:lnTo>
                    <a:pt x="802867" y="1841142"/>
                  </a:lnTo>
                  <a:lnTo>
                    <a:pt x="801670" y="1842718"/>
                  </a:lnTo>
                  <a:lnTo>
                    <a:pt x="799674" y="1844687"/>
                  </a:lnTo>
                  <a:lnTo>
                    <a:pt x="797278" y="1845475"/>
                  </a:lnTo>
                  <a:lnTo>
                    <a:pt x="794484" y="1845869"/>
                  </a:lnTo>
                  <a:lnTo>
                    <a:pt x="790891" y="1846263"/>
                  </a:lnTo>
                  <a:lnTo>
                    <a:pt x="787698" y="1845869"/>
                  </a:lnTo>
                  <a:lnTo>
                    <a:pt x="784105" y="1845475"/>
                  </a:lnTo>
                  <a:lnTo>
                    <a:pt x="780512" y="1844293"/>
                  </a:lnTo>
                  <a:lnTo>
                    <a:pt x="776520" y="1842718"/>
                  </a:lnTo>
                  <a:lnTo>
                    <a:pt x="772927" y="1841142"/>
                  </a:lnTo>
                  <a:lnTo>
                    <a:pt x="768935" y="1839172"/>
                  </a:lnTo>
                  <a:lnTo>
                    <a:pt x="765343" y="1836809"/>
                  </a:lnTo>
                  <a:lnTo>
                    <a:pt x="761750" y="1834051"/>
                  </a:lnTo>
                  <a:lnTo>
                    <a:pt x="758955" y="1831294"/>
                  </a:lnTo>
                  <a:lnTo>
                    <a:pt x="756161" y="1827748"/>
                  </a:lnTo>
                  <a:lnTo>
                    <a:pt x="754165" y="1824597"/>
                  </a:lnTo>
                  <a:lnTo>
                    <a:pt x="748975" y="1815536"/>
                  </a:lnTo>
                  <a:lnTo>
                    <a:pt x="745782" y="1808839"/>
                  </a:lnTo>
                  <a:lnTo>
                    <a:pt x="743387" y="1803718"/>
                  </a:lnTo>
                  <a:lnTo>
                    <a:pt x="742588" y="1799385"/>
                  </a:lnTo>
                  <a:lnTo>
                    <a:pt x="742588" y="1795051"/>
                  </a:lnTo>
                  <a:lnTo>
                    <a:pt x="743387" y="1790718"/>
                  </a:lnTo>
                  <a:lnTo>
                    <a:pt x="746181" y="1778112"/>
                  </a:lnTo>
                  <a:lnTo>
                    <a:pt x="746979" y="1774173"/>
                  </a:lnTo>
                  <a:lnTo>
                    <a:pt x="746979" y="1772203"/>
                  </a:lnTo>
                  <a:lnTo>
                    <a:pt x="746181" y="1771021"/>
                  </a:lnTo>
                  <a:lnTo>
                    <a:pt x="745383" y="1770627"/>
                  </a:lnTo>
                  <a:lnTo>
                    <a:pt x="742987" y="1770627"/>
                  </a:lnTo>
                  <a:lnTo>
                    <a:pt x="742189" y="1770233"/>
                  </a:lnTo>
                  <a:lnTo>
                    <a:pt x="741790" y="1769839"/>
                  </a:lnTo>
                  <a:lnTo>
                    <a:pt x="738596" y="1761961"/>
                  </a:lnTo>
                  <a:lnTo>
                    <a:pt x="736999" y="1758021"/>
                  </a:lnTo>
                  <a:lnTo>
                    <a:pt x="736600" y="1756052"/>
                  </a:lnTo>
                  <a:lnTo>
                    <a:pt x="736600" y="1754476"/>
                  </a:lnTo>
                  <a:lnTo>
                    <a:pt x="742189" y="1750536"/>
                  </a:lnTo>
                  <a:lnTo>
                    <a:pt x="747379" y="1747385"/>
                  </a:lnTo>
                  <a:lnTo>
                    <a:pt x="750971" y="1745021"/>
                  </a:lnTo>
                  <a:lnTo>
                    <a:pt x="754165" y="1743839"/>
                  </a:lnTo>
                  <a:lnTo>
                    <a:pt x="758556" y="1741870"/>
                  </a:lnTo>
                  <a:lnTo>
                    <a:pt x="759754" y="1741870"/>
                  </a:lnTo>
                  <a:lnTo>
                    <a:pt x="761351" y="1739900"/>
                  </a:lnTo>
                  <a:close/>
                  <a:moveTo>
                    <a:pt x="1554438" y="1730375"/>
                  </a:moveTo>
                  <a:lnTo>
                    <a:pt x="1565575" y="1730375"/>
                  </a:lnTo>
                  <a:lnTo>
                    <a:pt x="1575916" y="1730375"/>
                  </a:lnTo>
                  <a:lnTo>
                    <a:pt x="1586258" y="1731163"/>
                  </a:lnTo>
                  <a:lnTo>
                    <a:pt x="1591031" y="1731951"/>
                  </a:lnTo>
                  <a:lnTo>
                    <a:pt x="1595008" y="1733133"/>
                  </a:lnTo>
                  <a:lnTo>
                    <a:pt x="1598986" y="1734314"/>
                  </a:lnTo>
                  <a:lnTo>
                    <a:pt x="1602168" y="1735890"/>
                  </a:lnTo>
                  <a:lnTo>
                    <a:pt x="1605350" y="1737860"/>
                  </a:lnTo>
                  <a:lnTo>
                    <a:pt x="1607339" y="1739830"/>
                  </a:lnTo>
                  <a:lnTo>
                    <a:pt x="1608929" y="1741799"/>
                  </a:lnTo>
                  <a:lnTo>
                    <a:pt x="1609725" y="1744951"/>
                  </a:lnTo>
                  <a:lnTo>
                    <a:pt x="1609725" y="1747708"/>
                  </a:lnTo>
                  <a:lnTo>
                    <a:pt x="1608929" y="1751648"/>
                  </a:lnTo>
                  <a:lnTo>
                    <a:pt x="1607339" y="1755193"/>
                  </a:lnTo>
                  <a:lnTo>
                    <a:pt x="1604554" y="1759920"/>
                  </a:lnTo>
                  <a:lnTo>
                    <a:pt x="1600577" y="1764648"/>
                  </a:lnTo>
                  <a:lnTo>
                    <a:pt x="1595804" y="1769769"/>
                  </a:lnTo>
                  <a:lnTo>
                    <a:pt x="1589042" y="1776072"/>
                  </a:lnTo>
                  <a:lnTo>
                    <a:pt x="1582678" y="1781193"/>
                  </a:lnTo>
                  <a:lnTo>
                    <a:pt x="1576314" y="1786314"/>
                  </a:lnTo>
                  <a:lnTo>
                    <a:pt x="1570348" y="1790647"/>
                  </a:lnTo>
                  <a:lnTo>
                    <a:pt x="1563586" y="1794193"/>
                  </a:lnTo>
                  <a:lnTo>
                    <a:pt x="1557222" y="1797738"/>
                  </a:lnTo>
                  <a:lnTo>
                    <a:pt x="1550461" y="1800496"/>
                  </a:lnTo>
                  <a:lnTo>
                    <a:pt x="1544097" y="1802466"/>
                  </a:lnTo>
                  <a:lnTo>
                    <a:pt x="1537733" y="1804829"/>
                  </a:lnTo>
                  <a:lnTo>
                    <a:pt x="1530971" y="1806799"/>
                  </a:lnTo>
                  <a:lnTo>
                    <a:pt x="1524607" y="1807981"/>
                  </a:lnTo>
                  <a:lnTo>
                    <a:pt x="1518243" y="1809163"/>
                  </a:lnTo>
                  <a:lnTo>
                    <a:pt x="1505117" y="1811132"/>
                  </a:lnTo>
                  <a:lnTo>
                    <a:pt x="1491992" y="1812314"/>
                  </a:lnTo>
                  <a:lnTo>
                    <a:pt x="1486026" y="1813102"/>
                  </a:lnTo>
                  <a:lnTo>
                    <a:pt x="1483241" y="1813890"/>
                  </a:lnTo>
                  <a:lnTo>
                    <a:pt x="1482048" y="1814678"/>
                  </a:lnTo>
                  <a:lnTo>
                    <a:pt x="1481253" y="1815072"/>
                  </a:lnTo>
                  <a:lnTo>
                    <a:pt x="1480855" y="1815859"/>
                  </a:lnTo>
                  <a:lnTo>
                    <a:pt x="1480855" y="1817041"/>
                  </a:lnTo>
                  <a:lnTo>
                    <a:pt x="1481253" y="1818617"/>
                  </a:lnTo>
                  <a:lnTo>
                    <a:pt x="1482048" y="1819799"/>
                  </a:lnTo>
                  <a:lnTo>
                    <a:pt x="1482048" y="1821375"/>
                  </a:lnTo>
                  <a:lnTo>
                    <a:pt x="1482048" y="1821769"/>
                  </a:lnTo>
                  <a:lnTo>
                    <a:pt x="1480855" y="1822556"/>
                  </a:lnTo>
                  <a:lnTo>
                    <a:pt x="1471309" y="1830829"/>
                  </a:lnTo>
                  <a:lnTo>
                    <a:pt x="1465343" y="1834375"/>
                  </a:lnTo>
                  <a:lnTo>
                    <a:pt x="1463354" y="1835556"/>
                  </a:lnTo>
                  <a:lnTo>
                    <a:pt x="1461365" y="1836738"/>
                  </a:lnTo>
                  <a:lnTo>
                    <a:pt x="1452615" y="1830041"/>
                  </a:lnTo>
                  <a:lnTo>
                    <a:pt x="1445853" y="1824132"/>
                  </a:lnTo>
                  <a:lnTo>
                    <a:pt x="1440285" y="1819405"/>
                  </a:lnTo>
                  <a:lnTo>
                    <a:pt x="1437103" y="1815072"/>
                  </a:lnTo>
                  <a:lnTo>
                    <a:pt x="1434716" y="1812314"/>
                  </a:lnTo>
                  <a:lnTo>
                    <a:pt x="1433125" y="1810344"/>
                  </a:lnTo>
                  <a:lnTo>
                    <a:pt x="1432330" y="1808375"/>
                  </a:lnTo>
                  <a:lnTo>
                    <a:pt x="1428750" y="1806799"/>
                  </a:lnTo>
                  <a:lnTo>
                    <a:pt x="1512675" y="1734314"/>
                  </a:lnTo>
                  <a:lnTo>
                    <a:pt x="1518641" y="1733527"/>
                  </a:lnTo>
                  <a:lnTo>
                    <a:pt x="1533755" y="1731951"/>
                  </a:lnTo>
                  <a:lnTo>
                    <a:pt x="1543699" y="1731163"/>
                  </a:lnTo>
                  <a:lnTo>
                    <a:pt x="1554438" y="1730375"/>
                  </a:lnTo>
                  <a:close/>
                  <a:moveTo>
                    <a:pt x="588962" y="1535113"/>
                  </a:moveTo>
                  <a:lnTo>
                    <a:pt x="694496" y="1535113"/>
                  </a:lnTo>
                  <a:lnTo>
                    <a:pt x="694496" y="1557872"/>
                  </a:lnTo>
                  <a:lnTo>
                    <a:pt x="694894" y="1558271"/>
                  </a:lnTo>
                  <a:lnTo>
                    <a:pt x="696885" y="1560268"/>
                  </a:lnTo>
                  <a:lnTo>
                    <a:pt x="698478" y="1560667"/>
                  </a:lnTo>
                  <a:lnTo>
                    <a:pt x="700469" y="1561466"/>
                  </a:lnTo>
                  <a:lnTo>
                    <a:pt x="704053" y="1561865"/>
                  </a:lnTo>
                  <a:lnTo>
                    <a:pt x="707239" y="1561865"/>
                  </a:lnTo>
                  <a:lnTo>
                    <a:pt x="711222" y="1561865"/>
                  </a:lnTo>
                  <a:lnTo>
                    <a:pt x="714407" y="1561466"/>
                  </a:lnTo>
                  <a:lnTo>
                    <a:pt x="716797" y="1560667"/>
                  </a:lnTo>
                  <a:lnTo>
                    <a:pt x="718390" y="1560268"/>
                  </a:lnTo>
                  <a:lnTo>
                    <a:pt x="720381" y="1558271"/>
                  </a:lnTo>
                  <a:lnTo>
                    <a:pt x="720779" y="1557872"/>
                  </a:lnTo>
                  <a:lnTo>
                    <a:pt x="720779" y="1535113"/>
                  </a:lnTo>
                  <a:lnTo>
                    <a:pt x="820737" y="1535113"/>
                  </a:lnTo>
                  <a:lnTo>
                    <a:pt x="820737" y="1644117"/>
                  </a:lnTo>
                  <a:lnTo>
                    <a:pt x="820339" y="1648908"/>
                  </a:lnTo>
                  <a:lnTo>
                    <a:pt x="819144" y="1652901"/>
                  </a:lnTo>
                  <a:lnTo>
                    <a:pt x="816755" y="1656894"/>
                  </a:lnTo>
                  <a:lnTo>
                    <a:pt x="814365" y="1660088"/>
                  </a:lnTo>
                  <a:lnTo>
                    <a:pt x="810781" y="1663283"/>
                  </a:lnTo>
                  <a:lnTo>
                    <a:pt x="806799" y="1665279"/>
                  </a:lnTo>
                  <a:lnTo>
                    <a:pt x="802418" y="1666477"/>
                  </a:lnTo>
                  <a:lnTo>
                    <a:pt x="797639" y="1666876"/>
                  </a:lnTo>
                  <a:lnTo>
                    <a:pt x="612060" y="1666876"/>
                  </a:lnTo>
                  <a:lnTo>
                    <a:pt x="607281" y="1666477"/>
                  </a:lnTo>
                  <a:lnTo>
                    <a:pt x="602901" y="1665279"/>
                  </a:lnTo>
                  <a:lnTo>
                    <a:pt x="598918" y="1663283"/>
                  </a:lnTo>
                  <a:lnTo>
                    <a:pt x="595732" y="1660088"/>
                  </a:lnTo>
                  <a:lnTo>
                    <a:pt x="592546" y="1656894"/>
                  </a:lnTo>
                  <a:lnTo>
                    <a:pt x="590555" y="1652901"/>
                  </a:lnTo>
                  <a:lnTo>
                    <a:pt x="589360" y="1648908"/>
                  </a:lnTo>
                  <a:lnTo>
                    <a:pt x="588962" y="1644117"/>
                  </a:lnTo>
                  <a:lnTo>
                    <a:pt x="588962" y="1535113"/>
                  </a:lnTo>
                  <a:close/>
                  <a:moveTo>
                    <a:pt x="612060" y="1476375"/>
                  </a:moveTo>
                  <a:lnTo>
                    <a:pt x="797639" y="1476375"/>
                  </a:lnTo>
                  <a:lnTo>
                    <a:pt x="802418" y="1476769"/>
                  </a:lnTo>
                  <a:lnTo>
                    <a:pt x="806799" y="1477950"/>
                  </a:lnTo>
                  <a:lnTo>
                    <a:pt x="810781" y="1480312"/>
                  </a:lnTo>
                  <a:lnTo>
                    <a:pt x="814365" y="1483068"/>
                  </a:lnTo>
                  <a:lnTo>
                    <a:pt x="816755" y="1486611"/>
                  </a:lnTo>
                  <a:lnTo>
                    <a:pt x="819144" y="1490155"/>
                  </a:lnTo>
                  <a:lnTo>
                    <a:pt x="820339" y="1494485"/>
                  </a:lnTo>
                  <a:lnTo>
                    <a:pt x="820737" y="1498816"/>
                  </a:lnTo>
                  <a:lnTo>
                    <a:pt x="820737" y="1525588"/>
                  </a:lnTo>
                  <a:lnTo>
                    <a:pt x="588962" y="1525588"/>
                  </a:lnTo>
                  <a:lnTo>
                    <a:pt x="588962" y="1498816"/>
                  </a:lnTo>
                  <a:lnTo>
                    <a:pt x="589360" y="1494485"/>
                  </a:lnTo>
                  <a:lnTo>
                    <a:pt x="590555" y="1490155"/>
                  </a:lnTo>
                  <a:lnTo>
                    <a:pt x="592546" y="1486611"/>
                  </a:lnTo>
                  <a:lnTo>
                    <a:pt x="595732" y="1483068"/>
                  </a:lnTo>
                  <a:lnTo>
                    <a:pt x="598918" y="1480312"/>
                  </a:lnTo>
                  <a:lnTo>
                    <a:pt x="602901" y="1477950"/>
                  </a:lnTo>
                  <a:lnTo>
                    <a:pt x="607281" y="1476769"/>
                  </a:lnTo>
                  <a:lnTo>
                    <a:pt x="612060" y="1476375"/>
                  </a:lnTo>
                  <a:close/>
                  <a:moveTo>
                    <a:pt x="725449" y="1381125"/>
                  </a:moveTo>
                  <a:lnTo>
                    <a:pt x="730525" y="1381524"/>
                  </a:lnTo>
                  <a:lnTo>
                    <a:pt x="732087" y="1381524"/>
                  </a:lnTo>
                  <a:lnTo>
                    <a:pt x="734430" y="1382322"/>
                  </a:lnTo>
                  <a:lnTo>
                    <a:pt x="737554" y="1384317"/>
                  </a:lnTo>
                  <a:lnTo>
                    <a:pt x="740287" y="1386312"/>
                  </a:lnTo>
                  <a:lnTo>
                    <a:pt x="743411" y="1389505"/>
                  </a:lnTo>
                  <a:lnTo>
                    <a:pt x="746535" y="1393096"/>
                  </a:lnTo>
                  <a:lnTo>
                    <a:pt x="749659" y="1397486"/>
                  </a:lnTo>
                  <a:lnTo>
                    <a:pt x="755906" y="1407063"/>
                  </a:lnTo>
                  <a:lnTo>
                    <a:pt x="761373" y="1417837"/>
                  </a:lnTo>
                  <a:lnTo>
                    <a:pt x="766059" y="1427813"/>
                  </a:lnTo>
                  <a:lnTo>
                    <a:pt x="769182" y="1437390"/>
                  </a:lnTo>
                  <a:lnTo>
                    <a:pt x="770744" y="1441780"/>
                  </a:lnTo>
                  <a:lnTo>
                    <a:pt x="771525" y="1445770"/>
                  </a:lnTo>
                  <a:lnTo>
                    <a:pt x="771525" y="1448164"/>
                  </a:lnTo>
                  <a:lnTo>
                    <a:pt x="771525" y="1450159"/>
                  </a:lnTo>
                  <a:lnTo>
                    <a:pt x="770744" y="1451357"/>
                  </a:lnTo>
                  <a:lnTo>
                    <a:pt x="769182" y="1452155"/>
                  </a:lnTo>
                  <a:lnTo>
                    <a:pt x="768011" y="1452155"/>
                  </a:lnTo>
                  <a:lnTo>
                    <a:pt x="766449" y="1450958"/>
                  </a:lnTo>
                  <a:lnTo>
                    <a:pt x="764887" y="1449760"/>
                  </a:lnTo>
                  <a:lnTo>
                    <a:pt x="762544" y="1448563"/>
                  </a:lnTo>
                  <a:lnTo>
                    <a:pt x="759030" y="1444174"/>
                  </a:lnTo>
                  <a:lnTo>
                    <a:pt x="755516" y="1439784"/>
                  </a:lnTo>
                  <a:lnTo>
                    <a:pt x="753173" y="1434996"/>
                  </a:lnTo>
                  <a:lnTo>
                    <a:pt x="752392" y="1433400"/>
                  </a:lnTo>
                  <a:lnTo>
                    <a:pt x="752392" y="1431404"/>
                  </a:lnTo>
                  <a:lnTo>
                    <a:pt x="752001" y="1428611"/>
                  </a:lnTo>
                  <a:lnTo>
                    <a:pt x="750830" y="1426616"/>
                  </a:lnTo>
                  <a:lnTo>
                    <a:pt x="748878" y="1425419"/>
                  </a:lnTo>
                  <a:lnTo>
                    <a:pt x="746925" y="1425020"/>
                  </a:lnTo>
                  <a:lnTo>
                    <a:pt x="746144" y="1425419"/>
                  </a:lnTo>
                  <a:lnTo>
                    <a:pt x="745363" y="1425818"/>
                  </a:lnTo>
                  <a:lnTo>
                    <a:pt x="744582" y="1426616"/>
                  </a:lnTo>
                  <a:lnTo>
                    <a:pt x="743411" y="1427414"/>
                  </a:lnTo>
                  <a:lnTo>
                    <a:pt x="742630" y="1428611"/>
                  </a:lnTo>
                  <a:lnTo>
                    <a:pt x="742240" y="1430207"/>
                  </a:lnTo>
                  <a:lnTo>
                    <a:pt x="741849" y="1432602"/>
                  </a:lnTo>
                  <a:lnTo>
                    <a:pt x="741849" y="1434597"/>
                  </a:lnTo>
                  <a:lnTo>
                    <a:pt x="741459" y="1439385"/>
                  </a:lnTo>
                  <a:lnTo>
                    <a:pt x="740678" y="1443376"/>
                  </a:lnTo>
                  <a:lnTo>
                    <a:pt x="739897" y="1445371"/>
                  </a:lnTo>
                  <a:lnTo>
                    <a:pt x="739116" y="1446967"/>
                  </a:lnTo>
                  <a:lnTo>
                    <a:pt x="737944" y="1448164"/>
                  </a:lnTo>
                  <a:lnTo>
                    <a:pt x="735992" y="1449361"/>
                  </a:lnTo>
                  <a:lnTo>
                    <a:pt x="734430" y="1450558"/>
                  </a:lnTo>
                  <a:lnTo>
                    <a:pt x="732868" y="1452155"/>
                  </a:lnTo>
                  <a:lnTo>
                    <a:pt x="730525" y="1452953"/>
                  </a:lnTo>
                  <a:lnTo>
                    <a:pt x="727792" y="1453352"/>
                  </a:lnTo>
                  <a:lnTo>
                    <a:pt x="721935" y="1454150"/>
                  </a:lnTo>
                  <a:lnTo>
                    <a:pt x="715297" y="1454150"/>
                  </a:lnTo>
                  <a:lnTo>
                    <a:pt x="712173" y="1453751"/>
                  </a:lnTo>
                  <a:lnTo>
                    <a:pt x="709049" y="1452953"/>
                  </a:lnTo>
                  <a:lnTo>
                    <a:pt x="706706" y="1452155"/>
                  </a:lnTo>
                  <a:lnTo>
                    <a:pt x="703973" y="1450558"/>
                  </a:lnTo>
                  <a:lnTo>
                    <a:pt x="701240" y="1448962"/>
                  </a:lnTo>
                  <a:lnTo>
                    <a:pt x="699287" y="1447366"/>
                  </a:lnTo>
                  <a:lnTo>
                    <a:pt x="694992" y="1442977"/>
                  </a:lnTo>
                  <a:lnTo>
                    <a:pt x="691478" y="1438188"/>
                  </a:lnTo>
                  <a:lnTo>
                    <a:pt x="687963" y="1432602"/>
                  </a:lnTo>
                  <a:lnTo>
                    <a:pt x="685230" y="1427015"/>
                  </a:lnTo>
                  <a:lnTo>
                    <a:pt x="682497" y="1421029"/>
                  </a:lnTo>
                  <a:lnTo>
                    <a:pt x="680544" y="1415044"/>
                  </a:lnTo>
                  <a:lnTo>
                    <a:pt x="678982" y="1409058"/>
                  </a:lnTo>
                  <a:lnTo>
                    <a:pt x="676249" y="1399082"/>
                  </a:lnTo>
                  <a:lnTo>
                    <a:pt x="675078" y="1392298"/>
                  </a:lnTo>
                  <a:lnTo>
                    <a:pt x="674687" y="1389106"/>
                  </a:lnTo>
                  <a:lnTo>
                    <a:pt x="674687" y="1388707"/>
                  </a:lnTo>
                  <a:lnTo>
                    <a:pt x="675078" y="1388308"/>
                  </a:lnTo>
                  <a:lnTo>
                    <a:pt x="676249" y="1387909"/>
                  </a:lnTo>
                  <a:lnTo>
                    <a:pt x="679373" y="1387111"/>
                  </a:lnTo>
                  <a:lnTo>
                    <a:pt x="683278" y="1385913"/>
                  </a:lnTo>
                  <a:lnTo>
                    <a:pt x="689525" y="1384716"/>
                  </a:lnTo>
                  <a:lnTo>
                    <a:pt x="698897" y="1383120"/>
                  </a:lnTo>
                  <a:lnTo>
                    <a:pt x="715297" y="1381524"/>
                  </a:lnTo>
                  <a:lnTo>
                    <a:pt x="725449" y="1381125"/>
                  </a:lnTo>
                  <a:close/>
                  <a:moveTo>
                    <a:pt x="1433588" y="1247775"/>
                  </a:moveTo>
                  <a:lnTo>
                    <a:pt x="1439124" y="1247775"/>
                  </a:lnTo>
                  <a:lnTo>
                    <a:pt x="1444264" y="1248175"/>
                  </a:lnTo>
                  <a:lnTo>
                    <a:pt x="1448614" y="1248976"/>
                  </a:lnTo>
                  <a:lnTo>
                    <a:pt x="1451382" y="1249776"/>
                  </a:lnTo>
                  <a:lnTo>
                    <a:pt x="1453359" y="1250977"/>
                  </a:lnTo>
                  <a:lnTo>
                    <a:pt x="1454150" y="1252178"/>
                  </a:lnTo>
                  <a:lnTo>
                    <a:pt x="1454150" y="1253779"/>
                  </a:lnTo>
                  <a:lnTo>
                    <a:pt x="1453359" y="1255380"/>
                  </a:lnTo>
                  <a:lnTo>
                    <a:pt x="1452173" y="1256981"/>
                  </a:lnTo>
                  <a:lnTo>
                    <a:pt x="1450196" y="1258582"/>
                  </a:lnTo>
                  <a:lnTo>
                    <a:pt x="1447428" y="1260183"/>
                  </a:lnTo>
                  <a:lnTo>
                    <a:pt x="1441892" y="1262985"/>
                  </a:lnTo>
                  <a:lnTo>
                    <a:pt x="1435565" y="1264986"/>
                  </a:lnTo>
                  <a:lnTo>
                    <a:pt x="1432402" y="1265387"/>
                  </a:lnTo>
                  <a:lnTo>
                    <a:pt x="1429634" y="1265787"/>
                  </a:lnTo>
                  <a:lnTo>
                    <a:pt x="1427261" y="1265787"/>
                  </a:lnTo>
                  <a:lnTo>
                    <a:pt x="1425284" y="1265387"/>
                  </a:lnTo>
                  <a:lnTo>
                    <a:pt x="1423703" y="1264986"/>
                  </a:lnTo>
                  <a:lnTo>
                    <a:pt x="1422516" y="1264586"/>
                  </a:lnTo>
                  <a:lnTo>
                    <a:pt x="1420539" y="1264586"/>
                  </a:lnTo>
                  <a:lnTo>
                    <a:pt x="1419353" y="1264986"/>
                  </a:lnTo>
                  <a:lnTo>
                    <a:pt x="1418562" y="1265787"/>
                  </a:lnTo>
                  <a:lnTo>
                    <a:pt x="1417376" y="1266588"/>
                  </a:lnTo>
                  <a:lnTo>
                    <a:pt x="1416980" y="1267388"/>
                  </a:lnTo>
                  <a:lnTo>
                    <a:pt x="1416585" y="1268589"/>
                  </a:lnTo>
                  <a:lnTo>
                    <a:pt x="1416190" y="1269790"/>
                  </a:lnTo>
                  <a:lnTo>
                    <a:pt x="1416585" y="1270990"/>
                  </a:lnTo>
                  <a:lnTo>
                    <a:pt x="1416585" y="1272191"/>
                  </a:lnTo>
                  <a:lnTo>
                    <a:pt x="1417376" y="1273392"/>
                  </a:lnTo>
                  <a:lnTo>
                    <a:pt x="1418562" y="1274993"/>
                  </a:lnTo>
                  <a:lnTo>
                    <a:pt x="1419748" y="1276194"/>
                  </a:lnTo>
                  <a:lnTo>
                    <a:pt x="1422121" y="1277395"/>
                  </a:lnTo>
                  <a:lnTo>
                    <a:pt x="1424098" y="1278596"/>
                  </a:lnTo>
                  <a:lnTo>
                    <a:pt x="1428843" y="1280597"/>
                  </a:lnTo>
                  <a:lnTo>
                    <a:pt x="1430820" y="1282198"/>
                  </a:lnTo>
                  <a:lnTo>
                    <a:pt x="1432402" y="1283799"/>
                  </a:lnTo>
                  <a:lnTo>
                    <a:pt x="1433588" y="1285000"/>
                  </a:lnTo>
                  <a:lnTo>
                    <a:pt x="1435170" y="1287001"/>
                  </a:lnTo>
                  <a:lnTo>
                    <a:pt x="1436356" y="1289003"/>
                  </a:lnTo>
                  <a:lnTo>
                    <a:pt x="1436751" y="1291404"/>
                  </a:lnTo>
                  <a:lnTo>
                    <a:pt x="1437542" y="1293406"/>
                  </a:lnTo>
                  <a:lnTo>
                    <a:pt x="1437542" y="1296608"/>
                  </a:lnTo>
                  <a:lnTo>
                    <a:pt x="1437542" y="1299009"/>
                  </a:lnTo>
                  <a:lnTo>
                    <a:pt x="1437147" y="1302612"/>
                  </a:lnTo>
                  <a:lnTo>
                    <a:pt x="1436356" y="1305414"/>
                  </a:lnTo>
                  <a:lnTo>
                    <a:pt x="1435170" y="1309416"/>
                  </a:lnTo>
                  <a:lnTo>
                    <a:pt x="1431611" y="1317422"/>
                  </a:lnTo>
                  <a:lnTo>
                    <a:pt x="1430029" y="1320624"/>
                  </a:lnTo>
                  <a:lnTo>
                    <a:pt x="1428052" y="1323826"/>
                  </a:lnTo>
                  <a:lnTo>
                    <a:pt x="1425680" y="1326628"/>
                  </a:lnTo>
                  <a:lnTo>
                    <a:pt x="1423307" y="1328629"/>
                  </a:lnTo>
                  <a:lnTo>
                    <a:pt x="1420539" y="1331431"/>
                  </a:lnTo>
                  <a:lnTo>
                    <a:pt x="1417771" y="1333032"/>
                  </a:lnTo>
                  <a:lnTo>
                    <a:pt x="1414608" y="1334633"/>
                  </a:lnTo>
                  <a:lnTo>
                    <a:pt x="1411445" y="1336635"/>
                  </a:lnTo>
                  <a:lnTo>
                    <a:pt x="1404722" y="1338636"/>
                  </a:lnTo>
                  <a:lnTo>
                    <a:pt x="1397605" y="1340237"/>
                  </a:lnTo>
                  <a:lnTo>
                    <a:pt x="1390487" y="1341038"/>
                  </a:lnTo>
                  <a:lnTo>
                    <a:pt x="1383370" y="1341438"/>
                  </a:lnTo>
                  <a:lnTo>
                    <a:pt x="1376252" y="1341438"/>
                  </a:lnTo>
                  <a:lnTo>
                    <a:pt x="1369530" y="1341038"/>
                  </a:lnTo>
                  <a:lnTo>
                    <a:pt x="1358063" y="1339437"/>
                  </a:lnTo>
                  <a:lnTo>
                    <a:pt x="1350154" y="1338236"/>
                  </a:lnTo>
                  <a:lnTo>
                    <a:pt x="1347386" y="1337435"/>
                  </a:lnTo>
                  <a:lnTo>
                    <a:pt x="1347386" y="1337835"/>
                  </a:lnTo>
                  <a:lnTo>
                    <a:pt x="1346991" y="1337435"/>
                  </a:lnTo>
                  <a:lnTo>
                    <a:pt x="1346200" y="1337035"/>
                  </a:lnTo>
                  <a:lnTo>
                    <a:pt x="1346200" y="1334633"/>
                  </a:lnTo>
                  <a:lnTo>
                    <a:pt x="1346991" y="1331831"/>
                  </a:lnTo>
                  <a:lnTo>
                    <a:pt x="1347782" y="1326228"/>
                  </a:lnTo>
                  <a:lnTo>
                    <a:pt x="1349363" y="1318623"/>
                  </a:lnTo>
                  <a:lnTo>
                    <a:pt x="1351736" y="1307415"/>
                  </a:lnTo>
                  <a:lnTo>
                    <a:pt x="1355295" y="1296608"/>
                  </a:lnTo>
                  <a:lnTo>
                    <a:pt x="1357667" y="1287402"/>
                  </a:lnTo>
                  <a:lnTo>
                    <a:pt x="1361621" y="1275794"/>
                  </a:lnTo>
                  <a:lnTo>
                    <a:pt x="1363994" y="1270190"/>
                  </a:lnTo>
                  <a:lnTo>
                    <a:pt x="1364785" y="1268589"/>
                  </a:lnTo>
                  <a:lnTo>
                    <a:pt x="1366762" y="1265787"/>
                  </a:lnTo>
                  <a:lnTo>
                    <a:pt x="1369925" y="1262985"/>
                  </a:lnTo>
                  <a:lnTo>
                    <a:pt x="1373484" y="1260183"/>
                  </a:lnTo>
                  <a:lnTo>
                    <a:pt x="1378229" y="1258182"/>
                  </a:lnTo>
                  <a:lnTo>
                    <a:pt x="1383765" y="1256181"/>
                  </a:lnTo>
                  <a:lnTo>
                    <a:pt x="1389301" y="1253779"/>
                  </a:lnTo>
                  <a:lnTo>
                    <a:pt x="1395628" y="1252578"/>
                  </a:lnTo>
                  <a:lnTo>
                    <a:pt x="1401954" y="1250977"/>
                  </a:lnTo>
                  <a:lnTo>
                    <a:pt x="1415399" y="1248976"/>
                  </a:lnTo>
                  <a:lnTo>
                    <a:pt x="1428052" y="1248175"/>
                  </a:lnTo>
                  <a:lnTo>
                    <a:pt x="1433588" y="1247775"/>
                  </a:lnTo>
                  <a:close/>
                  <a:moveTo>
                    <a:pt x="1155700" y="965200"/>
                  </a:moveTo>
                  <a:lnTo>
                    <a:pt x="1161653" y="965597"/>
                  </a:lnTo>
                  <a:lnTo>
                    <a:pt x="1167209" y="966787"/>
                  </a:lnTo>
                  <a:lnTo>
                    <a:pt x="1172766" y="968770"/>
                  </a:lnTo>
                  <a:lnTo>
                    <a:pt x="1177925" y="971944"/>
                  </a:lnTo>
                  <a:lnTo>
                    <a:pt x="1182687" y="975514"/>
                  </a:lnTo>
                  <a:lnTo>
                    <a:pt x="1187450" y="980274"/>
                  </a:lnTo>
                  <a:lnTo>
                    <a:pt x="1192213" y="985431"/>
                  </a:lnTo>
                  <a:lnTo>
                    <a:pt x="1196181" y="991381"/>
                  </a:lnTo>
                  <a:lnTo>
                    <a:pt x="1200150" y="998125"/>
                  </a:lnTo>
                  <a:lnTo>
                    <a:pt x="1204119" y="1005265"/>
                  </a:lnTo>
                  <a:lnTo>
                    <a:pt x="1207691" y="1012802"/>
                  </a:lnTo>
                  <a:lnTo>
                    <a:pt x="1211659" y="1021133"/>
                  </a:lnTo>
                  <a:lnTo>
                    <a:pt x="1214437" y="1029860"/>
                  </a:lnTo>
                  <a:lnTo>
                    <a:pt x="1217613" y="1038984"/>
                  </a:lnTo>
                  <a:lnTo>
                    <a:pt x="1220787" y="1048504"/>
                  </a:lnTo>
                  <a:lnTo>
                    <a:pt x="1225947" y="1068338"/>
                  </a:lnTo>
                  <a:lnTo>
                    <a:pt x="1230313" y="1089363"/>
                  </a:lnTo>
                  <a:lnTo>
                    <a:pt x="1234678" y="1111180"/>
                  </a:lnTo>
                  <a:lnTo>
                    <a:pt x="1237853" y="1133792"/>
                  </a:lnTo>
                  <a:lnTo>
                    <a:pt x="1241028" y="1155609"/>
                  </a:lnTo>
                  <a:lnTo>
                    <a:pt x="1243013" y="1177824"/>
                  </a:lnTo>
                  <a:lnTo>
                    <a:pt x="1245394" y="1198848"/>
                  </a:lnTo>
                  <a:lnTo>
                    <a:pt x="1246981" y="1219476"/>
                  </a:lnTo>
                  <a:lnTo>
                    <a:pt x="1246187" y="1186551"/>
                  </a:lnTo>
                  <a:lnTo>
                    <a:pt x="1342231" y="1244467"/>
                  </a:lnTo>
                  <a:lnTo>
                    <a:pt x="1323181" y="1340465"/>
                  </a:lnTo>
                  <a:lnTo>
                    <a:pt x="1248966" y="1309524"/>
                  </a:lnTo>
                  <a:lnTo>
                    <a:pt x="1245394" y="1284929"/>
                  </a:lnTo>
                  <a:lnTo>
                    <a:pt x="1239441" y="1242087"/>
                  </a:lnTo>
                  <a:lnTo>
                    <a:pt x="1231106" y="1373787"/>
                  </a:lnTo>
                  <a:lnTo>
                    <a:pt x="1230709" y="1379737"/>
                  </a:lnTo>
                  <a:lnTo>
                    <a:pt x="1230313" y="1386084"/>
                  </a:lnTo>
                  <a:lnTo>
                    <a:pt x="1230709" y="1392431"/>
                  </a:lnTo>
                  <a:lnTo>
                    <a:pt x="1232297" y="1399968"/>
                  </a:lnTo>
                  <a:lnTo>
                    <a:pt x="1234281" y="1407902"/>
                  </a:lnTo>
                  <a:lnTo>
                    <a:pt x="1237059" y="1417422"/>
                  </a:lnTo>
                  <a:lnTo>
                    <a:pt x="1241822" y="1428133"/>
                  </a:lnTo>
                  <a:lnTo>
                    <a:pt x="1247775" y="1440430"/>
                  </a:lnTo>
                  <a:lnTo>
                    <a:pt x="1231106" y="1440430"/>
                  </a:lnTo>
                  <a:lnTo>
                    <a:pt x="1242219" y="1446380"/>
                  </a:lnTo>
                  <a:lnTo>
                    <a:pt x="1256109" y="1453124"/>
                  </a:lnTo>
                  <a:lnTo>
                    <a:pt x="1287066" y="1467405"/>
                  </a:lnTo>
                  <a:lnTo>
                    <a:pt x="1313259" y="1479305"/>
                  </a:lnTo>
                  <a:lnTo>
                    <a:pt x="1323975" y="1483669"/>
                  </a:lnTo>
                  <a:lnTo>
                    <a:pt x="1501775" y="1720491"/>
                  </a:lnTo>
                  <a:lnTo>
                    <a:pt x="1401763" y="1798638"/>
                  </a:lnTo>
                  <a:lnTo>
                    <a:pt x="1210469" y="1576494"/>
                  </a:lnTo>
                  <a:lnTo>
                    <a:pt x="1080294" y="1561816"/>
                  </a:lnTo>
                  <a:lnTo>
                    <a:pt x="1080294" y="1563800"/>
                  </a:lnTo>
                  <a:lnTo>
                    <a:pt x="1080294" y="1567370"/>
                  </a:lnTo>
                  <a:lnTo>
                    <a:pt x="1079500" y="1575700"/>
                  </a:lnTo>
                  <a:lnTo>
                    <a:pt x="1077516" y="1587601"/>
                  </a:lnTo>
                  <a:lnTo>
                    <a:pt x="1074341" y="1601088"/>
                  </a:lnTo>
                  <a:lnTo>
                    <a:pt x="1066403" y="1633220"/>
                  </a:lnTo>
                  <a:lnTo>
                    <a:pt x="1056878" y="1669318"/>
                  </a:lnTo>
                  <a:lnTo>
                    <a:pt x="1046956" y="1703830"/>
                  </a:lnTo>
                  <a:lnTo>
                    <a:pt x="1038622" y="1733582"/>
                  </a:lnTo>
                  <a:lnTo>
                    <a:pt x="1030288" y="1762540"/>
                  </a:lnTo>
                  <a:lnTo>
                    <a:pt x="802481" y="1785548"/>
                  </a:lnTo>
                  <a:lnTo>
                    <a:pt x="770731" y="1731201"/>
                  </a:lnTo>
                  <a:lnTo>
                    <a:pt x="904081" y="1706210"/>
                  </a:lnTo>
                  <a:lnTo>
                    <a:pt x="903685" y="1489619"/>
                  </a:lnTo>
                  <a:lnTo>
                    <a:pt x="871935" y="1482479"/>
                  </a:lnTo>
                  <a:lnTo>
                    <a:pt x="869950" y="1471768"/>
                  </a:lnTo>
                  <a:lnTo>
                    <a:pt x="867966" y="1461851"/>
                  </a:lnTo>
                  <a:lnTo>
                    <a:pt x="866378" y="1453124"/>
                  </a:lnTo>
                  <a:lnTo>
                    <a:pt x="864791" y="1445190"/>
                  </a:lnTo>
                  <a:lnTo>
                    <a:pt x="863600" y="1428926"/>
                  </a:lnTo>
                  <a:lnTo>
                    <a:pt x="862806" y="1413455"/>
                  </a:lnTo>
                  <a:lnTo>
                    <a:pt x="862013" y="1373787"/>
                  </a:lnTo>
                  <a:lnTo>
                    <a:pt x="860822" y="1346812"/>
                  </a:lnTo>
                  <a:lnTo>
                    <a:pt x="858044" y="1312697"/>
                  </a:lnTo>
                  <a:lnTo>
                    <a:pt x="854472" y="1175444"/>
                  </a:lnTo>
                  <a:lnTo>
                    <a:pt x="843756" y="1181791"/>
                  </a:lnTo>
                  <a:lnTo>
                    <a:pt x="818753" y="1197658"/>
                  </a:lnTo>
                  <a:lnTo>
                    <a:pt x="802878" y="1208369"/>
                  </a:lnTo>
                  <a:lnTo>
                    <a:pt x="786606" y="1219476"/>
                  </a:lnTo>
                  <a:lnTo>
                    <a:pt x="770731" y="1230980"/>
                  </a:lnTo>
                  <a:lnTo>
                    <a:pt x="756841" y="1242087"/>
                  </a:lnTo>
                  <a:lnTo>
                    <a:pt x="754460" y="1250021"/>
                  </a:lnTo>
                  <a:lnTo>
                    <a:pt x="752872" y="1258351"/>
                  </a:lnTo>
                  <a:lnTo>
                    <a:pt x="752078" y="1266681"/>
                  </a:lnTo>
                  <a:lnTo>
                    <a:pt x="751285" y="1275805"/>
                  </a:lnTo>
                  <a:lnTo>
                    <a:pt x="751285" y="1284532"/>
                  </a:lnTo>
                  <a:lnTo>
                    <a:pt x="751681" y="1292863"/>
                  </a:lnTo>
                  <a:lnTo>
                    <a:pt x="752078" y="1301590"/>
                  </a:lnTo>
                  <a:lnTo>
                    <a:pt x="752872" y="1310317"/>
                  </a:lnTo>
                  <a:lnTo>
                    <a:pt x="754856" y="1325788"/>
                  </a:lnTo>
                  <a:lnTo>
                    <a:pt x="756444" y="1339275"/>
                  </a:lnTo>
                  <a:lnTo>
                    <a:pt x="758031" y="1350382"/>
                  </a:lnTo>
                  <a:lnTo>
                    <a:pt x="758031" y="1354349"/>
                  </a:lnTo>
                  <a:lnTo>
                    <a:pt x="756841" y="1357523"/>
                  </a:lnTo>
                  <a:lnTo>
                    <a:pt x="727869" y="1355539"/>
                  </a:lnTo>
                  <a:lnTo>
                    <a:pt x="715566" y="1354746"/>
                  </a:lnTo>
                  <a:lnTo>
                    <a:pt x="709613" y="1354746"/>
                  </a:lnTo>
                  <a:lnTo>
                    <a:pt x="704453" y="1355143"/>
                  </a:lnTo>
                  <a:lnTo>
                    <a:pt x="698897" y="1355539"/>
                  </a:lnTo>
                  <a:lnTo>
                    <a:pt x="693341" y="1356729"/>
                  </a:lnTo>
                  <a:lnTo>
                    <a:pt x="687785" y="1357919"/>
                  </a:lnTo>
                  <a:lnTo>
                    <a:pt x="682228" y="1359903"/>
                  </a:lnTo>
                  <a:lnTo>
                    <a:pt x="677069" y="1361886"/>
                  </a:lnTo>
                  <a:lnTo>
                    <a:pt x="671116" y="1364663"/>
                  </a:lnTo>
                  <a:lnTo>
                    <a:pt x="664766" y="1367836"/>
                  </a:lnTo>
                  <a:lnTo>
                    <a:pt x="658416" y="1372200"/>
                  </a:lnTo>
                  <a:lnTo>
                    <a:pt x="657225" y="1367043"/>
                  </a:lnTo>
                  <a:lnTo>
                    <a:pt x="655241" y="1361093"/>
                  </a:lnTo>
                  <a:lnTo>
                    <a:pt x="654050" y="1355143"/>
                  </a:lnTo>
                  <a:lnTo>
                    <a:pt x="653256" y="1348399"/>
                  </a:lnTo>
                  <a:lnTo>
                    <a:pt x="651669" y="1333325"/>
                  </a:lnTo>
                  <a:lnTo>
                    <a:pt x="650875" y="1316267"/>
                  </a:lnTo>
                  <a:lnTo>
                    <a:pt x="650875" y="1296830"/>
                  </a:lnTo>
                  <a:lnTo>
                    <a:pt x="651272" y="1274615"/>
                  </a:lnTo>
                  <a:lnTo>
                    <a:pt x="652066" y="1251211"/>
                  </a:lnTo>
                  <a:lnTo>
                    <a:pt x="653653" y="1225029"/>
                  </a:lnTo>
                  <a:lnTo>
                    <a:pt x="660797" y="1208369"/>
                  </a:lnTo>
                  <a:lnTo>
                    <a:pt x="667147" y="1194881"/>
                  </a:lnTo>
                  <a:lnTo>
                    <a:pt x="670322" y="1188931"/>
                  </a:lnTo>
                  <a:lnTo>
                    <a:pt x="673497" y="1183774"/>
                  </a:lnTo>
                  <a:lnTo>
                    <a:pt x="680244" y="1174254"/>
                  </a:lnTo>
                  <a:lnTo>
                    <a:pt x="687388" y="1164733"/>
                  </a:lnTo>
                  <a:lnTo>
                    <a:pt x="696119" y="1155213"/>
                  </a:lnTo>
                  <a:lnTo>
                    <a:pt x="706438" y="1143312"/>
                  </a:lnTo>
                  <a:lnTo>
                    <a:pt x="718741" y="1129031"/>
                  </a:lnTo>
                  <a:lnTo>
                    <a:pt x="738585" y="1108007"/>
                  </a:lnTo>
                  <a:lnTo>
                    <a:pt x="756047" y="1088966"/>
                  </a:lnTo>
                  <a:lnTo>
                    <a:pt x="785416" y="1057231"/>
                  </a:lnTo>
                  <a:lnTo>
                    <a:pt x="797719" y="1043744"/>
                  </a:lnTo>
                  <a:lnTo>
                    <a:pt x="809228" y="1032240"/>
                  </a:lnTo>
                  <a:lnTo>
                    <a:pt x="820738" y="1021926"/>
                  </a:lnTo>
                  <a:lnTo>
                    <a:pt x="831056" y="1012802"/>
                  </a:lnTo>
                  <a:lnTo>
                    <a:pt x="836613" y="1008439"/>
                  </a:lnTo>
                  <a:lnTo>
                    <a:pt x="842169" y="1004869"/>
                  </a:lnTo>
                  <a:lnTo>
                    <a:pt x="848122" y="1000902"/>
                  </a:lnTo>
                  <a:lnTo>
                    <a:pt x="854075" y="997331"/>
                  </a:lnTo>
                  <a:lnTo>
                    <a:pt x="860028" y="994555"/>
                  </a:lnTo>
                  <a:lnTo>
                    <a:pt x="866378" y="991381"/>
                  </a:lnTo>
                  <a:lnTo>
                    <a:pt x="873125" y="988208"/>
                  </a:lnTo>
                  <a:lnTo>
                    <a:pt x="880269" y="985828"/>
                  </a:lnTo>
                  <a:lnTo>
                    <a:pt x="895350" y="980274"/>
                  </a:lnTo>
                  <a:lnTo>
                    <a:pt x="912416" y="975117"/>
                  </a:lnTo>
                  <a:lnTo>
                    <a:pt x="932260" y="970753"/>
                  </a:lnTo>
                  <a:lnTo>
                    <a:pt x="954881" y="965597"/>
                  </a:lnTo>
                  <a:lnTo>
                    <a:pt x="963613" y="965993"/>
                  </a:lnTo>
                  <a:lnTo>
                    <a:pt x="979488" y="966787"/>
                  </a:lnTo>
                  <a:lnTo>
                    <a:pt x="1004491" y="968373"/>
                  </a:lnTo>
                  <a:lnTo>
                    <a:pt x="1089819" y="1240103"/>
                  </a:lnTo>
                  <a:lnTo>
                    <a:pt x="1081484" y="1159179"/>
                  </a:lnTo>
                  <a:lnTo>
                    <a:pt x="1077516" y="1013199"/>
                  </a:lnTo>
                  <a:lnTo>
                    <a:pt x="1071959" y="999315"/>
                  </a:lnTo>
                  <a:lnTo>
                    <a:pt x="1083072" y="980671"/>
                  </a:lnTo>
                  <a:lnTo>
                    <a:pt x="1107281" y="980671"/>
                  </a:lnTo>
                  <a:lnTo>
                    <a:pt x="1117600" y="999315"/>
                  </a:lnTo>
                  <a:lnTo>
                    <a:pt x="1112837" y="1015579"/>
                  </a:lnTo>
                  <a:lnTo>
                    <a:pt x="1142206" y="1228203"/>
                  </a:lnTo>
                  <a:lnTo>
                    <a:pt x="1137841" y="971944"/>
                  </a:lnTo>
                  <a:lnTo>
                    <a:pt x="1146572" y="967580"/>
                  </a:lnTo>
                  <a:lnTo>
                    <a:pt x="1148953" y="966390"/>
                  </a:lnTo>
                  <a:lnTo>
                    <a:pt x="1149350" y="965597"/>
                  </a:lnTo>
                  <a:lnTo>
                    <a:pt x="1155700" y="965200"/>
                  </a:lnTo>
                  <a:close/>
                  <a:moveTo>
                    <a:pt x="931148" y="736601"/>
                  </a:moveTo>
                  <a:lnTo>
                    <a:pt x="929554" y="751285"/>
                  </a:lnTo>
                  <a:lnTo>
                    <a:pt x="928757" y="762794"/>
                  </a:lnTo>
                  <a:lnTo>
                    <a:pt x="929155" y="762794"/>
                  </a:lnTo>
                  <a:lnTo>
                    <a:pt x="929554" y="751285"/>
                  </a:lnTo>
                  <a:lnTo>
                    <a:pt x="930351" y="746126"/>
                  </a:lnTo>
                  <a:lnTo>
                    <a:pt x="931148" y="741363"/>
                  </a:lnTo>
                  <a:lnTo>
                    <a:pt x="931148" y="736601"/>
                  </a:lnTo>
                  <a:close/>
                  <a:moveTo>
                    <a:pt x="949086" y="679054"/>
                  </a:moveTo>
                  <a:lnTo>
                    <a:pt x="948289" y="679847"/>
                  </a:lnTo>
                  <a:lnTo>
                    <a:pt x="945499" y="681435"/>
                  </a:lnTo>
                  <a:lnTo>
                    <a:pt x="943904" y="683419"/>
                  </a:lnTo>
                  <a:lnTo>
                    <a:pt x="941911" y="686991"/>
                  </a:lnTo>
                  <a:lnTo>
                    <a:pt x="945897" y="682625"/>
                  </a:lnTo>
                  <a:lnTo>
                    <a:pt x="948289" y="681038"/>
                  </a:lnTo>
                  <a:lnTo>
                    <a:pt x="950282" y="679054"/>
                  </a:lnTo>
                  <a:lnTo>
                    <a:pt x="949086" y="679054"/>
                  </a:lnTo>
                  <a:close/>
                  <a:moveTo>
                    <a:pt x="1038375" y="620713"/>
                  </a:moveTo>
                  <a:lnTo>
                    <a:pt x="1049138" y="620713"/>
                  </a:lnTo>
                  <a:lnTo>
                    <a:pt x="1059502" y="621110"/>
                  </a:lnTo>
                  <a:lnTo>
                    <a:pt x="1069866" y="622300"/>
                  </a:lnTo>
                  <a:lnTo>
                    <a:pt x="1079432" y="623491"/>
                  </a:lnTo>
                  <a:lnTo>
                    <a:pt x="1088999" y="625872"/>
                  </a:lnTo>
                  <a:lnTo>
                    <a:pt x="1098167" y="627857"/>
                  </a:lnTo>
                  <a:lnTo>
                    <a:pt x="1106937" y="630238"/>
                  </a:lnTo>
                  <a:lnTo>
                    <a:pt x="1115307" y="633413"/>
                  </a:lnTo>
                  <a:lnTo>
                    <a:pt x="1123678" y="636191"/>
                  </a:lnTo>
                  <a:lnTo>
                    <a:pt x="1130853" y="639763"/>
                  </a:lnTo>
                  <a:lnTo>
                    <a:pt x="1138028" y="642938"/>
                  </a:lnTo>
                  <a:lnTo>
                    <a:pt x="1144805" y="646510"/>
                  </a:lnTo>
                  <a:lnTo>
                    <a:pt x="1156365" y="652860"/>
                  </a:lnTo>
                  <a:lnTo>
                    <a:pt x="1166729" y="659607"/>
                  </a:lnTo>
                  <a:lnTo>
                    <a:pt x="1174701" y="664766"/>
                  </a:lnTo>
                  <a:lnTo>
                    <a:pt x="1180680" y="669529"/>
                  </a:lnTo>
                  <a:lnTo>
                    <a:pt x="1185862" y="673497"/>
                  </a:lnTo>
                  <a:lnTo>
                    <a:pt x="1185862" y="676275"/>
                  </a:lnTo>
                  <a:lnTo>
                    <a:pt x="1185862" y="684213"/>
                  </a:lnTo>
                  <a:lnTo>
                    <a:pt x="1185065" y="688975"/>
                  </a:lnTo>
                  <a:lnTo>
                    <a:pt x="1183869" y="694532"/>
                  </a:lnTo>
                  <a:lnTo>
                    <a:pt x="1182274" y="700088"/>
                  </a:lnTo>
                  <a:lnTo>
                    <a:pt x="1180281" y="704850"/>
                  </a:lnTo>
                  <a:lnTo>
                    <a:pt x="1179086" y="707629"/>
                  </a:lnTo>
                  <a:lnTo>
                    <a:pt x="1177093" y="710010"/>
                  </a:lnTo>
                  <a:lnTo>
                    <a:pt x="1175498" y="711994"/>
                  </a:lnTo>
                  <a:lnTo>
                    <a:pt x="1173505" y="713979"/>
                  </a:lnTo>
                  <a:lnTo>
                    <a:pt x="1170715" y="715963"/>
                  </a:lnTo>
                  <a:lnTo>
                    <a:pt x="1168323" y="717154"/>
                  </a:lnTo>
                  <a:lnTo>
                    <a:pt x="1165533" y="718344"/>
                  </a:lnTo>
                  <a:lnTo>
                    <a:pt x="1161945" y="719138"/>
                  </a:lnTo>
                  <a:lnTo>
                    <a:pt x="1158756" y="719535"/>
                  </a:lnTo>
                  <a:lnTo>
                    <a:pt x="1154770" y="719535"/>
                  </a:lnTo>
                  <a:lnTo>
                    <a:pt x="1150784" y="719138"/>
                  </a:lnTo>
                  <a:lnTo>
                    <a:pt x="1146001" y="718344"/>
                  </a:lnTo>
                  <a:lnTo>
                    <a:pt x="1140819" y="717154"/>
                  </a:lnTo>
                  <a:lnTo>
                    <a:pt x="1135238" y="715566"/>
                  </a:lnTo>
                  <a:lnTo>
                    <a:pt x="1129259" y="712788"/>
                  </a:lnTo>
                  <a:lnTo>
                    <a:pt x="1123678" y="710010"/>
                  </a:lnTo>
                  <a:lnTo>
                    <a:pt x="1120091" y="708819"/>
                  </a:lnTo>
                  <a:lnTo>
                    <a:pt x="1114112" y="707629"/>
                  </a:lnTo>
                  <a:lnTo>
                    <a:pt x="1098964" y="704850"/>
                  </a:lnTo>
                  <a:lnTo>
                    <a:pt x="1083418" y="702072"/>
                  </a:lnTo>
                  <a:lnTo>
                    <a:pt x="1077439" y="700882"/>
                  </a:lnTo>
                  <a:lnTo>
                    <a:pt x="1073852" y="700088"/>
                  </a:lnTo>
                  <a:lnTo>
                    <a:pt x="1104545" y="714772"/>
                  </a:lnTo>
                  <a:lnTo>
                    <a:pt x="1118895" y="721122"/>
                  </a:lnTo>
                  <a:lnTo>
                    <a:pt x="1125671" y="723504"/>
                  </a:lnTo>
                  <a:lnTo>
                    <a:pt x="1132448" y="725885"/>
                  </a:lnTo>
                  <a:lnTo>
                    <a:pt x="1138826" y="728266"/>
                  </a:lnTo>
                  <a:lnTo>
                    <a:pt x="1144805" y="729457"/>
                  </a:lnTo>
                  <a:lnTo>
                    <a:pt x="1150784" y="730647"/>
                  </a:lnTo>
                  <a:lnTo>
                    <a:pt x="1155966" y="731044"/>
                  </a:lnTo>
                  <a:lnTo>
                    <a:pt x="1161148" y="730647"/>
                  </a:lnTo>
                  <a:lnTo>
                    <a:pt x="1165931" y="729457"/>
                  </a:lnTo>
                  <a:lnTo>
                    <a:pt x="1170316" y="727869"/>
                  </a:lnTo>
                  <a:lnTo>
                    <a:pt x="1174302" y="725091"/>
                  </a:lnTo>
                  <a:lnTo>
                    <a:pt x="1175498" y="735410"/>
                  </a:lnTo>
                  <a:lnTo>
                    <a:pt x="1175897" y="744935"/>
                  </a:lnTo>
                  <a:lnTo>
                    <a:pt x="1175498" y="753666"/>
                  </a:lnTo>
                  <a:lnTo>
                    <a:pt x="1175099" y="762397"/>
                  </a:lnTo>
                  <a:lnTo>
                    <a:pt x="1176694" y="761207"/>
                  </a:lnTo>
                  <a:lnTo>
                    <a:pt x="1177491" y="760413"/>
                  </a:lnTo>
                  <a:lnTo>
                    <a:pt x="1178687" y="760016"/>
                  </a:lnTo>
                  <a:lnTo>
                    <a:pt x="1179086" y="760413"/>
                  </a:lnTo>
                  <a:lnTo>
                    <a:pt x="1179484" y="761207"/>
                  </a:lnTo>
                  <a:lnTo>
                    <a:pt x="1179883" y="763985"/>
                  </a:lnTo>
                  <a:lnTo>
                    <a:pt x="1180281" y="767954"/>
                  </a:lnTo>
                  <a:lnTo>
                    <a:pt x="1180281" y="773113"/>
                  </a:lnTo>
                  <a:lnTo>
                    <a:pt x="1179086" y="785813"/>
                  </a:lnTo>
                  <a:lnTo>
                    <a:pt x="1177491" y="800498"/>
                  </a:lnTo>
                  <a:lnTo>
                    <a:pt x="1175498" y="814388"/>
                  </a:lnTo>
                  <a:lnTo>
                    <a:pt x="1173505" y="826294"/>
                  </a:lnTo>
                  <a:lnTo>
                    <a:pt x="1171911" y="833438"/>
                  </a:lnTo>
                  <a:lnTo>
                    <a:pt x="1170715" y="834629"/>
                  </a:lnTo>
                  <a:lnTo>
                    <a:pt x="1170316" y="834232"/>
                  </a:lnTo>
                  <a:lnTo>
                    <a:pt x="1169519" y="842169"/>
                  </a:lnTo>
                  <a:lnTo>
                    <a:pt x="1168323" y="849710"/>
                  </a:lnTo>
                  <a:lnTo>
                    <a:pt x="1166729" y="856854"/>
                  </a:lnTo>
                  <a:lnTo>
                    <a:pt x="1165134" y="863998"/>
                  </a:lnTo>
                  <a:lnTo>
                    <a:pt x="1162742" y="870744"/>
                  </a:lnTo>
                  <a:lnTo>
                    <a:pt x="1160351" y="877491"/>
                  </a:lnTo>
                  <a:lnTo>
                    <a:pt x="1157959" y="883841"/>
                  </a:lnTo>
                  <a:lnTo>
                    <a:pt x="1154770" y="890191"/>
                  </a:lnTo>
                  <a:lnTo>
                    <a:pt x="1151980" y="896541"/>
                  </a:lnTo>
                  <a:lnTo>
                    <a:pt x="1148791" y="902098"/>
                  </a:lnTo>
                  <a:lnTo>
                    <a:pt x="1145602" y="907654"/>
                  </a:lnTo>
                  <a:lnTo>
                    <a:pt x="1141616" y="913210"/>
                  </a:lnTo>
                  <a:lnTo>
                    <a:pt x="1138028" y="918370"/>
                  </a:lnTo>
                  <a:lnTo>
                    <a:pt x="1134042" y="923529"/>
                  </a:lnTo>
                  <a:lnTo>
                    <a:pt x="1126070" y="932260"/>
                  </a:lnTo>
                  <a:lnTo>
                    <a:pt x="1117699" y="940595"/>
                  </a:lnTo>
                  <a:lnTo>
                    <a:pt x="1108531" y="947738"/>
                  </a:lnTo>
                  <a:lnTo>
                    <a:pt x="1099762" y="954088"/>
                  </a:lnTo>
                  <a:lnTo>
                    <a:pt x="1090593" y="959248"/>
                  </a:lnTo>
                  <a:lnTo>
                    <a:pt x="1081027" y="963216"/>
                  </a:lnTo>
                  <a:lnTo>
                    <a:pt x="1077041" y="964804"/>
                  </a:lnTo>
                  <a:lnTo>
                    <a:pt x="1072257" y="966391"/>
                  </a:lnTo>
                  <a:lnTo>
                    <a:pt x="1067474" y="967185"/>
                  </a:lnTo>
                  <a:lnTo>
                    <a:pt x="1063488" y="967979"/>
                  </a:lnTo>
                  <a:lnTo>
                    <a:pt x="1059103" y="968376"/>
                  </a:lnTo>
                  <a:lnTo>
                    <a:pt x="1054719" y="968376"/>
                  </a:lnTo>
                  <a:lnTo>
                    <a:pt x="1051530" y="968376"/>
                  </a:lnTo>
                  <a:lnTo>
                    <a:pt x="1047543" y="967979"/>
                  </a:lnTo>
                  <a:lnTo>
                    <a:pt x="1043956" y="967185"/>
                  </a:lnTo>
                  <a:lnTo>
                    <a:pt x="1039970" y="965995"/>
                  </a:lnTo>
                  <a:lnTo>
                    <a:pt x="1031998" y="962820"/>
                  </a:lnTo>
                  <a:lnTo>
                    <a:pt x="1023627" y="958851"/>
                  </a:lnTo>
                  <a:lnTo>
                    <a:pt x="1014857" y="953295"/>
                  </a:lnTo>
                  <a:lnTo>
                    <a:pt x="1006088" y="947341"/>
                  </a:lnTo>
                  <a:lnTo>
                    <a:pt x="997318" y="939801"/>
                  </a:lnTo>
                  <a:lnTo>
                    <a:pt x="988549" y="931863"/>
                  </a:lnTo>
                  <a:lnTo>
                    <a:pt x="979779" y="922338"/>
                  </a:lnTo>
                  <a:lnTo>
                    <a:pt x="971807" y="912813"/>
                  </a:lnTo>
                  <a:lnTo>
                    <a:pt x="963835" y="902098"/>
                  </a:lnTo>
                  <a:lnTo>
                    <a:pt x="956660" y="890985"/>
                  </a:lnTo>
                  <a:lnTo>
                    <a:pt x="949883" y="878682"/>
                  </a:lnTo>
                  <a:lnTo>
                    <a:pt x="943904" y="865982"/>
                  </a:lnTo>
                  <a:lnTo>
                    <a:pt x="941512" y="859632"/>
                  </a:lnTo>
                  <a:lnTo>
                    <a:pt x="938722" y="852885"/>
                  </a:lnTo>
                  <a:lnTo>
                    <a:pt x="936729" y="846138"/>
                  </a:lnTo>
                  <a:lnTo>
                    <a:pt x="934736" y="839391"/>
                  </a:lnTo>
                  <a:lnTo>
                    <a:pt x="933540" y="843757"/>
                  </a:lnTo>
                  <a:lnTo>
                    <a:pt x="931547" y="847329"/>
                  </a:lnTo>
                  <a:lnTo>
                    <a:pt x="929554" y="849710"/>
                  </a:lnTo>
                  <a:lnTo>
                    <a:pt x="928757" y="850107"/>
                  </a:lnTo>
                  <a:lnTo>
                    <a:pt x="927960" y="850504"/>
                  </a:lnTo>
                  <a:lnTo>
                    <a:pt x="926764" y="850107"/>
                  </a:lnTo>
                  <a:lnTo>
                    <a:pt x="925568" y="849710"/>
                  </a:lnTo>
                  <a:lnTo>
                    <a:pt x="924372" y="848123"/>
                  </a:lnTo>
                  <a:lnTo>
                    <a:pt x="923575" y="846535"/>
                  </a:lnTo>
                  <a:lnTo>
                    <a:pt x="921582" y="842963"/>
                  </a:lnTo>
                  <a:lnTo>
                    <a:pt x="920386" y="837407"/>
                  </a:lnTo>
                  <a:lnTo>
                    <a:pt x="918791" y="831057"/>
                  </a:lnTo>
                  <a:lnTo>
                    <a:pt x="917596" y="823516"/>
                  </a:lnTo>
                  <a:lnTo>
                    <a:pt x="917197" y="815182"/>
                  </a:lnTo>
                  <a:lnTo>
                    <a:pt x="916798" y="806054"/>
                  </a:lnTo>
                  <a:lnTo>
                    <a:pt x="917197" y="798116"/>
                  </a:lnTo>
                  <a:lnTo>
                    <a:pt x="917596" y="790576"/>
                  </a:lnTo>
                  <a:lnTo>
                    <a:pt x="918393" y="783829"/>
                  </a:lnTo>
                  <a:lnTo>
                    <a:pt x="919987" y="777479"/>
                  </a:lnTo>
                  <a:lnTo>
                    <a:pt x="921183" y="772319"/>
                  </a:lnTo>
                  <a:lnTo>
                    <a:pt x="922379" y="767954"/>
                  </a:lnTo>
                  <a:lnTo>
                    <a:pt x="924372" y="764779"/>
                  </a:lnTo>
                  <a:lnTo>
                    <a:pt x="925169" y="763588"/>
                  </a:lnTo>
                  <a:lnTo>
                    <a:pt x="926365" y="763191"/>
                  </a:lnTo>
                  <a:lnTo>
                    <a:pt x="923176" y="759619"/>
                  </a:lnTo>
                  <a:lnTo>
                    <a:pt x="920785" y="756444"/>
                  </a:lnTo>
                  <a:lnTo>
                    <a:pt x="918393" y="752476"/>
                  </a:lnTo>
                  <a:lnTo>
                    <a:pt x="916798" y="748507"/>
                  </a:lnTo>
                  <a:lnTo>
                    <a:pt x="915204" y="744538"/>
                  </a:lnTo>
                  <a:lnTo>
                    <a:pt x="914407" y="739776"/>
                  </a:lnTo>
                  <a:lnTo>
                    <a:pt x="913609" y="735807"/>
                  </a:lnTo>
                  <a:lnTo>
                    <a:pt x="913211" y="731044"/>
                  </a:lnTo>
                  <a:lnTo>
                    <a:pt x="912812" y="727076"/>
                  </a:lnTo>
                  <a:lnTo>
                    <a:pt x="912812" y="721916"/>
                  </a:lnTo>
                  <a:lnTo>
                    <a:pt x="913609" y="712391"/>
                  </a:lnTo>
                  <a:lnTo>
                    <a:pt x="915204" y="703263"/>
                  </a:lnTo>
                  <a:lnTo>
                    <a:pt x="917197" y="694135"/>
                  </a:lnTo>
                  <a:lnTo>
                    <a:pt x="920386" y="685007"/>
                  </a:lnTo>
                  <a:lnTo>
                    <a:pt x="923575" y="676672"/>
                  </a:lnTo>
                  <a:lnTo>
                    <a:pt x="927162" y="668735"/>
                  </a:lnTo>
                  <a:lnTo>
                    <a:pt x="930750" y="661988"/>
                  </a:lnTo>
                  <a:lnTo>
                    <a:pt x="934337" y="656035"/>
                  </a:lnTo>
                  <a:lnTo>
                    <a:pt x="937526" y="651272"/>
                  </a:lnTo>
                  <a:lnTo>
                    <a:pt x="940715" y="647700"/>
                  </a:lnTo>
                  <a:lnTo>
                    <a:pt x="943107" y="646113"/>
                  </a:lnTo>
                  <a:lnTo>
                    <a:pt x="955862" y="639763"/>
                  </a:lnTo>
                  <a:lnTo>
                    <a:pt x="968219" y="634604"/>
                  </a:lnTo>
                  <a:lnTo>
                    <a:pt x="980178" y="630238"/>
                  </a:lnTo>
                  <a:lnTo>
                    <a:pt x="992535" y="627063"/>
                  </a:lnTo>
                  <a:lnTo>
                    <a:pt x="1004493" y="624285"/>
                  </a:lnTo>
                  <a:lnTo>
                    <a:pt x="1016053" y="622300"/>
                  </a:lnTo>
                  <a:lnTo>
                    <a:pt x="1027214" y="621110"/>
                  </a:lnTo>
                  <a:lnTo>
                    <a:pt x="1038375" y="620713"/>
                  </a:lnTo>
                  <a:close/>
                  <a:moveTo>
                    <a:pt x="1043186" y="515586"/>
                  </a:moveTo>
                  <a:lnTo>
                    <a:pt x="1022934" y="515983"/>
                  </a:lnTo>
                  <a:lnTo>
                    <a:pt x="1002682" y="516777"/>
                  </a:lnTo>
                  <a:lnTo>
                    <a:pt x="982827" y="518364"/>
                  </a:lnTo>
                  <a:lnTo>
                    <a:pt x="962972" y="519952"/>
                  </a:lnTo>
                  <a:lnTo>
                    <a:pt x="943514" y="521937"/>
                  </a:lnTo>
                  <a:lnTo>
                    <a:pt x="924056" y="525113"/>
                  </a:lnTo>
                  <a:lnTo>
                    <a:pt x="904598" y="527891"/>
                  </a:lnTo>
                  <a:lnTo>
                    <a:pt x="885140" y="531861"/>
                  </a:lnTo>
                  <a:lnTo>
                    <a:pt x="866476" y="535830"/>
                  </a:lnTo>
                  <a:lnTo>
                    <a:pt x="847812" y="540594"/>
                  </a:lnTo>
                  <a:lnTo>
                    <a:pt x="829148" y="545754"/>
                  </a:lnTo>
                  <a:lnTo>
                    <a:pt x="810485" y="550914"/>
                  </a:lnTo>
                  <a:lnTo>
                    <a:pt x="792218" y="556869"/>
                  </a:lnTo>
                  <a:lnTo>
                    <a:pt x="774348" y="563220"/>
                  </a:lnTo>
                  <a:lnTo>
                    <a:pt x="756082" y="569968"/>
                  </a:lnTo>
                  <a:lnTo>
                    <a:pt x="738609" y="577113"/>
                  </a:lnTo>
                  <a:lnTo>
                    <a:pt x="721137" y="585449"/>
                  </a:lnTo>
                  <a:lnTo>
                    <a:pt x="704061" y="593388"/>
                  </a:lnTo>
                  <a:lnTo>
                    <a:pt x="686986" y="601724"/>
                  </a:lnTo>
                  <a:lnTo>
                    <a:pt x="670308" y="610457"/>
                  </a:lnTo>
                  <a:lnTo>
                    <a:pt x="653630" y="619587"/>
                  </a:lnTo>
                  <a:lnTo>
                    <a:pt x="637745" y="629114"/>
                  </a:lnTo>
                  <a:lnTo>
                    <a:pt x="621861" y="639037"/>
                  </a:lnTo>
                  <a:lnTo>
                    <a:pt x="605977" y="649755"/>
                  </a:lnTo>
                  <a:lnTo>
                    <a:pt x="590490" y="660473"/>
                  </a:lnTo>
                  <a:lnTo>
                    <a:pt x="575400" y="671190"/>
                  </a:lnTo>
                  <a:lnTo>
                    <a:pt x="559913" y="682702"/>
                  </a:lnTo>
                  <a:lnTo>
                    <a:pt x="545617" y="694610"/>
                  </a:lnTo>
                  <a:lnTo>
                    <a:pt x="531322" y="706519"/>
                  </a:lnTo>
                  <a:lnTo>
                    <a:pt x="517026" y="719221"/>
                  </a:lnTo>
                  <a:lnTo>
                    <a:pt x="503525" y="731924"/>
                  </a:lnTo>
                  <a:lnTo>
                    <a:pt x="490023" y="745023"/>
                  </a:lnTo>
                  <a:lnTo>
                    <a:pt x="476919" y="758520"/>
                  </a:lnTo>
                  <a:lnTo>
                    <a:pt x="464212" y="772413"/>
                  </a:lnTo>
                  <a:lnTo>
                    <a:pt x="451504" y="786306"/>
                  </a:lnTo>
                  <a:lnTo>
                    <a:pt x="439591" y="800596"/>
                  </a:lnTo>
                  <a:lnTo>
                    <a:pt x="427678" y="815680"/>
                  </a:lnTo>
                  <a:lnTo>
                    <a:pt x="416162" y="830368"/>
                  </a:lnTo>
                  <a:lnTo>
                    <a:pt x="405441" y="845452"/>
                  </a:lnTo>
                  <a:lnTo>
                    <a:pt x="394322" y="860933"/>
                  </a:lnTo>
                  <a:lnTo>
                    <a:pt x="383997" y="876811"/>
                  </a:lnTo>
                  <a:lnTo>
                    <a:pt x="374070" y="892689"/>
                  </a:lnTo>
                  <a:lnTo>
                    <a:pt x="364539" y="908964"/>
                  </a:lnTo>
                  <a:lnTo>
                    <a:pt x="355009" y="925636"/>
                  </a:lnTo>
                  <a:lnTo>
                    <a:pt x="346272" y="941911"/>
                  </a:lnTo>
                  <a:lnTo>
                    <a:pt x="337933" y="959377"/>
                  </a:lnTo>
                  <a:lnTo>
                    <a:pt x="329594" y="976048"/>
                  </a:lnTo>
                  <a:lnTo>
                    <a:pt x="322049" y="993911"/>
                  </a:lnTo>
                  <a:lnTo>
                    <a:pt x="314901" y="1011377"/>
                  </a:lnTo>
                  <a:lnTo>
                    <a:pt x="308151" y="1029240"/>
                  </a:lnTo>
                  <a:lnTo>
                    <a:pt x="301797" y="1047500"/>
                  </a:lnTo>
                  <a:lnTo>
                    <a:pt x="295840" y="1065362"/>
                  </a:lnTo>
                  <a:lnTo>
                    <a:pt x="290678" y="1084019"/>
                  </a:lnTo>
                  <a:lnTo>
                    <a:pt x="285516" y="1102676"/>
                  </a:lnTo>
                  <a:lnTo>
                    <a:pt x="280751" y="1121729"/>
                  </a:lnTo>
                  <a:lnTo>
                    <a:pt x="276780" y="1140783"/>
                  </a:lnTo>
                  <a:lnTo>
                    <a:pt x="272809" y="1159440"/>
                  </a:lnTo>
                  <a:lnTo>
                    <a:pt x="270029" y="1178890"/>
                  </a:lnTo>
                  <a:lnTo>
                    <a:pt x="266852" y="1198341"/>
                  </a:lnTo>
                  <a:lnTo>
                    <a:pt x="264867" y="1218188"/>
                  </a:lnTo>
                  <a:lnTo>
                    <a:pt x="263278" y="1237639"/>
                  </a:lnTo>
                  <a:lnTo>
                    <a:pt x="261690" y="1257883"/>
                  </a:lnTo>
                  <a:lnTo>
                    <a:pt x="260896" y="1277731"/>
                  </a:lnTo>
                  <a:lnTo>
                    <a:pt x="260498" y="1297975"/>
                  </a:lnTo>
                  <a:lnTo>
                    <a:pt x="260896" y="1318220"/>
                  </a:lnTo>
                  <a:lnTo>
                    <a:pt x="261690" y="1338067"/>
                  </a:lnTo>
                  <a:lnTo>
                    <a:pt x="263278" y="1357915"/>
                  </a:lnTo>
                  <a:lnTo>
                    <a:pt x="264867" y="1377763"/>
                  </a:lnTo>
                  <a:lnTo>
                    <a:pt x="266852" y="1397213"/>
                  </a:lnTo>
                  <a:lnTo>
                    <a:pt x="270029" y="1416664"/>
                  </a:lnTo>
                  <a:lnTo>
                    <a:pt x="272809" y="1436114"/>
                  </a:lnTo>
                  <a:lnTo>
                    <a:pt x="276780" y="1455168"/>
                  </a:lnTo>
                  <a:lnTo>
                    <a:pt x="280751" y="1474222"/>
                  </a:lnTo>
                  <a:lnTo>
                    <a:pt x="285516" y="1493275"/>
                  </a:lnTo>
                  <a:lnTo>
                    <a:pt x="290678" y="1511535"/>
                  </a:lnTo>
                  <a:lnTo>
                    <a:pt x="295840" y="1530192"/>
                  </a:lnTo>
                  <a:lnTo>
                    <a:pt x="301797" y="1548452"/>
                  </a:lnTo>
                  <a:lnTo>
                    <a:pt x="308151" y="1566314"/>
                  </a:lnTo>
                  <a:lnTo>
                    <a:pt x="314901" y="1584177"/>
                  </a:lnTo>
                  <a:lnTo>
                    <a:pt x="322049" y="1602040"/>
                  </a:lnTo>
                  <a:lnTo>
                    <a:pt x="329594" y="1619109"/>
                  </a:lnTo>
                  <a:lnTo>
                    <a:pt x="337933" y="1636575"/>
                  </a:lnTo>
                  <a:lnTo>
                    <a:pt x="346272" y="1653247"/>
                  </a:lnTo>
                  <a:lnTo>
                    <a:pt x="355009" y="1670316"/>
                  </a:lnTo>
                  <a:lnTo>
                    <a:pt x="364539" y="1686591"/>
                  </a:lnTo>
                  <a:lnTo>
                    <a:pt x="374070" y="1703262"/>
                  </a:lnTo>
                  <a:lnTo>
                    <a:pt x="383997" y="1719140"/>
                  </a:lnTo>
                  <a:lnTo>
                    <a:pt x="394322" y="1734622"/>
                  </a:lnTo>
                  <a:lnTo>
                    <a:pt x="405441" y="1750500"/>
                  </a:lnTo>
                  <a:lnTo>
                    <a:pt x="416162" y="1765584"/>
                  </a:lnTo>
                  <a:lnTo>
                    <a:pt x="427678" y="1780271"/>
                  </a:lnTo>
                  <a:lnTo>
                    <a:pt x="439591" y="1794958"/>
                  </a:lnTo>
                  <a:lnTo>
                    <a:pt x="451504" y="1809248"/>
                  </a:lnTo>
                  <a:lnTo>
                    <a:pt x="464212" y="1823142"/>
                  </a:lnTo>
                  <a:lnTo>
                    <a:pt x="476919" y="1837035"/>
                  </a:lnTo>
                  <a:lnTo>
                    <a:pt x="490023" y="1850531"/>
                  </a:lnTo>
                  <a:lnTo>
                    <a:pt x="503525" y="1863631"/>
                  </a:lnTo>
                  <a:lnTo>
                    <a:pt x="517026" y="1876333"/>
                  </a:lnTo>
                  <a:lnTo>
                    <a:pt x="531322" y="1889035"/>
                  </a:lnTo>
                  <a:lnTo>
                    <a:pt x="545617" y="1900944"/>
                  </a:lnTo>
                  <a:lnTo>
                    <a:pt x="559913" y="1912852"/>
                  </a:lnTo>
                  <a:lnTo>
                    <a:pt x="575400" y="1923967"/>
                  </a:lnTo>
                  <a:lnTo>
                    <a:pt x="590490" y="1935479"/>
                  </a:lnTo>
                  <a:lnTo>
                    <a:pt x="605977" y="1945799"/>
                  </a:lnTo>
                  <a:lnTo>
                    <a:pt x="621861" y="1956517"/>
                  </a:lnTo>
                  <a:lnTo>
                    <a:pt x="637745" y="1966044"/>
                  </a:lnTo>
                  <a:lnTo>
                    <a:pt x="653630" y="1975968"/>
                  </a:lnTo>
                  <a:lnTo>
                    <a:pt x="670308" y="1985097"/>
                  </a:lnTo>
                  <a:lnTo>
                    <a:pt x="686986" y="1994227"/>
                  </a:lnTo>
                  <a:lnTo>
                    <a:pt x="704061" y="2002563"/>
                  </a:lnTo>
                  <a:lnTo>
                    <a:pt x="721137" y="2010502"/>
                  </a:lnTo>
                  <a:lnTo>
                    <a:pt x="738609" y="2018044"/>
                  </a:lnTo>
                  <a:lnTo>
                    <a:pt x="756082" y="2025189"/>
                  </a:lnTo>
                  <a:lnTo>
                    <a:pt x="774348" y="2032335"/>
                  </a:lnTo>
                  <a:lnTo>
                    <a:pt x="792218" y="2038686"/>
                  </a:lnTo>
                  <a:lnTo>
                    <a:pt x="810485" y="2044640"/>
                  </a:lnTo>
                  <a:lnTo>
                    <a:pt x="829148" y="2050197"/>
                  </a:lnTo>
                  <a:lnTo>
                    <a:pt x="847812" y="2055358"/>
                  </a:lnTo>
                  <a:lnTo>
                    <a:pt x="866476" y="2059724"/>
                  </a:lnTo>
                  <a:lnTo>
                    <a:pt x="885140" y="2064091"/>
                  </a:lnTo>
                  <a:lnTo>
                    <a:pt x="904598" y="2067266"/>
                  </a:lnTo>
                  <a:lnTo>
                    <a:pt x="924056" y="2070839"/>
                  </a:lnTo>
                  <a:lnTo>
                    <a:pt x="943514" y="2073220"/>
                  </a:lnTo>
                  <a:lnTo>
                    <a:pt x="962972" y="2075999"/>
                  </a:lnTo>
                  <a:lnTo>
                    <a:pt x="982827" y="2077587"/>
                  </a:lnTo>
                  <a:lnTo>
                    <a:pt x="1002682" y="2078778"/>
                  </a:lnTo>
                  <a:lnTo>
                    <a:pt x="1022934" y="2079572"/>
                  </a:lnTo>
                  <a:lnTo>
                    <a:pt x="1043186" y="2079572"/>
                  </a:lnTo>
                  <a:lnTo>
                    <a:pt x="1063041" y="2079572"/>
                  </a:lnTo>
                  <a:lnTo>
                    <a:pt x="1083293" y="2078778"/>
                  </a:lnTo>
                  <a:lnTo>
                    <a:pt x="1103148" y="2077587"/>
                  </a:lnTo>
                  <a:lnTo>
                    <a:pt x="1122606" y="2075999"/>
                  </a:lnTo>
                  <a:lnTo>
                    <a:pt x="1142064" y="2073220"/>
                  </a:lnTo>
                  <a:lnTo>
                    <a:pt x="1161919" y="2070839"/>
                  </a:lnTo>
                  <a:lnTo>
                    <a:pt x="1180980" y="2067266"/>
                  </a:lnTo>
                  <a:lnTo>
                    <a:pt x="1200438" y="2064091"/>
                  </a:lnTo>
                  <a:lnTo>
                    <a:pt x="1219499" y="2059724"/>
                  </a:lnTo>
                  <a:lnTo>
                    <a:pt x="1237766" y="2055358"/>
                  </a:lnTo>
                  <a:lnTo>
                    <a:pt x="1256827" y="2050197"/>
                  </a:lnTo>
                  <a:lnTo>
                    <a:pt x="1275093" y="2044640"/>
                  </a:lnTo>
                  <a:lnTo>
                    <a:pt x="1293757" y="2038686"/>
                  </a:lnTo>
                  <a:lnTo>
                    <a:pt x="1311627" y="2032335"/>
                  </a:lnTo>
                  <a:lnTo>
                    <a:pt x="1329496" y="2025189"/>
                  </a:lnTo>
                  <a:lnTo>
                    <a:pt x="1347366" y="2018044"/>
                  </a:lnTo>
                  <a:lnTo>
                    <a:pt x="1364441" y="2010502"/>
                  </a:lnTo>
                  <a:lnTo>
                    <a:pt x="1381914" y="2002563"/>
                  </a:lnTo>
                  <a:lnTo>
                    <a:pt x="1398592" y="1994227"/>
                  </a:lnTo>
                  <a:lnTo>
                    <a:pt x="1415667" y="1985097"/>
                  </a:lnTo>
                  <a:lnTo>
                    <a:pt x="1431949" y="1975968"/>
                  </a:lnTo>
                  <a:lnTo>
                    <a:pt x="1447833" y="1966044"/>
                  </a:lnTo>
                  <a:lnTo>
                    <a:pt x="1464114" y="1956517"/>
                  </a:lnTo>
                  <a:lnTo>
                    <a:pt x="1479998" y="1945799"/>
                  </a:lnTo>
                  <a:lnTo>
                    <a:pt x="1495088" y="1935479"/>
                  </a:lnTo>
                  <a:lnTo>
                    <a:pt x="1510575" y="1923967"/>
                  </a:lnTo>
                  <a:lnTo>
                    <a:pt x="1525665" y="1912852"/>
                  </a:lnTo>
                  <a:lnTo>
                    <a:pt x="1539960" y="1900944"/>
                  </a:lnTo>
                  <a:lnTo>
                    <a:pt x="1554256" y="1889035"/>
                  </a:lnTo>
                  <a:lnTo>
                    <a:pt x="1568551" y="1876333"/>
                  </a:lnTo>
                  <a:lnTo>
                    <a:pt x="1582053" y="1863631"/>
                  </a:lnTo>
                  <a:lnTo>
                    <a:pt x="1595555" y="1850531"/>
                  </a:lnTo>
                  <a:lnTo>
                    <a:pt x="1608659" y="1837035"/>
                  </a:lnTo>
                  <a:lnTo>
                    <a:pt x="1621763" y="1823142"/>
                  </a:lnTo>
                  <a:lnTo>
                    <a:pt x="1634073" y="1809248"/>
                  </a:lnTo>
                  <a:lnTo>
                    <a:pt x="1646383" y="1794958"/>
                  </a:lnTo>
                  <a:lnTo>
                    <a:pt x="1657899" y="1780271"/>
                  </a:lnTo>
                  <a:lnTo>
                    <a:pt x="1669415" y="1765584"/>
                  </a:lnTo>
                  <a:lnTo>
                    <a:pt x="1680534" y="1750500"/>
                  </a:lnTo>
                  <a:lnTo>
                    <a:pt x="1691256" y="1734622"/>
                  </a:lnTo>
                  <a:lnTo>
                    <a:pt x="1701581" y="1719140"/>
                  </a:lnTo>
                  <a:lnTo>
                    <a:pt x="1711508" y="1703262"/>
                  </a:lnTo>
                  <a:lnTo>
                    <a:pt x="1721436" y="1686591"/>
                  </a:lnTo>
                  <a:lnTo>
                    <a:pt x="1730569" y="1670316"/>
                  </a:lnTo>
                  <a:lnTo>
                    <a:pt x="1739305" y="1653247"/>
                  </a:lnTo>
                  <a:lnTo>
                    <a:pt x="1748041" y="1636575"/>
                  </a:lnTo>
                  <a:lnTo>
                    <a:pt x="1755983" y="1619109"/>
                  </a:lnTo>
                  <a:lnTo>
                    <a:pt x="1763529" y="1602040"/>
                  </a:lnTo>
                  <a:lnTo>
                    <a:pt x="1770676" y="1584177"/>
                  </a:lnTo>
                  <a:lnTo>
                    <a:pt x="1777427" y="1566314"/>
                  </a:lnTo>
                  <a:lnTo>
                    <a:pt x="1783781" y="1548452"/>
                  </a:lnTo>
                  <a:lnTo>
                    <a:pt x="1789737" y="1530192"/>
                  </a:lnTo>
                  <a:lnTo>
                    <a:pt x="1795694" y="1511535"/>
                  </a:lnTo>
                  <a:lnTo>
                    <a:pt x="1800459" y="1493275"/>
                  </a:lnTo>
                  <a:lnTo>
                    <a:pt x="1804827" y="1474222"/>
                  </a:lnTo>
                  <a:lnTo>
                    <a:pt x="1809195" y="1455168"/>
                  </a:lnTo>
                  <a:lnTo>
                    <a:pt x="1812769" y="1436114"/>
                  </a:lnTo>
                  <a:lnTo>
                    <a:pt x="1816343" y="1416664"/>
                  </a:lnTo>
                  <a:lnTo>
                    <a:pt x="1818726" y="1397213"/>
                  </a:lnTo>
                  <a:lnTo>
                    <a:pt x="1820711" y="1377763"/>
                  </a:lnTo>
                  <a:lnTo>
                    <a:pt x="1823094" y="1357915"/>
                  </a:lnTo>
                  <a:lnTo>
                    <a:pt x="1824285" y="1338067"/>
                  </a:lnTo>
                  <a:lnTo>
                    <a:pt x="1824682" y="1318220"/>
                  </a:lnTo>
                  <a:lnTo>
                    <a:pt x="1825079" y="1297975"/>
                  </a:lnTo>
                  <a:lnTo>
                    <a:pt x="1824682" y="1277731"/>
                  </a:lnTo>
                  <a:lnTo>
                    <a:pt x="1824285" y="1257883"/>
                  </a:lnTo>
                  <a:lnTo>
                    <a:pt x="1823094" y="1237639"/>
                  </a:lnTo>
                  <a:lnTo>
                    <a:pt x="1820711" y="1218188"/>
                  </a:lnTo>
                  <a:lnTo>
                    <a:pt x="1818726" y="1198341"/>
                  </a:lnTo>
                  <a:lnTo>
                    <a:pt x="1816343" y="1178890"/>
                  </a:lnTo>
                  <a:lnTo>
                    <a:pt x="1812769" y="1159440"/>
                  </a:lnTo>
                  <a:lnTo>
                    <a:pt x="1809195" y="1140783"/>
                  </a:lnTo>
                  <a:lnTo>
                    <a:pt x="1804827" y="1121729"/>
                  </a:lnTo>
                  <a:lnTo>
                    <a:pt x="1800459" y="1102676"/>
                  </a:lnTo>
                  <a:lnTo>
                    <a:pt x="1795694" y="1084019"/>
                  </a:lnTo>
                  <a:lnTo>
                    <a:pt x="1789737" y="1065362"/>
                  </a:lnTo>
                  <a:lnTo>
                    <a:pt x="1783781" y="1047500"/>
                  </a:lnTo>
                  <a:lnTo>
                    <a:pt x="1777427" y="1029240"/>
                  </a:lnTo>
                  <a:lnTo>
                    <a:pt x="1770676" y="1011377"/>
                  </a:lnTo>
                  <a:lnTo>
                    <a:pt x="1763529" y="993911"/>
                  </a:lnTo>
                  <a:lnTo>
                    <a:pt x="1755983" y="976048"/>
                  </a:lnTo>
                  <a:lnTo>
                    <a:pt x="1748041" y="959377"/>
                  </a:lnTo>
                  <a:lnTo>
                    <a:pt x="1739305" y="941911"/>
                  </a:lnTo>
                  <a:lnTo>
                    <a:pt x="1730569" y="925636"/>
                  </a:lnTo>
                  <a:lnTo>
                    <a:pt x="1721436" y="908964"/>
                  </a:lnTo>
                  <a:lnTo>
                    <a:pt x="1711508" y="892689"/>
                  </a:lnTo>
                  <a:lnTo>
                    <a:pt x="1701581" y="876811"/>
                  </a:lnTo>
                  <a:lnTo>
                    <a:pt x="1691256" y="860933"/>
                  </a:lnTo>
                  <a:lnTo>
                    <a:pt x="1680534" y="845452"/>
                  </a:lnTo>
                  <a:lnTo>
                    <a:pt x="1669415" y="830368"/>
                  </a:lnTo>
                  <a:lnTo>
                    <a:pt x="1657899" y="815680"/>
                  </a:lnTo>
                  <a:lnTo>
                    <a:pt x="1646383" y="800596"/>
                  </a:lnTo>
                  <a:lnTo>
                    <a:pt x="1634073" y="786306"/>
                  </a:lnTo>
                  <a:lnTo>
                    <a:pt x="1621763" y="772413"/>
                  </a:lnTo>
                  <a:lnTo>
                    <a:pt x="1608659" y="758520"/>
                  </a:lnTo>
                  <a:lnTo>
                    <a:pt x="1595555" y="745023"/>
                  </a:lnTo>
                  <a:lnTo>
                    <a:pt x="1582053" y="731924"/>
                  </a:lnTo>
                  <a:lnTo>
                    <a:pt x="1568551" y="719221"/>
                  </a:lnTo>
                  <a:lnTo>
                    <a:pt x="1554256" y="706519"/>
                  </a:lnTo>
                  <a:lnTo>
                    <a:pt x="1539960" y="694610"/>
                  </a:lnTo>
                  <a:lnTo>
                    <a:pt x="1525665" y="682702"/>
                  </a:lnTo>
                  <a:lnTo>
                    <a:pt x="1510575" y="671190"/>
                  </a:lnTo>
                  <a:lnTo>
                    <a:pt x="1495088" y="660473"/>
                  </a:lnTo>
                  <a:lnTo>
                    <a:pt x="1479998" y="649755"/>
                  </a:lnTo>
                  <a:lnTo>
                    <a:pt x="1464114" y="639037"/>
                  </a:lnTo>
                  <a:lnTo>
                    <a:pt x="1447833" y="629114"/>
                  </a:lnTo>
                  <a:lnTo>
                    <a:pt x="1431949" y="619587"/>
                  </a:lnTo>
                  <a:lnTo>
                    <a:pt x="1415667" y="610457"/>
                  </a:lnTo>
                  <a:lnTo>
                    <a:pt x="1398592" y="601724"/>
                  </a:lnTo>
                  <a:lnTo>
                    <a:pt x="1381914" y="593388"/>
                  </a:lnTo>
                  <a:lnTo>
                    <a:pt x="1364441" y="585449"/>
                  </a:lnTo>
                  <a:lnTo>
                    <a:pt x="1347366" y="577113"/>
                  </a:lnTo>
                  <a:lnTo>
                    <a:pt x="1329496" y="569968"/>
                  </a:lnTo>
                  <a:lnTo>
                    <a:pt x="1311627" y="563220"/>
                  </a:lnTo>
                  <a:lnTo>
                    <a:pt x="1293757" y="556869"/>
                  </a:lnTo>
                  <a:lnTo>
                    <a:pt x="1275093" y="550914"/>
                  </a:lnTo>
                  <a:lnTo>
                    <a:pt x="1256827" y="545754"/>
                  </a:lnTo>
                  <a:lnTo>
                    <a:pt x="1237766" y="540594"/>
                  </a:lnTo>
                  <a:lnTo>
                    <a:pt x="1219499" y="535830"/>
                  </a:lnTo>
                  <a:lnTo>
                    <a:pt x="1200438" y="531861"/>
                  </a:lnTo>
                  <a:lnTo>
                    <a:pt x="1180980" y="527891"/>
                  </a:lnTo>
                  <a:lnTo>
                    <a:pt x="1161919" y="525113"/>
                  </a:lnTo>
                  <a:lnTo>
                    <a:pt x="1142064" y="521937"/>
                  </a:lnTo>
                  <a:lnTo>
                    <a:pt x="1122606" y="519952"/>
                  </a:lnTo>
                  <a:lnTo>
                    <a:pt x="1103148" y="518364"/>
                  </a:lnTo>
                  <a:lnTo>
                    <a:pt x="1083293" y="516777"/>
                  </a:lnTo>
                  <a:lnTo>
                    <a:pt x="1063041" y="515983"/>
                  </a:lnTo>
                  <a:lnTo>
                    <a:pt x="1043186" y="515586"/>
                  </a:lnTo>
                  <a:close/>
                  <a:moveTo>
                    <a:pt x="803734" y="280988"/>
                  </a:moveTo>
                  <a:lnTo>
                    <a:pt x="862902" y="391340"/>
                  </a:lnTo>
                  <a:lnTo>
                    <a:pt x="884743" y="387371"/>
                  </a:lnTo>
                  <a:lnTo>
                    <a:pt x="906980" y="383798"/>
                  </a:lnTo>
                  <a:lnTo>
                    <a:pt x="929218" y="380622"/>
                  </a:lnTo>
                  <a:lnTo>
                    <a:pt x="951456" y="378241"/>
                  </a:lnTo>
                  <a:lnTo>
                    <a:pt x="974488" y="376256"/>
                  </a:lnTo>
                  <a:lnTo>
                    <a:pt x="997122" y="374668"/>
                  </a:lnTo>
                  <a:lnTo>
                    <a:pt x="1019757" y="373874"/>
                  </a:lnTo>
                  <a:lnTo>
                    <a:pt x="1043186" y="373477"/>
                  </a:lnTo>
                  <a:lnTo>
                    <a:pt x="1059865" y="373874"/>
                  </a:lnTo>
                  <a:lnTo>
                    <a:pt x="1076940" y="374271"/>
                  </a:lnTo>
                  <a:lnTo>
                    <a:pt x="1093618" y="375462"/>
                  </a:lnTo>
                  <a:lnTo>
                    <a:pt x="1110693" y="376256"/>
                  </a:lnTo>
                  <a:lnTo>
                    <a:pt x="1127372" y="377844"/>
                  </a:lnTo>
                  <a:lnTo>
                    <a:pt x="1144050" y="379432"/>
                  </a:lnTo>
                  <a:lnTo>
                    <a:pt x="1160331" y="381019"/>
                  </a:lnTo>
                  <a:lnTo>
                    <a:pt x="1176612" y="383798"/>
                  </a:lnTo>
                  <a:lnTo>
                    <a:pt x="1193291" y="386180"/>
                  </a:lnTo>
                  <a:lnTo>
                    <a:pt x="1209572" y="388958"/>
                  </a:lnTo>
                  <a:lnTo>
                    <a:pt x="1225853" y="392134"/>
                  </a:lnTo>
                  <a:lnTo>
                    <a:pt x="1241737" y="395310"/>
                  </a:lnTo>
                  <a:lnTo>
                    <a:pt x="1257621" y="399279"/>
                  </a:lnTo>
                  <a:lnTo>
                    <a:pt x="1273505" y="403249"/>
                  </a:lnTo>
                  <a:lnTo>
                    <a:pt x="1289389" y="407218"/>
                  </a:lnTo>
                  <a:lnTo>
                    <a:pt x="1304876" y="411982"/>
                  </a:lnTo>
                  <a:lnTo>
                    <a:pt x="1370398" y="304805"/>
                  </a:lnTo>
                  <a:lnTo>
                    <a:pt x="1611439" y="417142"/>
                  </a:lnTo>
                  <a:lnTo>
                    <a:pt x="1570140" y="539800"/>
                  </a:lnTo>
                  <a:lnTo>
                    <a:pt x="1592775" y="555678"/>
                  </a:lnTo>
                  <a:lnTo>
                    <a:pt x="1614615" y="572747"/>
                  </a:lnTo>
                  <a:lnTo>
                    <a:pt x="1636059" y="589815"/>
                  </a:lnTo>
                  <a:lnTo>
                    <a:pt x="1656708" y="608075"/>
                  </a:lnTo>
                  <a:lnTo>
                    <a:pt x="1676960" y="626732"/>
                  </a:lnTo>
                  <a:lnTo>
                    <a:pt x="1696815" y="645389"/>
                  </a:lnTo>
                  <a:lnTo>
                    <a:pt x="1715876" y="665236"/>
                  </a:lnTo>
                  <a:lnTo>
                    <a:pt x="1734540" y="685481"/>
                  </a:lnTo>
                  <a:lnTo>
                    <a:pt x="1752410" y="706519"/>
                  </a:lnTo>
                  <a:lnTo>
                    <a:pt x="1769882" y="728351"/>
                  </a:lnTo>
                  <a:lnTo>
                    <a:pt x="1786560" y="750184"/>
                  </a:lnTo>
                  <a:lnTo>
                    <a:pt x="1802841" y="772413"/>
                  </a:lnTo>
                  <a:lnTo>
                    <a:pt x="1818329" y="795436"/>
                  </a:lnTo>
                  <a:lnTo>
                    <a:pt x="1832624" y="818856"/>
                  </a:lnTo>
                  <a:lnTo>
                    <a:pt x="1846920" y="842673"/>
                  </a:lnTo>
                  <a:lnTo>
                    <a:pt x="1860024" y="866887"/>
                  </a:lnTo>
                  <a:lnTo>
                    <a:pt x="1994642" y="834337"/>
                  </a:lnTo>
                  <a:lnTo>
                    <a:pt x="2085975" y="1084019"/>
                  </a:lnTo>
                  <a:lnTo>
                    <a:pt x="1954931" y="1149516"/>
                  </a:lnTo>
                  <a:lnTo>
                    <a:pt x="1958108" y="1167776"/>
                  </a:lnTo>
                  <a:lnTo>
                    <a:pt x="1960491" y="1185638"/>
                  </a:lnTo>
                  <a:lnTo>
                    <a:pt x="1962476" y="1204295"/>
                  </a:lnTo>
                  <a:lnTo>
                    <a:pt x="1964462" y="1222952"/>
                  </a:lnTo>
                  <a:lnTo>
                    <a:pt x="1965653" y="1241212"/>
                  </a:lnTo>
                  <a:lnTo>
                    <a:pt x="1966447" y="1259868"/>
                  </a:lnTo>
                  <a:lnTo>
                    <a:pt x="1967242" y="1278922"/>
                  </a:lnTo>
                  <a:lnTo>
                    <a:pt x="1967242" y="1297975"/>
                  </a:lnTo>
                  <a:lnTo>
                    <a:pt x="1967242" y="1315441"/>
                  </a:lnTo>
                  <a:lnTo>
                    <a:pt x="1966845" y="1332907"/>
                  </a:lnTo>
                  <a:lnTo>
                    <a:pt x="1966050" y="1349976"/>
                  </a:lnTo>
                  <a:lnTo>
                    <a:pt x="1964859" y="1367839"/>
                  </a:lnTo>
                  <a:lnTo>
                    <a:pt x="1962873" y="1385305"/>
                  </a:lnTo>
                  <a:lnTo>
                    <a:pt x="1961285" y="1401977"/>
                  </a:lnTo>
                  <a:lnTo>
                    <a:pt x="1959300" y="1419442"/>
                  </a:lnTo>
                  <a:lnTo>
                    <a:pt x="1957314" y="1436114"/>
                  </a:lnTo>
                  <a:lnTo>
                    <a:pt x="1954137" y="1453183"/>
                  </a:lnTo>
                  <a:lnTo>
                    <a:pt x="1951357" y="1469855"/>
                  </a:lnTo>
                  <a:lnTo>
                    <a:pt x="1947784" y="1486527"/>
                  </a:lnTo>
                  <a:lnTo>
                    <a:pt x="1944210" y="1503199"/>
                  </a:lnTo>
                  <a:lnTo>
                    <a:pt x="1940239" y="1519871"/>
                  </a:lnTo>
                  <a:lnTo>
                    <a:pt x="1935871" y="1535749"/>
                  </a:lnTo>
                  <a:lnTo>
                    <a:pt x="1931899" y="1552024"/>
                  </a:lnTo>
                  <a:lnTo>
                    <a:pt x="1926737" y="1568299"/>
                  </a:lnTo>
                  <a:lnTo>
                    <a:pt x="2061355" y="1650468"/>
                  </a:lnTo>
                  <a:lnTo>
                    <a:pt x="1949372" y="1891020"/>
                  </a:lnTo>
                  <a:lnTo>
                    <a:pt x="1791723" y="1838623"/>
                  </a:lnTo>
                  <a:lnTo>
                    <a:pt x="1776633" y="1859264"/>
                  </a:lnTo>
                  <a:lnTo>
                    <a:pt x="1761146" y="1879112"/>
                  </a:lnTo>
                  <a:lnTo>
                    <a:pt x="1744468" y="1898165"/>
                  </a:lnTo>
                  <a:lnTo>
                    <a:pt x="1728186" y="1917219"/>
                  </a:lnTo>
                  <a:lnTo>
                    <a:pt x="1710714" y="1935876"/>
                  </a:lnTo>
                  <a:lnTo>
                    <a:pt x="1693241" y="1954135"/>
                  </a:lnTo>
                  <a:lnTo>
                    <a:pt x="1674975" y="1971204"/>
                  </a:lnTo>
                  <a:lnTo>
                    <a:pt x="1655914" y="1988670"/>
                  </a:lnTo>
                  <a:lnTo>
                    <a:pt x="1636853" y="2004945"/>
                  </a:lnTo>
                  <a:lnTo>
                    <a:pt x="1616998" y="2021220"/>
                  </a:lnTo>
                  <a:lnTo>
                    <a:pt x="1597143" y="2036701"/>
                  </a:lnTo>
                  <a:lnTo>
                    <a:pt x="1576494" y="2051388"/>
                  </a:lnTo>
                  <a:lnTo>
                    <a:pt x="1555844" y="2066075"/>
                  </a:lnTo>
                  <a:lnTo>
                    <a:pt x="1534401" y="2079572"/>
                  </a:lnTo>
                  <a:lnTo>
                    <a:pt x="1512957" y="2093068"/>
                  </a:lnTo>
                  <a:lnTo>
                    <a:pt x="1491117" y="2105770"/>
                  </a:lnTo>
                  <a:lnTo>
                    <a:pt x="1531621" y="2274474"/>
                  </a:lnTo>
                  <a:lnTo>
                    <a:pt x="1281844" y="2365376"/>
                  </a:lnTo>
                  <a:lnTo>
                    <a:pt x="1202821" y="2207787"/>
                  </a:lnTo>
                  <a:lnTo>
                    <a:pt x="1183363" y="2210962"/>
                  </a:lnTo>
                  <a:lnTo>
                    <a:pt x="1163508" y="2213741"/>
                  </a:lnTo>
                  <a:lnTo>
                    <a:pt x="1144050" y="2216123"/>
                  </a:lnTo>
                  <a:lnTo>
                    <a:pt x="1124195" y="2218504"/>
                  </a:lnTo>
                  <a:lnTo>
                    <a:pt x="1103943" y="2219695"/>
                  </a:lnTo>
                  <a:lnTo>
                    <a:pt x="1083690" y="2220886"/>
                  </a:lnTo>
                  <a:lnTo>
                    <a:pt x="1063438" y="2221680"/>
                  </a:lnTo>
                  <a:lnTo>
                    <a:pt x="1043186" y="2221680"/>
                  </a:lnTo>
                  <a:lnTo>
                    <a:pt x="1013007" y="2221283"/>
                  </a:lnTo>
                  <a:lnTo>
                    <a:pt x="983224" y="2220092"/>
                  </a:lnTo>
                  <a:lnTo>
                    <a:pt x="954235" y="2217711"/>
                  </a:lnTo>
                  <a:lnTo>
                    <a:pt x="924850" y="2214535"/>
                  </a:lnTo>
                  <a:lnTo>
                    <a:pt x="895862" y="2210565"/>
                  </a:lnTo>
                  <a:lnTo>
                    <a:pt x="867270" y="2205405"/>
                  </a:lnTo>
                  <a:lnTo>
                    <a:pt x="839076" y="2199451"/>
                  </a:lnTo>
                  <a:lnTo>
                    <a:pt x="810882" y="2192703"/>
                  </a:lnTo>
                  <a:lnTo>
                    <a:pt x="715180" y="2341162"/>
                  </a:lnTo>
                  <a:lnTo>
                    <a:pt x="474536" y="2229222"/>
                  </a:lnTo>
                  <a:lnTo>
                    <a:pt x="524968" y="2062900"/>
                  </a:lnTo>
                  <a:lnTo>
                    <a:pt x="504716" y="2049006"/>
                  </a:lnTo>
                  <a:lnTo>
                    <a:pt x="484464" y="2033525"/>
                  </a:lnTo>
                  <a:lnTo>
                    <a:pt x="465006" y="2018441"/>
                  </a:lnTo>
                  <a:lnTo>
                    <a:pt x="445945" y="2002960"/>
                  </a:lnTo>
                  <a:lnTo>
                    <a:pt x="427281" y="1986288"/>
                  </a:lnTo>
                  <a:lnTo>
                    <a:pt x="408617" y="1969616"/>
                  </a:lnTo>
                  <a:lnTo>
                    <a:pt x="390748" y="1952151"/>
                  </a:lnTo>
                  <a:lnTo>
                    <a:pt x="373672" y="1934685"/>
                  </a:lnTo>
                  <a:lnTo>
                    <a:pt x="356597" y="1916028"/>
                  </a:lnTo>
                  <a:lnTo>
                    <a:pt x="340316" y="1897371"/>
                  </a:lnTo>
                  <a:lnTo>
                    <a:pt x="324432" y="1878715"/>
                  </a:lnTo>
                  <a:lnTo>
                    <a:pt x="308548" y="1858867"/>
                  </a:lnTo>
                  <a:lnTo>
                    <a:pt x="293855" y="1839020"/>
                  </a:lnTo>
                  <a:lnTo>
                    <a:pt x="279559" y="1818775"/>
                  </a:lnTo>
                  <a:lnTo>
                    <a:pt x="265661" y="1797737"/>
                  </a:lnTo>
                  <a:lnTo>
                    <a:pt x="252556" y="1776301"/>
                  </a:lnTo>
                  <a:lnTo>
                    <a:pt x="91333" y="1811630"/>
                  </a:lnTo>
                  <a:lnTo>
                    <a:pt x="0" y="1562345"/>
                  </a:lnTo>
                  <a:lnTo>
                    <a:pt x="138191" y="1488512"/>
                  </a:lnTo>
                  <a:lnTo>
                    <a:pt x="133426" y="1465092"/>
                  </a:lnTo>
                  <a:lnTo>
                    <a:pt x="129852" y="1441672"/>
                  </a:lnTo>
                  <a:lnTo>
                    <a:pt x="126278" y="1418251"/>
                  </a:lnTo>
                  <a:lnTo>
                    <a:pt x="123498" y="1394434"/>
                  </a:lnTo>
                  <a:lnTo>
                    <a:pt x="121513" y="1370220"/>
                  </a:lnTo>
                  <a:lnTo>
                    <a:pt x="119527" y="1346403"/>
                  </a:lnTo>
                  <a:lnTo>
                    <a:pt x="118733" y="1322189"/>
                  </a:lnTo>
                  <a:lnTo>
                    <a:pt x="118336" y="1297975"/>
                  </a:lnTo>
                  <a:lnTo>
                    <a:pt x="118733" y="1269395"/>
                  </a:lnTo>
                  <a:lnTo>
                    <a:pt x="119924" y="1240418"/>
                  </a:lnTo>
                  <a:lnTo>
                    <a:pt x="122704" y="1211837"/>
                  </a:lnTo>
                  <a:lnTo>
                    <a:pt x="125484" y="1184051"/>
                  </a:lnTo>
                  <a:lnTo>
                    <a:pt x="129455" y="1155867"/>
                  </a:lnTo>
                  <a:lnTo>
                    <a:pt x="134220" y="1128478"/>
                  </a:lnTo>
                  <a:lnTo>
                    <a:pt x="139780" y="1101088"/>
                  </a:lnTo>
                  <a:lnTo>
                    <a:pt x="146133" y="1074095"/>
                  </a:lnTo>
                  <a:lnTo>
                    <a:pt x="24223" y="995896"/>
                  </a:lnTo>
                  <a:lnTo>
                    <a:pt x="136603" y="755344"/>
                  </a:lnTo>
                  <a:lnTo>
                    <a:pt x="268043" y="794642"/>
                  </a:lnTo>
                  <a:lnTo>
                    <a:pt x="283530" y="772016"/>
                  </a:lnTo>
                  <a:lnTo>
                    <a:pt x="299017" y="750184"/>
                  </a:lnTo>
                  <a:lnTo>
                    <a:pt x="315696" y="728351"/>
                  </a:lnTo>
                  <a:lnTo>
                    <a:pt x="332771" y="707313"/>
                  </a:lnTo>
                  <a:lnTo>
                    <a:pt x="350243" y="686274"/>
                  </a:lnTo>
                  <a:lnTo>
                    <a:pt x="368907" y="666824"/>
                  </a:lnTo>
                  <a:lnTo>
                    <a:pt x="387571" y="646976"/>
                  </a:lnTo>
                  <a:lnTo>
                    <a:pt x="407426" y="627923"/>
                  </a:lnTo>
                  <a:lnTo>
                    <a:pt x="427281" y="609266"/>
                  </a:lnTo>
                  <a:lnTo>
                    <a:pt x="447930" y="591403"/>
                  </a:lnTo>
                  <a:lnTo>
                    <a:pt x="468977" y="574334"/>
                  </a:lnTo>
                  <a:lnTo>
                    <a:pt x="490420" y="557662"/>
                  </a:lnTo>
                  <a:lnTo>
                    <a:pt x="512261" y="541784"/>
                  </a:lnTo>
                  <a:lnTo>
                    <a:pt x="535293" y="526303"/>
                  </a:lnTo>
                  <a:lnTo>
                    <a:pt x="557928" y="511616"/>
                  </a:lnTo>
                  <a:lnTo>
                    <a:pt x="581754" y="497723"/>
                  </a:lnTo>
                  <a:lnTo>
                    <a:pt x="554354" y="371890"/>
                  </a:lnTo>
                  <a:lnTo>
                    <a:pt x="803734" y="280988"/>
                  </a:lnTo>
                  <a:close/>
                  <a:moveTo>
                    <a:pt x="2013752" y="186531"/>
                  </a:moveTo>
                  <a:lnTo>
                    <a:pt x="2001871" y="186928"/>
                  </a:lnTo>
                  <a:lnTo>
                    <a:pt x="1989594" y="188119"/>
                  </a:lnTo>
                  <a:lnTo>
                    <a:pt x="1978109" y="190103"/>
                  </a:lnTo>
                  <a:lnTo>
                    <a:pt x="1966624" y="192881"/>
                  </a:lnTo>
                  <a:lnTo>
                    <a:pt x="1955139" y="196453"/>
                  </a:lnTo>
                  <a:lnTo>
                    <a:pt x="1944050" y="200819"/>
                  </a:lnTo>
                  <a:lnTo>
                    <a:pt x="1932962" y="205978"/>
                  </a:lnTo>
                  <a:lnTo>
                    <a:pt x="1922269" y="211534"/>
                  </a:lnTo>
                  <a:lnTo>
                    <a:pt x="1914348" y="216297"/>
                  </a:lnTo>
                  <a:lnTo>
                    <a:pt x="1906823" y="221853"/>
                  </a:lnTo>
                  <a:lnTo>
                    <a:pt x="1899695" y="227409"/>
                  </a:lnTo>
                  <a:lnTo>
                    <a:pt x="1892962" y="233363"/>
                  </a:lnTo>
                  <a:lnTo>
                    <a:pt x="1886230" y="239713"/>
                  </a:lnTo>
                  <a:lnTo>
                    <a:pt x="1880289" y="246063"/>
                  </a:lnTo>
                  <a:lnTo>
                    <a:pt x="1874349" y="252809"/>
                  </a:lnTo>
                  <a:lnTo>
                    <a:pt x="1869200" y="259953"/>
                  </a:lnTo>
                  <a:lnTo>
                    <a:pt x="1864052" y="267097"/>
                  </a:lnTo>
                  <a:lnTo>
                    <a:pt x="1859300" y="274241"/>
                  </a:lnTo>
                  <a:lnTo>
                    <a:pt x="1855339" y="281781"/>
                  </a:lnTo>
                  <a:lnTo>
                    <a:pt x="1850983" y="289719"/>
                  </a:lnTo>
                  <a:lnTo>
                    <a:pt x="1847419" y="297656"/>
                  </a:lnTo>
                  <a:lnTo>
                    <a:pt x="1844646" y="305594"/>
                  </a:lnTo>
                  <a:lnTo>
                    <a:pt x="1841874" y="313928"/>
                  </a:lnTo>
                  <a:lnTo>
                    <a:pt x="1839102" y="322263"/>
                  </a:lnTo>
                  <a:lnTo>
                    <a:pt x="1837518" y="330597"/>
                  </a:lnTo>
                  <a:lnTo>
                    <a:pt x="1835934" y="339328"/>
                  </a:lnTo>
                  <a:lnTo>
                    <a:pt x="1834350" y="348059"/>
                  </a:lnTo>
                  <a:lnTo>
                    <a:pt x="1833557" y="356791"/>
                  </a:lnTo>
                  <a:lnTo>
                    <a:pt x="1833557" y="365125"/>
                  </a:lnTo>
                  <a:lnTo>
                    <a:pt x="1833557" y="373856"/>
                  </a:lnTo>
                  <a:lnTo>
                    <a:pt x="1833953" y="382984"/>
                  </a:lnTo>
                  <a:lnTo>
                    <a:pt x="1835142" y="391716"/>
                  </a:lnTo>
                  <a:lnTo>
                    <a:pt x="1836726" y="400050"/>
                  </a:lnTo>
                  <a:lnTo>
                    <a:pt x="1838310" y="409178"/>
                  </a:lnTo>
                  <a:lnTo>
                    <a:pt x="1840290" y="417513"/>
                  </a:lnTo>
                  <a:lnTo>
                    <a:pt x="1843458" y="426244"/>
                  </a:lnTo>
                  <a:lnTo>
                    <a:pt x="1846230" y="434578"/>
                  </a:lnTo>
                  <a:lnTo>
                    <a:pt x="1850191" y="443310"/>
                  </a:lnTo>
                  <a:lnTo>
                    <a:pt x="1853755" y="451247"/>
                  </a:lnTo>
                  <a:lnTo>
                    <a:pt x="1858507" y="459581"/>
                  </a:lnTo>
                  <a:lnTo>
                    <a:pt x="1864844" y="469503"/>
                  </a:lnTo>
                  <a:lnTo>
                    <a:pt x="1871973" y="479028"/>
                  </a:lnTo>
                  <a:lnTo>
                    <a:pt x="1879497" y="488156"/>
                  </a:lnTo>
                  <a:lnTo>
                    <a:pt x="1887418" y="496888"/>
                  </a:lnTo>
                  <a:lnTo>
                    <a:pt x="1896527" y="504428"/>
                  </a:lnTo>
                  <a:lnTo>
                    <a:pt x="1905239" y="511969"/>
                  </a:lnTo>
                  <a:lnTo>
                    <a:pt x="1914744" y="518716"/>
                  </a:lnTo>
                  <a:lnTo>
                    <a:pt x="1924645" y="524669"/>
                  </a:lnTo>
                  <a:lnTo>
                    <a:pt x="1934942" y="529828"/>
                  </a:lnTo>
                  <a:lnTo>
                    <a:pt x="1945635" y="534988"/>
                  </a:lnTo>
                  <a:lnTo>
                    <a:pt x="1956723" y="538956"/>
                  </a:lnTo>
                  <a:lnTo>
                    <a:pt x="1967812" y="542131"/>
                  </a:lnTo>
                  <a:lnTo>
                    <a:pt x="1979297" y="545306"/>
                  </a:lnTo>
                  <a:lnTo>
                    <a:pt x="1990782" y="546894"/>
                  </a:lnTo>
                  <a:lnTo>
                    <a:pt x="2002267" y="548085"/>
                  </a:lnTo>
                  <a:lnTo>
                    <a:pt x="2014544" y="548481"/>
                  </a:lnTo>
                  <a:lnTo>
                    <a:pt x="2026425" y="548085"/>
                  </a:lnTo>
                  <a:lnTo>
                    <a:pt x="2038306" y="546894"/>
                  </a:lnTo>
                  <a:lnTo>
                    <a:pt x="2049791" y="544910"/>
                  </a:lnTo>
                  <a:lnTo>
                    <a:pt x="2061672" y="542131"/>
                  </a:lnTo>
                  <a:lnTo>
                    <a:pt x="2073157" y="538560"/>
                  </a:lnTo>
                  <a:lnTo>
                    <a:pt x="2084246" y="534194"/>
                  </a:lnTo>
                  <a:lnTo>
                    <a:pt x="2095335" y="529035"/>
                  </a:lnTo>
                  <a:lnTo>
                    <a:pt x="2106028" y="523081"/>
                  </a:lnTo>
                  <a:lnTo>
                    <a:pt x="2113552" y="518716"/>
                  </a:lnTo>
                  <a:lnTo>
                    <a:pt x="2121077" y="513556"/>
                  </a:lnTo>
                  <a:lnTo>
                    <a:pt x="2128206" y="508000"/>
                  </a:lnTo>
                  <a:lnTo>
                    <a:pt x="2134938" y="502047"/>
                  </a:lnTo>
                  <a:lnTo>
                    <a:pt x="2141275" y="496491"/>
                  </a:lnTo>
                  <a:lnTo>
                    <a:pt x="2147215" y="490141"/>
                  </a:lnTo>
                  <a:lnTo>
                    <a:pt x="2153156" y="483394"/>
                  </a:lnTo>
                  <a:lnTo>
                    <a:pt x="2158304" y="476647"/>
                  </a:lnTo>
                  <a:lnTo>
                    <a:pt x="2163452" y="469503"/>
                  </a:lnTo>
                  <a:lnTo>
                    <a:pt x="2168601" y="461566"/>
                  </a:lnTo>
                  <a:lnTo>
                    <a:pt x="2172957" y="454025"/>
                  </a:lnTo>
                  <a:lnTo>
                    <a:pt x="2176917" y="446485"/>
                  </a:lnTo>
                  <a:lnTo>
                    <a:pt x="2180482" y="438150"/>
                  </a:lnTo>
                  <a:lnTo>
                    <a:pt x="2183650" y="430213"/>
                  </a:lnTo>
                  <a:lnTo>
                    <a:pt x="2186818" y="421481"/>
                  </a:lnTo>
                  <a:lnTo>
                    <a:pt x="2189195" y="412750"/>
                  </a:lnTo>
                  <a:lnTo>
                    <a:pt x="2191175" y="404019"/>
                  </a:lnTo>
                  <a:lnTo>
                    <a:pt x="2192363" y="395288"/>
                  </a:lnTo>
                  <a:lnTo>
                    <a:pt x="2193947" y="386159"/>
                  </a:lnTo>
                  <a:lnTo>
                    <a:pt x="2194739" y="377428"/>
                  </a:lnTo>
                  <a:lnTo>
                    <a:pt x="2194739" y="368697"/>
                  </a:lnTo>
                  <a:lnTo>
                    <a:pt x="2194739" y="359569"/>
                  </a:lnTo>
                  <a:lnTo>
                    <a:pt x="2194343" y="351234"/>
                  </a:lnTo>
                  <a:lnTo>
                    <a:pt x="2192759" y="342503"/>
                  </a:lnTo>
                  <a:lnTo>
                    <a:pt x="2191571" y="333375"/>
                  </a:lnTo>
                  <a:lnTo>
                    <a:pt x="2189591" y="325041"/>
                  </a:lnTo>
                  <a:lnTo>
                    <a:pt x="2187610" y="316706"/>
                  </a:lnTo>
                  <a:lnTo>
                    <a:pt x="2184838" y="308372"/>
                  </a:lnTo>
                  <a:lnTo>
                    <a:pt x="2181670" y="299641"/>
                  </a:lnTo>
                  <a:lnTo>
                    <a:pt x="2178106" y="291703"/>
                  </a:lnTo>
                  <a:lnTo>
                    <a:pt x="2174145" y="283766"/>
                  </a:lnTo>
                  <a:lnTo>
                    <a:pt x="2169789" y="275828"/>
                  </a:lnTo>
                  <a:lnTo>
                    <a:pt x="2163452" y="265509"/>
                  </a:lnTo>
                  <a:lnTo>
                    <a:pt x="2156324" y="255984"/>
                  </a:lnTo>
                  <a:lnTo>
                    <a:pt x="2148799" y="247253"/>
                  </a:lnTo>
                  <a:lnTo>
                    <a:pt x="2140879" y="238522"/>
                  </a:lnTo>
                  <a:lnTo>
                    <a:pt x="2131770" y="230584"/>
                  </a:lnTo>
                  <a:lnTo>
                    <a:pt x="2123057" y="223441"/>
                  </a:lnTo>
                  <a:lnTo>
                    <a:pt x="2113552" y="216694"/>
                  </a:lnTo>
                  <a:lnTo>
                    <a:pt x="2103255" y="210344"/>
                  </a:lnTo>
                  <a:lnTo>
                    <a:pt x="2093355" y="204788"/>
                  </a:lnTo>
                  <a:lnTo>
                    <a:pt x="2082662" y="200422"/>
                  </a:lnTo>
                  <a:lnTo>
                    <a:pt x="2071969" y="196056"/>
                  </a:lnTo>
                  <a:lnTo>
                    <a:pt x="2060484" y="192881"/>
                  </a:lnTo>
                  <a:lnTo>
                    <a:pt x="2048999" y="190103"/>
                  </a:lnTo>
                  <a:lnTo>
                    <a:pt x="2037118" y="188119"/>
                  </a:lnTo>
                  <a:lnTo>
                    <a:pt x="2025633" y="186928"/>
                  </a:lnTo>
                  <a:lnTo>
                    <a:pt x="2013752" y="186531"/>
                  </a:lnTo>
                  <a:close/>
                  <a:moveTo>
                    <a:pt x="2066028" y="0"/>
                  </a:moveTo>
                  <a:lnTo>
                    <a:pt x="2156324" y="23812"/>
                  </a:lnTo>
                  <a:lnTo>
                    <a:pt x="2146027" y="100013"/>
                  </a:lnTo>
                  <a:lnTo>
                    <a:pt x="2140916" y="118533"/>
                  </a:lnTo>
                  <a:lnTo>
                    <a:pt x="2134542" y="115094"/>
                  </a:lnTo>
                  <a:lnTo>
                    <a:pt x="2132671" y="114357"/>
                  </a:lnTo>
                  <a:lnTo>
                    <a:pt x="2132562" y="114300"/>
                  </a:lnTo>
                  <a:lnTo>
                    <a:pt x="2123453" y="110728"/>
                  </a:lnTo>
                  <a:lnTo>
                    <a:pt x="2132671" y="114357"/>
                  </a:lnTo>
                  <a:lnTo>
                    <a:pt x="2140879" y="118666"/>
                  </a:lnTo>
                  <a:lnTo>
                    <a:pt x="2140916" y="118533"/>
                  </a:lnTo>
                  <a:lnTo>
                    <a:pt x="2144839" y="120650"/>
                  </a:lnTo>
                  <a:lnTo>
                    <a:pt x="2153552" y="125413"/>
                  </a:lnTo>
                  <a:lnTo>
                    <a:pt x="2167413" y="133747"/>
                  </a:lnTo>
                  <a:lnTo>
                    <a:pt x="2174145" y="138113"/>
                  </a:lnTo>
                  <a:lnTo>
                    <a:pt x="2180878" y="142875"/>
                  </a:lnTo>
                  <a:lnTo>
                    <a:pt x="2181274" y="143272"/>
                  </a:lnTo>
                  <a:lnTo>
                    <a:pt x="2187610" y="148034"/>
                  </a:lnTo>
                  <a:lnTo>
                    <a:pt x="2193947" y="153194"/>
                  </a:lnTo>
                  <a:lnTo>
                    <a:pt x="2205432" y="163909"/>
                  </a:lnTo>
                  <a:lnTo>
                    <a:pt x="2212560" y="170656"/>
                  </a:lnTo>
                  <a:lnTo>
                    <a:pt x="2221273" y="180181"/>
                  </a:lnTo>
                  <a:lnTo>
                    <a:pt x="2226433" y="186128"/>
                  </a:lnTo>
                  <a:lnTo>
                    <a:pt x="2226422" y="186134"/>
                  </a:lnTo>
                  <a:lnTo>
                    <a:pt x="2229194" y="189309"/>
                  </a:lnTo>
                  <a:lnTo>
                    <a:pt x="2226433" y="186128"/>
                  </a:lnTo>
                  <a:lnTo>
                    <a:pt x="2244639" y="175419"/>
                  </a:lnTo>
                  <a:lnTo>
                    <a:pt x="2315925" y="143669"/>
                  </a:lnTo>
                  <a:lnTo>
                    <a:pt x="2363053" y="224234"/>
                  </a:lnTo>
                  <a:lnTo>
                    <a:pt x="2302064" y="270669"/>
                  </a:lnTo>
                  <a:lnTo>
                    <a:pt x="2280282" y="283369"/>
                  </a:lnTo>
                  <a:lnTo>
                    <a:pt x="2284242" y="296466"/>
                  </a:lnTo>
                  <a:lnTo>
                    <a:pt x="2287015" y="309166"/>
                  </a:lnTo>
                  <a:lnTo>
                    <a:pt x="2289787" y="322263"/>
                  </a:lnTo>
                  <a:lnTo>
                    <a:pt x="2291371" y="335359"/>
                  </a:lnTo>
                  <a:lnTo>
                    <a:pt x="2292559" y="348456"/>
                  </a:lnTo>
                  <a:lnTo>
                    <a:pt x="2293351" y="361553"/>
                  </a:lnTo>
                  <a:lnTo>
                    <a:pt x="2293351" y="374650"/>
                  </a:lnTo>
                  <a:lnTo>
                    <a:pt x="2292559" y="387350"/>
                  </a:lnTo>
                  <a:lnTo>
                    <a:pt x="2318301" y="394097"/>
                  </a:lnTo>
                  <a:lnTo>
                    <a:pt x="2390775" y="422275"/>
                  </a:lnTo>
                  <a:lnTo>
                    <a:pt x="2367409" y="512763"/>
                  </a:lnTo>
                  <a:lnTo>
                    <a:pt x="2291371" y="502047"/>
                  </a:lnTo>
                  <a:lnTo>
                    <a:pt x="2262857" y="494506"/>
                  </a:lnTo>
                  <a:lnTo>
                    <a:pt x="2256916" y="506016"/>
                  </a:lnTo>
                  <a:lnTo>
                    <a:pt x="2250183" y="517128"/>
                  </a:lnTo>
                  <a:lnTo>
                    <a:pt x="2243451" y="527447"/>
                  </a:lnTo>
                  <a:lnTo>
                    <a:pt x="2235926" y="537766"/>
                  </a:lnTo>
                  <a:lnTo>
                    <a:pt x="2228006" y="547688"/>
                  </a:lnTo>
                  <a:lnTo>
                    <a:pt x="2219293" y="557610"/>
                  </a:lnTo>
                  <a:lnTo>
                    <a:pt x="2210580" y="566738"/>
                  </a:lnTo>
                  <a:lnTo>
                    <a:pt x="2201075" y="575469"/>
                  </a:lnTo>
                  <a:lnTo>
                    <a:pt x="2216125" y="601266"/>
                  </a:lnTo>
                  <a:lnTo>
                    <a:pt x="2247807" y="671910"/>
                  </a:lnTo>
                  <a:lnTo>
                    <a:pt x="2167413" y="719932"/>
                  </a:lnTo>
                  <a:lnTo>
                    <a:pt x="2121077" y="658416"/>
                  </a:lnTo>
                  <a:lnTo>
                    <a:pt x="2105632" y="632222"/>
                  </a:lnTo>
                  <a:lnTo>
                    <a:pt x="2110780" y="629841"/>
                  </a:lnTo>
                  <a:lnTo>
                    <a:pt x="2115929" y="627857"/>
                  </a:lnTo>
                  <a:lnTo>
                    <a:pt x="2104048" y="632222"/>
                  </a:lnTo>
                  <a:lnTo>
                    <a:pt x="2092563" y="635794"/>
                  </a:lnTo>
                  <a:lnTo>
                    <a:pt x="2083058" y="638969"/>
                  </a:lnTo>
                  <a:lnTo>
                    <a:pt x="2067217" y="642541"/>
                  </a:lnTo>
                  <a:lnTo>
                    <a:pt x="2059296" y="643732"/>
                  </a:lnTo>
                  <a:lnTo>
                    <a:pt x="2050583" y="644922"/>
                  </a:lnTo>
                  <a:lnTo>
                    <a:pt x="2048999" y="644922"/>
                  </a:lnTo>
                  <a:lnTo>
                    <a:pt x="2033554" y="646907"/>
                  </a:lnTo>
                  <a:lnTo>
                    <a:pt x="2018505" y="647303"/>
                  </a:lnTo>
                  <a:lnTo>
                    <a:pt x="2014544" y="647700"/>
                  </a:lnTo>
                  <a:lnTo>
                    <a:pt x="2008208" y="647303"/>
                  </a:lnTo>
                  <a:lnTo>
                    <a:pt x="2002617" y="647117"/>
                  </a:lnTo>
                  <a:lnTo>
                    <a:pt x="1994743" y="646510"/>
                  </a:lnTo>
                  <a:lnTo>
                    <a:pt x="1984842" y="645716"/>
                  </a:lnTo>
                  <a:lnTo>
                    <a:pt x="1996327" y="646907"/>
                  </a:lnTo>
                  <a:lnTo>
                    <a:pt x="2002617" y="647117"/>
                  </a:lnTo>
                  <a:lnTo>
                    <a:pt x="2005039" y="647303"/>
                  </a:lnTo>
                  <a:lnTo>
                    <a:pt x="1994347" y="687785"/>
                  </a:lnTo>
                  <a:lnTo>
                    <a:pt x="1970189" y="747713"/>
                  </a:lnTo>
                  <a:lnTo>
                    <a:pt x="1879497" y="724297"/>
                  </a:lnTo>
                  <a:lnTo>
                    <a:pt x="1886230" y="662385"/>
                  </a:lnTo>
                  <a:lnTo>
                    <a:pt x="1896923" y="621507"/>
                  </a:lnTo>
                  <a:lnTo>
                    <a:pt x="1904447" y="625078"/>
                  </a:lnTo>
                  <a:lnTo>
                    <a:pt x="1893754" y="619919"/>
                  </a:lnTo>
                  <a:lnTo>
                    <a:pt x="1883061" y="614363"/>
                  </a:lnTo>
                  <a:lnTo>
                    <a:pt x="1874745" y="609997"/>
                  </a:lnTo>
                  <a:lnTo>
                    <a:pt x="1860884" y="601663"/>
                  </a:lnTo>
                  <a:lnTo>
                    <a:pt x="1854151" y="596900"/>
                  </a:lnTo>
                  <a:lnTo>
                    <a:pt x="1847419" y="592535"/>
                  </a:lnTo>
                  <a:lnTo>
                    <a:pt x="1846627" y="592138"/>
                  </a:lnTo>
                  <a:lnTo>
                    <a:pt x="1840290" y="586978"/>
                  </a:lnTo>
                  <a:lnTo>
                    <a:pt x="1834350" y="581819"/>
                  </a:lnTo>
                  <a:lnTo>
                    <a:pt x="1822469" y="571103"/>
                  </a:lnTo>
                  <a:lnTo>
                    <a:pt x="1815736" y="564356"/>
                  </a:lnTo>
                  <a:lnTo>
                    <a:pt x="1809516" y="557841"/>
                  </a:lnTo>
                  <a:lnTo>
                    <a:pt x="1805439" y="553244"/>
                  </a:lnTo>
                  <a:lnTo>
                    <a:pt x="1799103" y="545703"/>
                  </a:lnTo>
                  <a:lnTo>
                    <a:pt x="1807023" y="555228"/>
                  </a:lnTo>
                  <a:lnTo>
                    <a:pt x="1809516" y="557841"/>
                  </a:lnTo>
                  <a:lnTo>
                    <a:pt x="1811776" y="560388"/>
                  </a:lnTo>
                  <a:lnTo>
                    <a:pt x="1779697" y="579438"/>
                  </a:lnTo>
                  <a:lnTo>
                    <a:pt x="1720292" y="604044"/>
                  </a:lnTo>
                  <a:lnTo>
                    <a:pt x="1673164" y="523875"/>
                  </a:lnTo>
                  <a:lnTo>
                    <a:pt x="1721480" y="484585"/>
                  </a:lnTo>
                  <a:lnTo>
                    <a:pt x="1752767" y="465931"/>
                  </a:lnTo>
                  <a:lnTo>
                    <a:pt x="1748410" y="452835"/>
                  </a:lnTo>
                  <a:lnTo>
                    <a:pt x="1744450" y="439341"/>
                  </a:lnTo>
                  <a:lnTo>
                    <a:pt x="1741282" y="425847"/>
                  </a:lnTo>
                  <a:lnTo>
                    <a:pt x="1738510" y="412353"/>
                  </a:lnTo>
                  <a:lnTo>
                    <a:pt x="1736530" y="398860"/>
                  </a:lnTo>
                  <a:lnTo>
                    <a:pt x="1735737" y="385366"/>
                  </a:lnTo>
                  <a:lnTo>
                    <a:pt x="1734945" y="371475"/>
                  </a:lnTo>
                  <a:lnTo>
                    <a:pt x="1735341" y="357981"/>
                  </a:lnTo>
                  <a:lnTo>
                    <a:pt x="1704451" y="350441"/>
                  </a:lnTo>
                  <a:lnTo>
                    <a:pt x="1644650" y="325438"/>
                  </a:lnTo>
                  <a:lnTo>
                    <a:pt x="1668412" y="235347"/>
                  </a:lnTo>
                  <a:lnTo>
                    <a:pt x="1730193" y="242094"/>
                  </a:lnTo>
                  <a:lnTo>
                    <a:pt x="1760687" y="250031"/>
                  </a:lnTo>
                  <a:lnTo>
                    <a:pt x="1766628" y="237331"/>
                  </a:lnTo>
                  <a:lnTo>
                    <a:pt x="1773361" y="225028"/>
                  </a:lnTo>
                  <a:lnTo>
                    <a:pt x="1781281" y="213519"/>
                  </a:lnTo>
                  <a:lnTo>
                    <a:pt x="1789202" y="201613"/>
                  </a:lnTo>
                  <a:lnTo>
                    <a:pt x="1797915" y="190500"/>
                  </a:lnTo>
                  <a:lnTo>
                    <a:pt x="1807023" y="179784"/>
                  </a:lnTo>
                  <a:lnTo>
                    <a:pt x="1816924" y="169069"/>
                  </a:lnTo>
                  <a:lnTo>
                    <a:pt x="1827221" y="159544"/>
                  </a:lnTo>
                  <a:lnTo>
                    <a:pt x="1812964" y="135334"/>
                  </a:lnTo>
                  <a:lnTo>
                    <a:pt x="1788410" y="75406"/>
                  </a:lnTo>
                  <a:lnTo>
                    <a:pt x="1868804" y="27781"/>
                  </a:lnTo>
                  <a:lnTo>
                    <a:pt x="1907219" y="76994"/>
                  </a:lnTo>
                  <a:lnTo>
                    <a:pt x="1923061" y="102791"/>
                  </a:lnTo>
                  <a:lnTo>
                    <a:pt x="1917516" y="105172"/>
                  </a:lnTo>
                  <a:lnTo>
                    <a:pt x="1912368" y="107156"/>
                  </a:lnTo>
                  <a:lnTo>
                    <a:pt x="1924249" y="102791"/>
                  </a:lnTo>
                  <a:lnTo>
                    <a:pt x="1935734" y="99219"/>
                  </a:lnTo>
                  <a:lnTo>
                    <a:pt x="1945239" y="96044"/>
                  </a:lnTo>
                  <a:lnTo>
                    <a:pt x="1961080" y="92869"/>
                  </a:lnTo>
                  <a:lnTo>
                    <a:pt x="1969001" y="91281"/>
                  </a:lnTo>
                  <a:lnTo>
                    <a:pt x="1977317" y="89694"/>
                  </a:lnTo>
                  <a:lnTo>
                    <a:pt x="1979297" y="89694"/>
                  </a:lnTo>
                  <a:lnTo>
                    <a:pt x="1994347" y="88106"/>
                  </a:lnTo>
                  <a:lnTo>
                    <a:pt x="2009792" y="87709"/>
                  </a:lnTo>
                  <a:lnTo>
                    <a:pt x="2013752" y="87709"/>
                  </a:lnTo>
                  <a:lnTo>
                    <a:pt x="2019693" y="87709"/>
                  </a:lnTo>
                  <a:lnTo>
                    <a:pt x="2031970" y="88503"/>
                  </a:lnTo>
                  <a:lnTo>
                    <a:pt x="2043455" y="89297"/>
                  </a:lnTo>
                  <a:lnTo>
                    <a:pt x="2034346" y="88503"/>
                  </a:lnTo>
                  <a:lnTo>
                    <a:pt x="2038306" y="72628"/>
                  </a:lnTo>
                  <a:lnTo>
                    <a:pt x="2066028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sz="1800">
                <a:solidFill>
                  <a:srgbClr val="1C666E"/>
                </a:solidFill>
                <a:ea typeface="宋体" panose="02010600030101010101" pitchFamily="2" charset="-122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9027860" y="3523612"/>
            <a:ext cx="575914" cy="575914"/>
            <a:chOff x="8257827" y="1828640"/>
            <a:chExt cx="576064" cy="576064"/>
          </a:xfrm>
        </p:grpSpPr>
        <p:sp>
          <p:nvSpPr>
            <p:cNvPr id="15" name="椭圆 14"/>
            <p:cNvSpPr/>
            <p:nvPr/>
          </p:nvSpPr>
          <p:spPr>
            <a:xfrm>
              <a:off x="8257827" y="1828640"/>
              <a:ext cx="576064" cy="576064"/>
            </a:xfrm>
            <a:prstGeom prst="ellipse">
              <a:avLst/>
            </a:prstGeom>
            <a:solidFill>
              <a:srgbClr val="2287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16" name="KSO_Shape"/>
            <p:cNvSpPr/>
            <p:nvPr/>
          </p:nvSpPr>
          <p:spPr bwMode="auto">
            <a:xfrm>
              <a:off x="8401843" y="1973096"/>
              <a:ext cx="292127" cy="292127"/>
            </a:xfrm>
            <a:custGeom>
              <a:avLst/>
              <a:gdLst>
                <a:gd name="T0" fmla="*/ 984018 w 1589088"/>
                <a:gd name="T1" fmla="*/ 589506 h 1589088"/>
                <a:gd name="T2" fmla="*/ 955171 w 1589088"/>
                <a:gd name="T3" fmla="*/ 645802 h 1589088"/>
                <a:gd name="T4" fmla="*/ 898294 w 1589088"/>
                <a:gd name="T5" fmla="*/ 673272 h 1589088"/>
                <a:gd name="T6" fmla="*/ 881422 w 1589088"/>
                <a:gd name="T7" fmla="*/ 964824 h 1589088"/>
                <a:gd name="T8" fmla="*/ 873530 w 1589088"/>
                <a:gd name="T9" fmla="*/ 1040159 h 1589088"/>
                <a:gd name="T10" fmla="*/ 824817 w 1589088"/>
                <a:gd name="T11" fmla="*/ 1084490 h 1589088"/>
                <a:gd name="T12" fmla="*/ 756238 w 1589088"/>
                <a:gd name="T13" fmla="*/ 1088026 h 1589088"/>
                <a:gd name="T14" fmla="*/ 703444 w 1589088"/>
                <a:gd name="T15" fmla="*/ 1048590 h 1589088"/>
                <a:gd name="T16" fmla="*/ 686571 w 1589088"/>
                <a:gd name="T17" fmla="*/ 985493 h 1589088"/>
                <a:gd name="T18" fmla="*/ 486007 w 1589088"/>
                <a:gd name="T19" fmla="*/ 893024 h 1589088"/>
                <a:gd name="T20" fmla="*/ 398106 w 1589088"/>
                <a:gd name="T21" fmla="*/ 820680 h 1589088"/>
                <a:gd name="T22" fmla="*/ 402189 w 1589088"/>
                <a:gd name="T23" fmla="*/ 755134 h 1589088"/>
                <a:gd name="T24" fmla="*/ 446547 w 1589088"/>
                <a:gd name="T25" fmla="*/ 706452 h 1589088"/>
                <a:gd name="T26" fmla="*/ 514037 w 1589088"/>
                <a:gd name="T27" fmla="*/ 696389 h 1589088"/>
                <a:gd name="T28" fmla="*/ 570641 w 1589088"/>
                <a:gd name="T29" fmla="*/ 730385 h 1589088"/>
                <a:gd name="T30" fmla="*/ 593501 w 1589088"/>
                <a:gd name="T31" fmla="*/ 794027 h 1589088"/>
                <a:gd name="T32" fmla="*/ 818558 w 1589088"/>
                <a:gd name="T33" fmla="*/ 648522 h 1589088"/>
                <a:gd name="T34" fmla="*/ 785901 w 1589088"/>
                <a:gd name="T35" fmla="*/ 575091 h 1589088"/>
                <a:gd name="T36" fmla="*/ 808761 w 1589088"/>
                <a:gd name="T37" fmla="*/ 511721 h 1589088"/>
                <a:gd name="T38" fmla="*/ 865365 w 1589088"/>
                <a:gd name="T39" fmla="*/ 477726 h 1589088"/>
                <a:gd name="T40" fmla="*/ 728574 w 1589088"/>
                <a:gd name="T41" fmla="*/ 144010 h 1589088"/>
                <a:gd name="T42" fmla="*/ 531280 w 1589088"/>
                <a:gd name="T43" fmla="*/ 182593 h 1589088"/>
                <a:gd name="T44" fmla="*/ 353281 w 1589088"/>
                <a:gd name="T45" fmla="*/ 288291 h 1589088"/>
                <a:gd name="T46" fmla="*/ 219577 w 1589088"/>
                <a:gd name="T47" fmla="*/ 451592 h 1589088"/>
                <a:gd name="T48" fmla="*/ 152454 w 1589088"/>
                <a:gd name="T49" fmla="*/ 642880 h 1589088"/>
                <a:gd name="T50" fmla="*/ 152454 w 1589088"/>
                <a:gd name="T51" fmla="*/ 843135 h 1589088"/>
                <a:gd name="T52" fmla="*/ 219577 w 1589088"/>
                <a:gd name="T53" fmla="*/ 1034422 h 1589088"/>
                <a:gd name="T54" fmla="*/ 353281 w 1589088"/>
                <a:gd name="T55" fmla="*/ 1197724 h 1589088"/>
                <a:gd name="T56" fmla="*/ 531280 w 1589088"/>
                <a:gd name="T57" fmla="*/ 1303421 h 1589088"/>
                <a:gd name="T58" fmla="*/ 728574 w 1589088"/>
                <a:gd name="T59" fmla="*/ 1341734 h 1589088"/>
                <a:gd name="T60" fmla="*/ 927227 w 1589088"/>
                <a:gd name="T61" fmla="*/ 1312931 h 1589088"/>
                <a:gd name="T62" fmla="*/ 1109302 w 1589088"/>
                <a:gd name="T63" fmla="*/ 1217015 h 1589088"/>
                <a:gd name="T64" fmla="*/ 1251431 w 1589088"/>
                <a:gd name="T65" fmla="*/ 1059964 h 1589088"/>
                <a:gd name="T66" fmla="*/ 1328065 w 1589088"/>
                <a:gd name="T67" fmla="*/ 871393 h 1589088"/>
                <a:gd name="T68" fmla="*/ 1337576 w 1589088"/>
                <a:gd name="T69" fmla="*/ 671410 h 1589088"/>
                <a:gd name="T70" fmla="*/ 1280237 w 1589088"/>
                <a:gd name="T71" fmla="*/ 477677 h 1589088"/>
                <a:gd name="T72" fmla="*/ 1155500 w 1589088"/>
                <a:gd name="T73" fmla="*/ 308670 h 1589088"/>
                <a:gd name="T74" fmla="*/ 981849 w 1589088"/>
                <a:gd name="T75" fmla="*/ 193462 h 1589088"/>
                <a:gd name="T76" fmla="*/ 785915 w 1589088"/>
                <a:gd name="T77" fmla="*/ 145640 h 1589088"/>
                <a:gd name="T78" fmla="*/ 902226 w 1589088"/>
                <a:gd name="T79" fmla="*/ 17390 h 1589088"/>
                <a:gd name="T80" fmla="*/ 1136207 w 1589088"/>
                <a:gd name="T81" fmla="*/ 112491 h 1589088"/>
                <a:gd name="T82" fmla="*/ 1320999 w 1589088"/>
                <a:gd name="T83" fmla="*/ 276063 h 1589088"/>
                <a:gd name="T84" fmla="*/ 1429702 w 1589088"/>
                <a:gd name="T85" fmla="*/ 459201 h 1589088"/>
                <a:gd name="T86" fmla="*/ 1481334 w 1589088"/>
                <a:gd name="T87" fmla="*/ 660270 h 1589088"/>
                <a:gd name="T88" fmla="*/ 1475356 w 1589088"/>
                <a:gd name="T89" fmla="*/ 866502 h 1589088"/>
                <a:gd name="T90" fmla="*/ 1412581 w 1589088"/>
                <a:gd name="T91" fmla="*/ 1064855 h 1589088"/>
                <a:gd name="T92" fmla="*/ 1892771 w 1589088"/>
                <a:gd name="T93" fmla="*/ 1636001 h 1589088"/>
                <a:gd name="T94" fmla="*/ 1896304 w 1589088"/>
                <a:gd name="T95" fmla="*/ 1759632 h 1589088"/>
                <a:gd name="T96" fmla="*/ 1783798 w 1589088"/>
                <a:gd name="T97" fmla="*/ 1885980 h 1589088"/>
                <a:gd name="T98" fmla="*/ 1662866 w 1589088"/>
                <a:gd name="T99" fmla="*/ 1900381 h 1589088"/>
                <a:gd name="T100" fmla="*/ 1104954 w 1589088"/>
                <a:gd name="T101" fmla="*/ 1391458 h 1589088"/>
                <a:gd name="T102" fmla="*/ 909835 w 1589088"/>
                <a:gd name="T103" fmla="*/ 1466451 h 1589088"/>
                <a:gd name="T104" fmla="*/ 704388 w 1589088"/>
                <a:gd name="T105" fmla="*/ 1484656 h 1589088"/>
                <a:gd name="T106" fmla="*/ 501116 w 1589088"/>
                <a:gd name="T107" fmla="*/ 1445528 h 1589088"/>
                <a:gd name="T108" fmla="*/ 313061 w 1589088"/>
                <a:gd name="T109" fmla="*/ 1349069 h 1589088"/>
                <a:gd name="T110" fmla="*/ 143758 w 1589088"/>
                <a:gd name="T111" fmla="*/ 1181965 h 1589088"/>
                <a:gd name="T112" fmla="*/ 30708 w 1589088"/>
                <a:gd name="T113" fmla="*/ 954538 h 1589088"/>
                <a:gd name="T114" fmla="*/ 815 w 1589088"/>
                <a:gd name="T115" fmla="*/ 707277 h 1589088"/>
                <a:gd name="T116" fmla="*/ 54351 w 1589088"/>
                <a:gd name="T117" fmla="*/ 463275 h 1589088"/>
                <a:gd name="T118" fmla="*/ 191315 w 1589088"/>
                <a:gd name="T119" fmla="*/ 245360 h 1589088"/>
                <a:gd name="T120" fmla="*/ 397577 w 1589088"/>
                <a:gd name="T121" fmla="*/ 85319 h 1589088"/>
                <a:gd name="T122" fmla="*/ 636177 w 1589088"/>
                <a:gd name="T123" fmla="*/ 7880 h 158908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589088" h="1589088">
                  <a:moveTo>
                    <a:pt x="916859" y="288925"/>
                  </a:moveTo>
                  <a:lnTo>
                    <a:pt x="954088" y="332030"/>
                  </a:lnTo>
                  <a:lnTo>
                    <a:pt x="816067" y="450682"/>
                  </a:lnTo>
                  <a:lnTo>
                    <a:pt x="817430" y="454085"/>
                  </a:lnTo>
                  <a:lnTo>
                    <a:pt x="818338" y="457488"/>
                  </a:lnTo>
                  <a:lnTo>
                    <a:pt x="819246" y="461118"/>
                  </a:lnTo>
                  <a:lnTo>
                    <a:pt x="820381" y="464748"/>
                  </a:lnTo>
                  <a:lnTo>
                    <a:pt x="820835" y="468378"/>
                  </a:lnTo>
                  <a:lnTo>
                    <a:pt x="821289" y="472008"/>
                  </a:lnTo>
                  <a:lnTo>
                    <a:pt x="821743" y="475865"/>
                  </a:lnTo>
                  <a:lnTo>
                    <a:pt x="821743" y="479722"/>
                  </a:lnTo>
                  <a:lnTo>
                    <a:pt x="821743" y="483805"/>
                  </a:lnTo>
                  <a:lnTo>
                    <a:pt x="821289" y="487662"/>
                  </a:lnTo>
                  <a:lnTo>
                    <a:pt x="820835" y="491746"/>
                  </a:lnTo>
                  <a:lnTo>
                    <a:pt x="820154" y="495602"/>
                  </a:lnTo>
                  <a:lnTo>
                    <a:pt x="819246" y="499459"/>
                  </a:lnTo>
                  <a:lnTo>
                    <a:pt x="818338" y="503089"/>
                  </a:lnTo>
                  <a:lnTo>
                    <a:pt x="816976" y="506946"/>
                  </a:lnTo>
                  <a:lnTo>
                    <a:pt x="815840" y="510349"/>
                  </a:lnTo>
                  <a:lnTo>
                    <a:pt x="814251" y="513979"/>
                  </a:lnTo>
                  <a:lnTo>
                    <a:pt x="812662" y="517382"/>
                  </a:lnTo>
                  <a:lnTo>
                    <a:pt x="810619" y="520785"/>
                  </a:lnTo>
                  <a:lnTo>
                    <a:pt x="808803" y="523961"/>
                  </a:lnTo>
                  <a:lnTo>
                    <a:pt x="806760" y="527137"/>
                  </a:lnTo>
                  <a:lnTo>
                    <a:pt x="804263" y="530313"/>
                  </a:lnTo>
                  <a:lnTo>
                    <a:pt x="801993" y="533036"/>
                  </a:lnTo>
                  <a:lnTo>
                    <a:pt x="799496" y="535985"/>
                  </a:lnTo>
                  <a:lnTo>
                    <a:pt x="796772" y="538707"/>
                  </a:lnTo>
                  <a:lnTo>
                    <a:pt x="794048" y="541203"/>
                  </a:lnTo>
                  <a:lnTo>
                    <a:pt x="791324" y="543698"/>
                  </a:lnTo>
                  <a:lnTo>
                    <a:pt x="788146" y="545967"/>
                  </a:lnTo>
                  <a:lnTo>
                    <a:pt x="785194" y="548009"/>
                  </a:lnTo>
                  <a:lnTo>
                    <a:pt x="781789" y="550051"/>
                  </a:lnTo>
                  <a:lnTo>
                    <a:pt x="778611" y="552093"/>
                  </a:lnTo>
                  <a:lnTo>
                    <a:pt x="775433" y="553908"/>
                  </a:lnTo>
                  <a:lnTo>
                    <a:pt x="771801" y="555496"/>
                  </a:lnTo>
                  <a:lnTo>
                    <a:pt x="768396" y="556857"/>
                  </a:lnTo>
                  <a:lnTo>
                    <a:pt x="764537" y="558218"/>
                  </a:lnTo>
                  <a:lnTo>
                    <a:pt x="760905" y="559352"/>
                  </a:lnTo>
                  <a:lnTo>
                    <a:pt x="757046" y="560260"/>
                  </a:lnTo>
                  <a:lnTo>
                    <a:pt x="753413" y="560940"/>
                  </a:lnTo>
                  <a:lnTo>
                    <a:pt x="749327" y="561621"/>
                  </a:lnTo>
                  <a:lnTo>
                    <a:pt x="745241" y="562075"/>
                  </a:lnTo>
                  <a:lnTo>
                    <a:pt x="692121" y="754005"/>
                  </a:lnTo>
                  <a:lnTo>
                    <a:pt x="697343" y="756728"/>
                  </a:lnTo>
                  <a:lnTo>
                    <a:pt x="702110" y="759904"/>
                  </a:lnTo>
                  <a:lnTo>
                    <a:pt x="706650" y="763080"/>
                  </a:lnTo>
                  <a:lnTo>
                    <a:pt x="710963" y="766937"/>
                  </a:lnTo>
                  <a:lnTo>
                    <a:pt x="715049" y="770794"/>
                  </a:lnTo>
                  <a:lnTo>
                    <a:pt x="718908" y="774877"/>
                  </a:lnTo>
                  <a:lnTo>
                    <a:pt x="722313" y="779188"/>
                  </a:lnTo>
                  <a:lnTo>
                    <a:pt x="725718" y="783952"/>
                  </a:lnTo>
                  <a:lnTo>
                    <a:pt x="728670" y="788943"/>
                  </a:lnTo>
                  <a:lnTo>
                    <a:pt x="731167" y="793934"/>
                  </a:lnTo>
                  <a:lnTo>
                    <a:pt x="733437" y="799379"/>
                  </a:lnTo>
                  <a:lnTo>
                    <a:pt x="735253" y="804824"/>
                  </a:lnTo>
                  <a:lnTo>
                    <a:pt x="736615" y="810496"/>
                  </a:lnTo>
                  <a:lnTo>
                    <a:pt x="737750" y="816167"/>
                  </a:lnTo>
                  <a:lnTo>
                    <a:pt x="738431" y="822066"/>
                  </a:lnTo>
                  <a:lnTo>
                    <a:pt x="738658" y="828191"/>
                  </a:lnTo>
                  <a:lnTo>
                    <a:pt x="738658" y="832729"/>
                  </a:lnTo>
                  <a:lnTo>
                    <a:pt x="738431" y="836812"/>
                  </a:lnTo>
                  <a:lnTo>
                    <a:pt x="737523" y="840896"/>
                  </a:lnTo>
                  <a:lnTo>
                    <a:pt x="736842" y="844980"/>
                  </a:lnTo>
                  <a:lnTo>
                    <a:pt x="735934" y="849063"/>
                  </a:lnTo>
                  <a:lnTo>
                    <a:pt x="734799" y="852920"/>
                  </a:lnTo>
                  <a:lnTo>
                    <a:pt x="733664" y="856777"/>
                  </a:lnTo>
                  <a:lnTo>
                    <a:pt x="732075" y="860407"/>
                  </a:lnTo>
                  <a:lnTo>
                    <a:pt x="730259" y="864263"/>
                  </a:lnTo>
                  <a:lnTo>
                    <a:pt x="728670" y="867666"/>
                  </a:lnTo>
                  <a:lnTo>
                    <a:pt x="726626" y="871296"/>
                  </a:lnTo>
                  <a:lnTo>
                    <a:pt x="724583" y="874699"/>
                  </a:lnTo>
                  <a:lnTo>
                    <a:pt x="722086" y="877876"/>
                  </a:lnTo>
                  <a:lnTo>
                    <a:pt x="719589" y="881052"/>
                  </a:lnTo>
                  <a:lnTo>
                    <a:pt x="717092" y="884228"/>
                  </a:lnTo>
                  <a:lnTo>
                    <a:pt x="714141" y="886950"/>
                  </a:lnTo>
                  <a:lnTo>
                    <a:pt x="711417" y="889673"/>
                  </a:lnTo>
                  <a:lnTo>
                    <a:pt x="708239" y="892395"/>
                  </a:lnTo>
                  <a:lnTo>
                    <a:pt x="705288" y="894891"/>
                  </a:lnTo>
                  <a:lnTo>
                    <a:pt x="702110" y="896933"/>
                  </a:lnTo>
                  <a:lnTo>
                    <a:pt x="698705" y="899428"/>
                  </a:lnTo>
                  <a:lnTo>
                    <a:pt x="695299" y="901243"/>
                  </a:lnTo>
                  <a:lnTo>
                    <a:pt x="691440" y="903058"/>
                  </a:lnTo>
                  <a:lnTo>
                    <a:pt x="688035" y="904646"/>
                  </a:lnTo>
                  <a:lnTo>
                    <a:pt x="684176" y="906234"/>
                  </a:lnTo>
                  <a:lnTo>
                    <a:pt x="680317" y="907595"/>
                  </a:lnTo>
                  <a:lnTo>
                    <a:pt x="676231" y="908730"/>
                  </a:lnTo>
                  <a:lnTo>
                    <a:pt x="672372" y="909637"/>
                  </a:lnTo>
                  <a:lnTo>
                    <a:pt x="668286" y="910318"/>
                  </a:lnTo>
                  <a:lnTo>
                    <a:pt x="664199" y="910771"/>
                  </a:lnTo>
                  <a:lnTo>
                    <a:pt x="659886" y="911225"/>
                  </a:lnTo>
                  <a:lnTo>
                    <a:pt x="655573" y="911225"/>
                  </a:lnTo>
                  <a:lnTo>
                    <a:pt x="651260" y="911225"/>
                  </a:lnTo>
                  <a:lnTo>
                    <a:pt x="646947" y="910771"/>
                  </a:lnTo>
                  <a:lnTo>
                    <a:pt x="643088" y="910318"/>
                  </a:lnTo>
                  <a:lnTo>
                    <a:pt x="638775" y="909637"/>
                  </a:lnTo>
                  <a:lnTo>
                    <a:pt x="634915" y="908730"/>
                  </a:lnTo>
                  <a:lnTo>
                    <a:pt x="630829" y="907595"/>
                  </a:lnTo>
                  <a:lnTo>
                    <a:pt x="627197" y="906234"/>
                  </a:lnTo>
                  <a:lnTo>
                    <a:pt x="623338" y="904646"/>
                  </a:lnTo>
                  <a:lnTo>
                    <a:pt x="619706" y="903058"/>
                  </a:lnTo>
                  <a:lnTo>
                    <a:pt x="616074" y="901243"/>
                  </a:lnTo>
                  <a:lnTo>
                    <a:pt x="612669" y="899428"/>
                  </a:lnTo>
                  <a:lnTo>
                    <a:pt x="609037" y="896933"/>
                  </a:lnTo>
                  <a:lnTo>
                    <a:pt x="605858" y="894891"/>
                  </a:lnTo>
                  <a:lnTo>
                    <a:pt x="602680" y="892395"/>
                  </a:lnTo>
                  <a:lnTo>
                    <a:pt x="599729" y="889673"/>
                  </a:lnTo>
                  <a:lnTo>
                    <a:pt x="596778" y="886950"/>
                  </a:lnTo>
                  <a:lnTo>
                    <a:pt x="594054" y="884228"/>
                  </a:lnTo>
                  <a:lnTo>
                    <a:pt x="591557" y="881052"/>
                  </a:lnTo>
                  <a:lnTo>
                    <a:pt x="588833" y="877876"/>
                  </a:lnTo>
                  <a:lnTo>
                    <a:pt x="586790" y="874699"/>
                  </a:lnTo>
                  <a:lnTo>
                    <a:pt x="584520" y="871296"/>
                  </a:lnTo>
                  <a:lnTo>
                    <a:pt x="582704" y="867666"/>
                  </a:lnTo>
                  <a:lnTo>
                    <a:pt x="580661" y="864263"/>
                  </a:lnTo>
                  <a:lnTo>
                    <a:pt x="579072" y="860407"/>
                  </a:lnTo>
                  <a:lnTo>
                    <a:pt x="577710" y="856777"/>
                  </a:lnTo>
                  <a:lnTo>
                    <a:pt x="576348" y="852920"/>
                  </a:lnTo>
                  <a:lnTo>
                    <a:pt x="575212" y="849063"/>
                  </a:lnTo>
                  <a:lnTo>
                    <a:pt x="574077" y="844980"/>
                  </a:lnTo>
                  <a:lnTo>
                    <a:pt x="573396" y="840896"/>
                  </a:lnTo>
                  <a:lnTo>
                    <a:pt x="572942" y="836812"/>
                  </a:lnTo>
                  <a:lnTo>
                    <a:pt x="572488" y="832729"/>
                  </a:lnTo>
                  <a:lnTo>
                    <a:pt x="572488" y="828191"/>
                  </a:lnTo>
                  <a:lnTo>
                    <a:pt x="572488" y="825242"/>
                  </a:lnTo>
                  <a:lnTo>
                    <a:pt x="572715" y="822066"/>
                  </a:lnTo>
                  <a:lnTo>
                    <a:pt x="573623" y="815940"/>
                  </a:lnTo>
                  <a:lnTo>
                    <a:pt x="574986" y="810042"/>
                  </a:lnTo>
                  <a:lnTo>
                    <a:pt x="576575" y="804370"/>
                  </a:lnTo>
                  <a:lnTo>
                    <a:pt x="454445" y="733134"/>
                  </a:lnTo>
                  <a:lnTo>
                    <a:pt x="449904" y="736083"/>
                  </a:lnTo>
                  <a:lnTo>
                    <a:pt x="444910" y="738352"/>
                  </a:lnTo>
                  <a:lnTo>
                    <a:pt x="439689" y="740166"/>
                  </a:lnTo>
                  <a:lnTo>
                    <a:pt x="434468" y="741981"/>
                  </a:lnTo>
                  <a:lnTo>
                    <a:pt x="429020" y="743569"/>
                  </a:lnTo>
                  <a:lnTo>
                    <a:pt x="423571" y="744477"/>
                  </a:lnTo>
                  <a:lnTo>
                    <a:pt x="417669" y="745158"/>
                  </a:lnTo>
                  <a:lnTo>
                    <a:pt x="412221" y="745384"/>
                  </a:lnTo>
                  <a:lnTo>
                    <a:pt x="408589" y="745158"/>
                  </a:lnTo>
                  <a:lnTo>
                    <a:pt x="405411" y="744931"/>
                  </a:lnTo>
                  <a:lnTo>
                    <a:pt x="398828" y="744023"/>
                  </a:lnTo>
                  <a:lnTo>
                    <a:pt x="305755" y="898294"/>
                  </a:lnTo>
                  <a:lnTo>
                    <a:pt x="257175" y="869255"/>
                  </a:lnTo>
                  <a:lnTo>
                    <a:pt x="349113" y="716118"/>
                  </a:lnTo>
                  <a:lnTo>
                    <a:pt x="347070" y="713396"/>
                  </a:lnTo>
                  <a:lnTo>
                    <a:pt x="344573" y="710220"/>
                  </a:lnTo>
                  <a:lnTo>
                    <a:pt x="342757" y="707497"/>
                  </a:lnTo>
                  <a:lnTo>
                    <a:pt x="340714" y="704321"/>
                  </a:lnTo>
                  <a:lnTo>
                    <a:pt x="339125" y="701145"/>
                  </a:lnTo>
                  <a:lnTo>
                    <a:pt x="337536" y="697969"/>
                  </a:lnTo>
                  <a:lnTo>
                    <a:pt x="335720" y="694793"/>
                  </a:lnTo>
                  <a:lnTo>
                    <a:pt x="334358" y="691390"/>
                  </a:lnTo>
                  <a:lnTo>
                    <a:pt x="333223" y="687987"/>
                  </a:lnTo>
                  <a:lnTo>
                    <a:pt x="332087" y="684584"/>
                  </a:lnTo>
                  <a:lnTo>
                    <a:pt x="331179" y="680954"/>
                  </a:lnTo>
                  <a:lnTo>
                    <a:pt x="330498" y="677324"/>
                  </a:lnTo>
                  <a:lnTo>
                    <a:pt x="329590" y="673467"/>
                  </a:lnTo>
                  <a:lnTo>
                    <a:pt x="329136" y="670064"/>
                  </a:lnTo>
                  <a:lnTo>
                    <a:pt x="328909" y="665981"/>
                  </a:lnTo>
                  <a:lnTo>
                    <a:pt x="328909" y="662351"/>
                  </a:lnTo>
                  <a:lnTo>
                    <a:pt x="328909" y="658040"/>
                  </a:lnTo>
                  <a:lnTo>
                    <a:pt x="329363" y="653730"/>
                  </a:lnTo>
                  <a:lnTo>
                    <a:pt x="330044" y="649646"/>
                  </a:lnTo>
                  <a:lnTo>
                    <a:pt x="330725" y="645335"/>
                  </a:lnTo>
                  <a:lnTo>
                    <a:pt x="331633" y="641479"/>
                  </a:lnTo>
                  <a:lnTo>
                    <a:pt x="332768" y="637395"/>
                  </a:lnTo>
                  <a:lnTo>
                    <a:pt x="333904" y="633765"/>
                  </a:lnTo>
                  <a:lnTo>
                    <a:pt x="335493" y="629908"/>
                  </a:lnTo>
                  <a:lnTo>
                    <a:pt x="337082" y="626279"/>
                  </a:lnTo>
                  <a:lnTo>
                    <a:pt x="339125" y="622649"/>
                  </a:lnTo>
                  <a:lnTo>
                    <a:pt x="340941" y="619246"/>
                  </a:lnTo>
                  <a:lnTo>
                    <a:pt x="342984" y="615843"/>
                  </a:lnTo>
                  <a:lnTo>
                    <a:pt x="345481" y="612666"/>
                  </a:lnTo>
                  <a:lnTo>
                    <a:pt x="347978" y="609263"/>
                  </a:lnTo>
                  <a:lnTo>
                    <a:pt x="350475" y="606314"/>
                  </a:lnTo>
                  <a:lnTo>
                    <a:pt x="353426" y="603592"/>
                  </a:lnTo>
                  <a:lnTo>
                    <a:pt x="356150" y="600642"/>
                  </a:lnTo>
                  <a:lnTo>
                    <a:pt x="359101" y="598147"/>
                  </a:lnTo>
                  <a:lnTo>
                    <a:pt x="362279" y="595878"/>
                  </a:lnTo>
                  <a:lnTo>
                    <a:pt x="365458" y="593383"/>
                  </a:lnTo>
                  <a:lnTo>
                    <a:pt x="369090" y="591341"/>
                  </a:lnTo>
                  <a:lnTo>
                    <a:pt x="372495" y="589299"/>
                  </a:lnTo>
                  <a:lnTo>
                    <a:pt x="376127" y="587484"/>
                  </a:lnTo>
                  <a:lnTo>
                    <a:pt x="379759" y="585669"/>
                  </a:lnTo>
                  <a:lnTo>
                    <a:pt x="383618" y="584308"/>
                  </a:lnTo>
                  <a:lnTo>
                    <a:pt x="387250" y="582947"/>
                  </a:lnTo>
                  <a:lnTo>
                    <a:pt x="391336" y="581812"/>
                  </a:lnTo>
                  <a:lnTo>
                    <a:pt x="395196" y="580905"/>
                  </a:lnTo>
                  <a:lnTo>
                    <a:pt x="399509" y="580224"/>
                  </a:lnTo>
                  <a:lnTo>
                    <a:pt x="403368" y="579544"/>
                  </a:lnTo>
                  <a:lnTo>
                    <a:pt x="407681" y="579317"/>
                  </a:lnTo>
                  <a:lnTo>
                    <a:pt x="412221" y="579090"/>
                  </a:lnTo>
                  <a:lnTo>
                    <a:pt x="416307" y="579317"/>
                  </a:lnTo>
                  <a:lnTo>
                    <a:pt x="420620" y="579544"/>
                  </a:lnTo>
                  <a:lnTo>
                    <a:pt x="424707" y="580224"/>
                  </a:lnTo>
                  <a:lnTo>
                    <a:pt x="428793" y="580905"/>
                  </a:lnTo>
                  <a:lnTo>
                    <a:pt x="432652" y="581812"/>
                  </a:lnTo>
                  <a:lnTo>
                    <a:pt x="436738" y="582947"/>
                  </a:lnTo>
                  <a:lnTo>
                    <a:pt x="440597" y="584308"/>
                  </a:lnTo>
                  <a:lnTo>
                    <a:pt x="444456" y="585669"/>
                  </a:lnTo>
                  <a:lnTo>
                    <a:pt x="447861" y="587484"/>
                  </a:lnTo>
                  <a:lnTo>
                    <a:pt x="451720" y="589299"/>
                  </a:lnTo>
                  <a:lnTo>
                    <a:pt x="454899" y="591341"/>
                  </a:lnTo>
                  <a:lnTo>
                    <a:pt x="458531" y="593383"/>
                  </a:lnTo>
                  <a:lnTo>
                    <a:pt x="461709" y="595878"/>
                  </a:lnTo>
                  <a:lnTo>
                    <a:pt x="464887" y="598147"/>
                  </a:lnTo>
                  <a:lnTo>
                    <a:pt x="467838" y="600642"/>
                  </a:lnTo>
                  <a:lnTo>
                    <a:pt x="470562" y="603592"/>
                  </a:lnTo>
                  <a:lnTo>
                    <a:pt x="473513" y="606314"/>
                  </a:lnTo>
                  <a:lnTo>
                    <a:pt x="476010" y="609263"/>
                  </a:lnTo>
                  <a:lnTo>
                    <a:pt x="478734" y="612666"/>
                  </a:lnTo>
                  <a:lnTo>
                    <a:pt x="481004" y="615843"/>
                  </a:lnTo>
                  <a:lnTo>
                    <a:pt x="483047" y="619246"/>
                  </a:lnTo>
                  <a:lnTo>
                    <a:pt x="484864" y="622649"/>
                  </a:lnTo>
                  <a:lnTo>
                    <a:pt x="486907" y="626279"/>
                  </a:lnTo>
                  <a:lnTo>
                    <a:pt x="488496" y="629908"/>
                  </a:lnTo>
                  <a:lnTo>
                    <a:pt x="490085" y="633765"/>
                  </a:lnTo>
                  <a:lnTo>
                    <a:pt x="491220" y="637395"/>
                  </a:lnTo>
                  <a:lnTo>
                    <a:pt x="492355" y="641479"/>
                  </a:lnTo>
                  <a:lnTo>
                    <a:pt x="493490" y="645335"/>
                  </a:lnTo>
                  <a:lnTo>
                    <a:pt x="494171" y="649646"/>
                  </a:lnTo>
                  <a:lnTo>
                    <a:pt x="494625" y="653730"/>
                  </a:lnTo>
                  <a:lnTo>
                    <a:pt x="495079" y="658040"/>
                  </a:lnTo>
                  <a:lnTo>
                    <a:pt x="495079" y="662351"/>
                  </a:lnTo>
                  <a:lnTo>
                    <a:pt x="495079" y="665527"/>
                  </a:lnTo>
                  <a:lnTo>
                    <a:pt x="494852" y="669157"/>
                  </a:lnTo>
                  <a:lnTo>
                    <a:pt x="494398" y="672333"/>
                  </a:lnTo>
                  <a:lnTo>
                    <a:pt x="493944" y="675509"/>
                  </a:lnTo>
                  <a:lnTo>
                    <a:pt x="492355" y="682088"/>
                  </a:lnTo>
                  <a:lnTo>
                    <a:pt x="490539" y="688214"/>
                  </a:lnTo>
                  <a:lnTo>
                    <a:pt x="610853" y="758543"/>
                  </a:lnTo>
                  <a:lnTo>
                    <a:pt x="616528" y="755140"/>
                  </a:lnTo>
                  <a:lnTo>
                    <a:pt x="622430" y="752417"/>
                  </a:lnTo>
                  <a:lnTo>
                    <a:pt x="628559" y="749922"/>
                  </a:lnTo>
                  <a:lnTo>
                    <a:pt x="634915" y="748107"/>
                  </a:lnTo>
                  <a:lnTo>
                    <a:pt x="690305" y="547101"/>
                  </a:lnTo>
                  <a:lnTo>
                    <a:pt x="686673" y="544152"/>
                  </a:lnTo>
                  <a:lnTo>
                    <a:pt x="682814" y="540976"/>
                  </a:lnTo>
                  <a:lnTo>
                    <a:pt x="679409" y="537800"/>
                  </a:lnTo>
                  <a:lnTo>
                    <a:pt x="676004" y="533943"/>
                  </a:lnTo>
                  <a:lnTo>
                    <a:pt x="673053" y="530540"/>
                  </a:lnTo>
                  <a:lnTo>
                    <a:pt x="670102" y="526456"/>
                  </a:lnTo>
                  <a:lnTo>
                    <a:pt x="667605" y="522373"/>
                  </a:lnTo>
                  <a:lnTo>
                    <a:pt x="665107" y="518062"/>
                  </a:lnTo>
                  <a:lnTo>
                    <a:pt x="662837" y="513979"/>
                  </a:lnTo>
                  <a:lnTo>
                    <a:pt x="661021" y="509214"/>
                  </a:lnTo>
                  <a:lnTo>
                    <a:pt x="659432" y="504450"/>
                  </a:lnTo>
                  <a:lnTo>
                    <a:pt x="658070" y="499913"/>
                  </a:lnTo>
                  <a:lnTo>
                    <a:pt x="657162" y="494922"/>
                  </a:lnTo>
                  <a:lnTo>
                    <a:pt x="656027" y="489931"/>
                  </a:lnTo>
                  <a:lnTo>
                    <a:pt x="655573" y="484940"/>
                  </a:lnTo>
                  <a:lnTo>
                    <a:pt x="655573" y="479722"/>
                  </a:lnTo>
                  <a:lnTo>
                    <a:pt x="655573" y="475411"/>
                  </a:lnTo>
                  <a:lnTo>
                    <a:pt x="655800" y="471327"/>
                  </a:lnTo>
                  <a:lnTo>
                    <a:pt x="656708" y="467017"/>
                  </a:lnTo>
                  <a:lnTo>
                    <a:pt x="657389" y="463160"/>
                  </a:lnTo>
                  <a:lnTo>
                    <a:pt x="658297" y="458850"/>
                  </a:lnTo>
                  <a:lnTo>
                    <a:pt x="659432" y="455220"/>
                  </a:lnTo>
                  <a:lnTo>
                    <a:pt x="660567" y="451136"/>
                  </a:lnTo>
                  <a:lnTo>
                    <a:pt x="661929" y="447506"/>
                  </a:lnTo>
                  <a:lnTo>
                    <a:pt x="663745" y="443649"/>
                  </a:lnTo>
                  <a:lnTo>
                    <a:pt x="665561" y="440246"/>
                  </a:lnTo>
                  <a:lnTo>
                    <a:pt x="667605" y="436617"/>
                  </a:lnTo>
                  <a:lnTo>
                    <a:pt x="669648" y="433440"/>
                  </a:lnTo>
                  <a:lnTo>
                    <a:pt x="672145" y="430037"/>
                  </a:lnTo>
                  <a:lnTo>
                    <a:pt x="674642" y="426861"/>
                  </a:lnTo>
                  <a:lnTo>
                    <a:pt x="677139" y="423912"/>
                  </a:lnTo>
                  <a:lnTo>
                    <a:pt x="679863" y="420963"/>
                  </a:lnTo>
                  <a:lnTo>
                    <a:pt x="682814" y="418240"/>
                  </a:lnTo>
                  <a:lnTo>
                    <a:pt x="685765" y="415518"/>
                  </a:lnTo>
                  <a:lnTo>
                    <a:pt x="688943" y="413249"/>
                  </a:lnTo>
                  <a:lnTo>
                    <a:pt x="692121" y="410980"/>
                  </a:lnTo>
                  <a:lnTo>
                    <a:pt x="695526" y="408712"/>
                  </a:lnTo>
                  <a:lnTo>
                    <a:pt x="698932" y="406670"/>
                  </a:lnTo>
                  <a:lnTo>
                    <a:pt x="702791" y="404855"/>
                  </a:lnTo>
                  <a:lnTo>
                    <a:pt x="706196" y="403267"/>
                  </a:lnTo>
                  <a:lnTo>
                    <a:pt x="710055" y="401679"/>
                  </a:lnTo>
                  <a:lnTo>
                    <a:pt x="713914" y="400318"/>
                  </a:lnTo>
                  <a:lnTo>
                    <a:pt x="718000" y="399410"/>
                  </a:lnTo>
                  <a:lnTo>
                    <a:pt x="721859" y="398503"/>
                  </a:lnTo>
                  <a:lnTo>
                    <a:pt x="725945" y="397595"/>
                  </a:lnTo>
                  <a:lnTo>
                    <a:pt x="730032" y="397141"/>
                  </a:lnTo>
                  <a:lnTo>
                    <a:pt x="734345" y="396915"/>
                  </a:lnTo>
                  <a:lnTo>
                    <a:pt x="738658" y="396688"/>
                  </a:lnTo>
                  <a:lnTo>
                    <a:pt x="744106" y="396915"/>
                  </a:lnTo>
                  <a:lnTo>
                    <a:pt x="749554" y="397595"/>
                  </a:lnTo>
                  <a:lnTo>
                    <a:pt x="754775" y="398276"/>
                  </a:lnTo>
                  <a:lnTo>
                    <a:pt x="759770" y="399637"/>
                  </a:lnTo>
                  <a:lnTo>
                    <a:pt x="764764" y="400998"/>
                  </a:lnTo>
                  <a:lnTo>
                    <a:pt x="769758" y="403040"/>
                  </a:lnTo>
                  <a:lnTo>
                    <a:pt x="774298" y="405082"/>
                  </a:lnTo>
                  <a:lnTo>
                    <a:pt x="778838" y="407577"/>
                  </a:lnTo>
                  <a:lnTo>
                    <a:pt x="916859" y="288925"/>
                  </a:lnTo>
                  <a:close/>
                  <a:moveTo>
                    <a:pt x="607752" y="120128"/>
                  </a:moveTo>
                  <a:lnTo>
                    <a:pt x="595738" y="120581"/>
                  </a:lnTo>
                  <a:lnTo>
                    <a:pt x="583950" y="121488"/>
                  </a:lnTo>
                  <a:lnTo>
                    <a:pt x="571936" y="122621"/>
                  </a:lnTo>
                  <a:lnTo>
                    <a:pt x="559921" y="123755"/>
                  </a:lnTo>
                  <a:lnTo>
                    <a:pt x="548133" y="125341"/>
                  </a:lnTo>
                  <a:lnTo>
                    <a:pt x="536119" y="127154"/>
                  </a:lnTo>
                  <a:lnTo>
                    <a:pt x="524331" y="129421"/>
                  </a:lnTo>
                  <a:lnTo>
                    <a:pt x="512543" y="131688"/>
                  </a:lnTo>
                  <a:lnTo>
                    <a:pt x="500755" y="134407"/>
                  </a:lnTo>
                  <a:lnTo>
                    <a:pt x="489194" y="137581"/>
                  </a:lnTo>
                  <a:lnTo>
                    <a:pt x="477406" y="140754"/>
                  </a:lnTo>
                  <a:lnTo>
                    <a:pt x="466072" y="144380"/>
                  </a:lnTo>
                  <a:lnTo>
                    <a:pt x="454511" y="148234"/>
                  </a:lnTo>
                  <a:lnTo>
                    <a:pt x="443176" y="152313"/>
                  </a:lnTo>
                  <a:lnTo>
                    <a:pt x="431615" y="156620"/>
                  </a:lnTo>
                  <a:lnTo>
                    <a:pt x="420508" y="161380"/>
                  </a:lnTo>
                  <a:lnTo>
                    <a:pt x="409400" y="166593"/>
                  </a:lnTo>
                  <a:lnTo>
                    <a:pt x="398519" y="171579"/>
                  </a:lnTo>
                  <a:lnTo>
                    <a:pt x="387411" y="177246"/>
                  </a:lnTo>
                  <a:lnTo>
                    <a:pt x="376530" y="183139"/>
                  </a:lnTo>
                  <a:lnTo>
                    <a:pt x="365876" y="189485"/>
                  </a:lnTo>
                  <a:lnTo>
                    <a:pt x="355221" y="195831"/>
                  </a:lnTo>
                  <a:lnTo>
                    <a:pt x="344794" y="202631"/>
                  </a:lnTo>
                  <a:lnTo>
                    <a:pt x="334593" y="209431"/>
                  </a:lnTo>
                  <a:lnTo>
                    <a:pt x="324392" y="216684"/>
                  </a:lnTo>
                  <a:lnTo>
                    <a:pt x="314191" y="224163"/>
                  </a:lnTo>
                  <a:lnTo>
                    <a:pt x="304443" y="232323"/>
                  </a:lnTo>
                  <a:lnTo>
                    <a:pt x="294695" y="240483"/>
                  </a:lnTo>
                  <a:lnTo>
                    <a:pt x="284948" y="248869"/>
                  </a:lnTo>
                  <a:lnTo>
                    <a:pt x="275654" y="257482"/>
                  </a:lnTo>
                  <a:lnTo>
                    <a:pt x="266359" y="266548"/>
                  </a:lnTo>
                  <a:lnTo>
                    <a:pt x="257518" y="275614"/>
                  </a:lnTo>
                  <a:lnTo>
                    <a:pt x="248678" y="285134"/>
                  </a:lnTo>
                  <a:lnTo>
                    <a:pt x="240290" y="294654"/>
                  </a:lnTo>
                  <a:lnTo>
                    <a:pt x="232129" y="304400"/>
                  </a:lnTo>
                  <a:lnTo>
                    <a:pt x="224195" y="314373"/>
                  </a:lnTo>
                  <a:lnTo>
                    <a:pt x="216714" y="324346"/>
                  </a:lnTo>
                  <a:lnTo>
                    <a:pt x="209460" y="334545"/>
                  </a:lnTo>
                  <a:lnTo>
                    <a:pt x="202433" y="344971"/>
                  </a:lnTo>
                  <a:lnTo>
                    <a:pt x="195632" y="355397"/>
                  </a:lnTo>
                  <a:lnTo>
                    <a:pt x="189058" y="366050"/>
                  </a:lnTo>
                  <a:lnTo>
                    <a:pt x="183164" y="376703"/>
                  </a:lnTo>
                  <a:lnTo>
                    <a:pt x="177271" y="387583"/>
                  </a:lnTo>
                  <a:lnTo>
                    <a:pt x="171603" y="398462"/>
                  </a:lnTo>
                  <a:lnTo>
                    <a:pt x="166390" y="409342"/>
                  </a:lnTo>
                  <a:lnTo>
                    <a:pt x="161402" y="420448"/>
                  </a:lnTo>
                  <a:lnTo>
                    <a:pt x="156642" y="431554"/>
                  </a:lnTo>
                  <a:lnTo>
                    <a:pt x="152108" y="443114"/>
                  </a:lnTo>
                  <a:lnTo>
                    <a:pt x="148028" y="454673"/>
                  </a:lnTo>
                  <a:lnTo>
                    <a:pt x="144174" y="466006"/>
                  </a:lnTo>
                  <a:lnTo>
                    <a:pt x="140774" y="477565"/>
                  </a:lnTo>
                  <a:lnTo>
                    <a:pt x="137373" y="489125"/>
                  </a:lnTo>
                  <a:lnTo>
                    <a:pt x="134426" y="500911"/>
                  </a:lnTo>
                  <a:lnTo>
                    <a:pt x="131706" y="512470"/>
                  </a:lnTo>
                  <a:lnTo>
                    <a:pt x="129213" y="524256"/>
                  </a:lnTo>
                  <a:lnTo>
                    <a:pt x="127172" y="536269"/>
                  </a:lnTo>
                  <a:lnTo>
                    <a:pt x="125359" y="548055"/>
                  </a:lnTo>
                  <a:lnTo>
                    <a:pt x="123772" y="560068"/>
                  </a:lnTo>
                  <a:lnTo>
                    <a:pt x="122185" y="571854"/>
                  </a:lnTo>
                  <a:lnTo>
                    <a:pt x="121278" y="583867"/>
                  </a:lnTo>
                  <a:lnTo>
                    <a:pt x="120598" y="595880"/>
                  </a:lnTo>
                  <a:lnTo>
                    <a:pt x="120145" y="607666"/>
                  </a:lnTo>
                  <a:lnTo>
                    <a:pt x="120145" y="619905"/>
                  </a:lnTo>
                  <a:lnTo>
                    <a:pt x="120145" y="631918"/>
                  </a:lnTo>
                  <a:lnTo>
                    <a:pt x="120598" y="643704"/>
                  </a:lnTo>
                  <a:lnTo>
                    <a:pt x="121278" y="655717"/>
                  </a:lnTo>
                  <a:lnTo>
                    <a:pt x="122185" y="667503"/>
                  </a:lnTo>
                  <a:lnTo>
                    <a:pt x="123772" y="679516"/>
                  </a:lnTo>
                  <a:lnTo>
                    <a:pt x="125359" y="691529"/>
                  </a:lnTo>
                  <a:lnTo>
                    <a:pt x="127172" y="703315"/>
                  </a:lnTo>
                  <a:lnTo>
                    <a:pt x="129213" y="715328"/>
                  </a:lnTo>
                  <a:lnTo>
                    <a:pt x="131706" y="726887"/>
                  </a:lnTo>
                  <a:lnTo>
                    <a:pt x="134426" y="738673"/>
                  </a:lnTo>
                  <a:lnTo>
                    <a:pt x="137373" y="750460"/>
                  </a:lnTo>
                  <a:lnTo>
                    <a:pt x="140774" y="762019"/>
                  </a:lnTo>
                  <a:lnTo>
                    <a:pt x="144174" y="773579"/>
                  </a:lnTo>
                  <a:lnTo>
                    <a:pt x="148028" y="784911"/>
                  </a:lnTo>
                  <a:lnTo>
                    <a:pt x="152108" y="796471"/>
                  </a:lnTo>
                  <a:lnTo>
                    <a:pt x="156642" y="807804"/>
                  </a:lnTo>
                  <a:lnTo>
                    <a:pt x="161402" y="819136"/>
                  </a:lnTo>
                  <a:lnTo>
                    <a:pt x="166390" y="830016"/>
                  </a:lnTo>
                  <a:lnTo>
                    <a:pt x="171603" y="841122"/>
                  </a:lnTo>
                  <a:lnTo>
                    <a:pt x="177271" y="852002"/>
                  </a:lnTo>
                  <a:lnTo>
                    <a:pt x="183164" y="862881"/>
                  </a:lnTo>
                  <a:lnTo>
                    <a:pt x="189058" y="873534"/>
                  </a:lnTo>
                  <a:lnTo>
                    <a:pt x="195632" y="884187"/>
                  </a:lnTo>
                  <a:lnTo>
                    <a:pt x="202433" y="894613"/>
                  </a:lnTo>
                  <a:lnTo>
                    <a:pt x="209460" y="904813"/>
                  </a:lnTo>
                  <a:lnTo>
                    <a:pt x="216714" y="915239"/>
                  </a:lnTo>
                  <a:lnTo>
                    <a:pt x="224195" y="925212"/>
                  </a:lnTo>
                  <a:lnTo>
                    <a:pt x="232129" y="934958"/>
                  </a:lnTo>
                  <a:lnTo>
                    <a:pt x="240290" y="944931"/>
                  </a:lnTo>
                  <a:lnTo>
                    <a:pt x="248678" y="954450"/>
                  </a:lnTo>
                  <a:lnTo>
                    <a:pt x="257518" y="963743"/>
                  </a:lnTo>
                  <a:lnTo>
                    <a:pt x="266359" y="973036"/>
                  </a:lnTo>
                  <a:lnTo>
                    <a:pt x="275654" y="982102"/>
                  </a:lnTo>
                  <a:lnTo>
                    <a:pt x="284948" y="990715"/>
                  </a:lnTo>
                  <a:lnTo>
                    <a:pt x="294695" y="999102"/>
                  </a:lnTo>
                  <a:lnTo>
                    <a:pt x="304443" y="1007261"/>
                  </a:lnTo>
                  <a:lnTo>
                    <a:pt x="314191" y="1015194"/>
                  </a:lnTo>
                  <a:lnTo>
                    <a:pt x="324392" y="1022674"/>
                  </a:lnTo>
                  <a:lnTo>
                    <a:pt x="334593" y="1029927"/>
                  </a:lnTo>
                  <a:lnTo>
                    <a:pt x="344794" y="1036953"/>
                  </a:lnTo>
                  <a:lnTo>
                    <a:pt x="355221" y="1043753"/>
                  </a:lnTo>
                  <a:lnTo>
                    <a:pt x="365876" y="1050099"/>
                  </a:lnTo>
                  <a:lnTo>
                    <a:pt x="376530" y="1056446"/>
                  </a:lnTo>
                  <a:lnTo>
                    <a:pt x="387411" y="1062339"/>
                  </a:lnTo>
                  <a:lnTo>
                    <a:pt x="398292" y="1067779"/>
                  </a:lnTo>
                  <a:lnTo>
                    <a:pt x="409400" y="1072992"/>
                  </a:lnTo>
                  <a:lnTo>
                    <a:pt x="420508" y="1078205"/>
                  </a:lnTo>
                  <a:lnTo>
                    <a:pt x="431615" y="1082738"/>
                  </a:lnTo>
                  <a:lnTo>
                    <a:pt x="443176" y="1087271"/>
                  </a:lnTo>
                  <a:lnTo>
                    <a:pt x="454511" y="1091351"/>
                  </a:lnTo>
                  <a:lnTo>
                    <a:pt x="466072" y="1095204"/>
                  </a:lnTo>
                  <a:lnTo>
                    <a:pt x="477406" y="1098830"/>
                  </a:lnTo>
                  <a:lnTo>
                    <a:pt x="489194" y="1102004"/>
                  </a:lnTo>
                  <a:lnTo>
                    <a:pt x="500755" y="1104950"/>
                  </a:lnTo>
                  <a:lnTo>
                    <a:pt x="512543" y="1107897"/>
                  </a:lnTo>
                  <a:lnTo>
                    <a:pt x="524331" y="1110163"/>
                  </a:lnTo>
                  <a:lnTo>
                    <a:pt x="536119" y="1112203"/>
                  </a:lnTo>
                  <a:lnTo>
                    <a:pt x="548133" y="1114243"/>
                  </a:lnTo>
                  <a:lnTo>
                    <a:pt x="559921" y="1115830"/>
                  </a:lnTo>
                  <a:lnTo>
                    <a:pt x="571936" y="1116963"/>
                  </a:lnTo>
                  <a:lnTo>
                    <a:pt x="583950" y="1118096"/>
                  </a:lnTo>
                  <a:lnTo>
                    <a:pt x="595738" y="1118776"/>
                  </a:lnTo>
                  <a:lnTo>
                    <a:pt x="607752" y="1119230"/>
                  </a:lnTo>
                  <a:lnTo>
                    <a:pt x="619540" y="1119230"/>
                  </a:lnTo>
                  <a:lnTo>
                    <a:pt x="631782" y="1119230"/>
                  </a:lnTo>
                  <a:lnTo>
                    <a:pt x="643796" y="1118776"/>
                  </a:lnTo>
                  <a:lnTo>
                    <a:pt x="655584" y="1118096"/>
                  </a:lnTo>
                  <a:lnTo>
                    <a:pt x="667598" y="1116963"/>
                  </a:lnTo>
                  <a:lnTo>
                    <a:pt x="679613" y="1115830"/>
                  </a:lnTo>
                  <a:lnTo>
                    <a:pt x="691401" y="1114243"/>
                  </a:lnTo>
                  <a:lnTo>
                    <a:pt x="703415" y="1112203"/>
                  </a:lnTo>
                  <a:lnTo>
                    <a:pt x="715203" y="1110163"/>
                  </a:lnTo>
                  <a:lnTo>
                    <a:pt x="726991" y="1107897"/>
                  </a:lnTo>
                  <a:lnTo>
                    <a:pt x="738779" y="1104950"/>
                  </a:lnTo>
                  <a:lnTo>
                    <a:pt x="750340" y="1102004"/>
                  </a:lnTo>
                  <a:lnTo>
                    <a:pt x="762128" y="1098830"/>
                  </a:lnTo>
                  <a:lnTo>
                    <a:pt x="773462" y="1095204"/>
                  </a:lnTo>
                  <a:lnTo>
                    <a:pt x="785023" y="1091351"/>
                  </a:lnTo>
                  <a:lnTo>
                    <a:pt x="796358" y="1087271"/>
                  </a:lnTo>
                  <a:lnTo>
                    <a:pt x="807692" y="1082738"/>
                  </a:lnTo>
                  <a:lnTo>
                    <a:pt x="819026" y="1078205"/>
                  </a:lnTo>
                  <a:lnTo>
                    <a:pt x="830134" y="1072992"/>
                  </a:lnTo>
                  <a:lnTo>
                    <a:pt x="841015" y="1067779"/>
                  </a:lnTo>
                  <a:lnTo>
                    <a:pt x="852123" y="1062339"/>
                  </a:lnTo>
                  <a:lnTo>
                    <a:pt x="862777" y="1056446"/>
                  </a:lnTo>
                  <a:lnTo>
                    <a:pt x="873658" y="1050099"/>
                  </a:lnTo>
                  <a:lnTo>
                    <a:pt x="884086" y="1043753"/>
                  </a:lnTo>
                  <a:lnTo>
                    <a:pt x="894740" y="1036953"/>
                  </a:lnTo>
                  <a:lnTo>
                    <a:pt x="904941" y="1029927"/>
                  </a:lnTo>
                  <a:lnTo>
                    <a:pt x="915142" y="1022674"/>
                  </a:lnTo>
                  <a:lnTo>
                    <a:pt x="925343" y="1015194"/>
                  </a:lnTo>
                  <a:lnTo>
                    <a:pt x="935091" y="1007261"/>
                  </a:lnTo>
                  <a:lnTo>
                    <a:pt x="944839" y="999102"/>
                  </a:lnTo>
                  <a:lnTo>
                    <a:pt x="954586" y="990715"/>
                  </a:lnTo>
                  <a:lnTo>
                    <a:pt x="963880" y="982102"/>
                  </a:lnTo>
                  <a:lnTo>
                    <a:pt x="972948" y="973036"/>
                  </a:lnTo>
                  <a:lnTo>
                    <a:pt x="982016" y="963743"/>
                  </a:lnTo>
                  <a:lnTo>
                    <a:pt x="990856" y="954450"/>
                  </a:lnTo>
                  <a:lnTo>
                    <a:pt x="999244" y="944931"/>
                  </a:lnTo>
                  <a:lnTo>
                    <a:pt x="1007405" y="934958"/>
                  </a:lnTo>
                  <a:lnTo>
                    <a:pt x="1015339" y="925212"/>
                  </a:lnTo>
                  <a:lnTo>
                    <a:pt x="1022820" y="915239"/>
                  </a:lnTo>
                  <a:lnTo>
                    <a:pt x="1030074" y="904813"/>
                  </a:lnTo>
                  <a:lnTo>
                    <a:pt x="1037101" y="894613"/>
                  </a:lnTo>
                  <a:lnTo>
                    <a:pt x="1043902" y="884187"/>
                  </a:lnTo>
                  <a:lnTo>
                    <a:pt x="1050249" y="873534"/>
                  </a:lnTo>
                  <a:lnTo>
                    <a:pt x="1056370" y="862881"/>
                  </a:lnTo>
                  <a:lnTo>
                    <a:pt x="1062263" y="852002"/>
                  </a:lnTo>
                  <a:lnTo>
                    <a:pt x="1067931" y="841122"/>
                  </a:lnTo>
                  <a:lnTo>
                    <a:pt x="1073144" y="830016"/>
                  </a:lnTo>
                  <a:lnTo>
                    <a:pt x="1078132" y="819136"/>
                  </a:lnTo>
                  <a:lnTo>
                    <a:pt x="1082892" y="807804"/>
                  </a:lnTo>
                  <a:lnTo>
                    <a:pt x="1087426" y="796471"/>
                  </a:lnTo>
                  <a:lnTo>
                    <a:pt x="1091280" y="784911"/>
                  </a:lnTo>
                  <a:lnTo>
                    <a:pt x="1095360" y="773579"/>
                  </a:lnTo>
                  <a:lnTo>
                    <a:pt x="1098760" y="762019"/>
                  </a:lnTo>
                  <a:lnTo>
                    <a:pt x="1102161" y="750460"/>
                  </a:lnTo>
                  <a:lnTo>
                    <a:pt x="1105108" y="738673"/>
                  </a:lnTo>
                  <a:lnTo>
                    <a:pt x="1107828" y="726887"/>
                  </a:lnTo>
                  <a:lnTo>
                    <a:pt x="1110321" y="715328"/>
                  </a:lnTo>
                  <a:lnTo>
                    <a:pt x="1112362" y="703315"/>
                  </a:lnTo>
                  <a:lnTo>
                    <a:pt x="1114175" y="691529"/>
                  </a:lnTo>
                  <a:lnTo>
                    <a:pt x="1115762" y="679516"/>
                  </a:lnTo>
                  <a:lnTo>
                    <a:pt x="1117122" y="667503"/>
                  </a:lnTo>
                  <a:lnTo>
                    <a:pt x="1118256" y="655717"/>
                  </a:lnTo>
                  <a:lnTo>
                    <a:pt x="1118936" y="643704"/>
                  </a:lnTo>
                  <a:lnTo>
                    <a:pt x="1119389" y="631918"/>
                  </a:lnTo>
                  <a:lnTo>
                    <a:pt x="1119389" y="619905"/>
                  </a:lnTo>
                  <a:lnTo>
                    <a:pt x="1119389" y="607666"/>
                  </a:lnTo>
                  <a:lnTo>
                    <a:pt x="1118936" y="595880"/>
                  </a:lnTo>
                  <a:lnTo>
                    <a:pt x="1118256" y="583867"/>
                  </a:lnTo>
                  <a:lnTo>
                    <a:pt x="1117122" y="571854"/>
                  </a:lnTo>
                  <a:lnTo>
                    <a:pt x="1115762" y="560068"/>
                  </a:lnTo>
                  <a:lnTo>
                    <a:pt x="1114175" y="548055"/>
                  </a:lnTo>
                  <a:lnTo>
                    <a:pt x="1112362" y="536269"/>
                  </a:lnTo>
                  <a:lnTo>
                    <a:pt x="1110321" y="524256"/>
                  </a:lnTo>
                  <a:lnTo>
                    <a:pt x="1107828" y="512470"/>
                  </a:lnTo>
                  <a:lnTo>
                    <a:pt x="1105108" y="500911"/>
                  </a:lnTo>
                  <a:lnTo>
                    <a:pt x="1102161" y="489125"/>
                  </a:lnTo>
                  <a:lnTo>
                    <a:pt x="1098760" y="477565"/>
                  </a:lnTo>
                  <a:lnTo>
                    <a:pt x="1095360" y="466006"/>
                  </a:lnTo>
                  <a:lnTo>
                    <a:pt x="1091280" y="454673"/>
                  </a:lnTo>
                  <a:lnTo>
                    <a:pt x="1087426" y="443114"/>
                  </a:lnTo>
                  <a:lnTo>
                    <a:pt x="1082892" y="431554"/>
                  </a:lnTo>
                  <a:lnTo>
                    <a:pt x="1078132" y="420448"/>
                  </a:lnTo>
                  <a:lnTo>
                    <a:pt x="1073144" y="409342"/>
                  </a:lnTo>
                  <a:lnTo>
                    <a:pt x="1067931" y="398462"/>
                  </a:lnTo>
                  <a:lnTo>
                    <a:pt x="1062263" y="387583"/>
                  </a:lnTo>
                  <a:lnTo>
                    <a:pt x="1056370" y="376703"/>
                  </a:lnTo>
                  <a:lnTo>
                    <a:pt x="1050249" y="366050"/>
                  </a:lnTo>
                  <a:lnTo>
                    <a:pt x="1043902" y="355397"/>
                  </a:lnTo>
                  <a:lnTo>
                    <a:pt x="1037101" y="344971"/>
                  </a:lnTo>
                  <a:lnTo>
                    <a:pt x="1030074" y="334545"/>
                  </a:lnTo>
                  <a:lnTo>
                    <a:pt x="1022820" y="324346"/>
                  </a:lnTo>
                  <a:lnTo>
                    <a:pt x="1015339" y="314373"/>
                  </a:lnTo>
                  <a:lnTo>
                    <a:pt x="1007405" y="304400"/>
                  </a:lnTo>
                  <a:lnTo>
                    <a:pt x="999244" y="294654"/>
                  </a:lnTo>
                  <a:lnTo>
                    <a:pt x="990856" y="285134"/>
                  </a:lnTo>
                  <a:lnTo>
                    <a:pt x="982016" y="275614"/>
                  </a:lnTo>
                  <a:lnTo>
                    <a:pt x="972948" y="266548"/>
                  </a:lnTo>
                  <a:lnTo>
                    <a:pt x="963880" y="257482"/>
                  </a:lnTo>
                  <a:lnTo>
                    <a:pt x="954586" y="248869"/>
                  </a:lnTo>
                  <a:lnTo>
                    <a:pt x="944839" y="240483"/>
                  </a:lnTo>
                  <a:lnTo>
                    <a:pt x="935091" y="232323"/>
                  </a:lnTo>
                  <a:lnTo>
                    <a:pt x="925343" y="224163"/>
                  </a:lnTo>
                  <a:lnTo>
                    <a:pt x="915142" y="216684"/>
                  </a:lnTo>
                  <a:lnTo>
                    <a:pt x="904941" y="209431"/>
                  </a:lnTo>
                  <a:lnTo>
                    <a:pt x="894740" y="202631"/>
                  </a:lnTo>
                  <a:lnTo>
                    <a:pt x="884086" y="195831"/>
                  </a:lnTo>
                  <a:lnTo>
                    <a:pt x="873658" y="189485"/>
                  </a:lnTo>
                  <a:lnTo>
                    <a:pt x="862777" y="183139"/>
                  </a:lnTo>
                  <a:lnTo>
                    <a:pt x="852123" y="177246"/>
                  </a:lnTo>
                  <a:lnTo>
                    <a:pt x="841015" y="171579"/>
                  </a:lnTo>
                  <a:lnTo>
                    <a:pt x="830134" y="166593"/>
                  </a:lnTo>
                  <a:lnTo>
                    <a:pt x="819026" y="161380"/>
                  </a:lnTo>
                  <a:lnTo>
                    <a:pt x="807692" y="156620"/>
                  </a:lnTo>
                  <a:lnTo>
                    <a:pt x="796358" y="152313"/>
                  </a:lnTo>
                  <a:lnTo>
                    <a:pt x="785023" y="148234"/>
                  </a:lnTo>
                  <a:lnTo>
                    <a:pt x="773462" y="144380"/>
                  </a:lnTo>
                  <a:lnTo>
                    <a:pt x="762128" y="140754"/>
                  </a:lnTo>
                  <a:lnTo>
                    <a:pt x="750340" y="137581"/>
                  </a:lnTo>
                  <a:lnTo>
                    <a:pt x="738779" y="134407"/>
                  </a:lnTo>
                  <a:lnTo>
                    <a:pt x="726991" y="131688"/>
                  </a:lnTo>
                  <a:lnTo>
                    <a:pt x="715203" y="129421"/>
                  </a:lnTo>
                  <a:lnTo>
                    <a:pt x="703415" y="127154"/>
                  </a:lnTo>
                  <a:lnTo>
                    <a:pt x="691401" y="125341"/>
                  </a:lnTo>
                  <a:lnTo>
                    <a:pt x="679613" y="123755"/>
                  </a:lnTo>
                  <a:lnTo>
                    <a:pt x="667598" y="122621"/>
                  </a:lnTo>
                  <a:lnTo>
                    <a:pt x="655584" y="121488"/>
                  </a:lnTo>
                  <a:lnTo>
                    <a:pt x="643796" y="120581"/>
                  </a:lnTo>
                  <a:lnTo>
                    <a:pt x="631782" y="120128"/>
                  </a:lnTo>
                  <a:lnTo>
                    <a:pt x="619540" y="120128"/>
                  </a:lnTo>
                  <a:lnTo>
                    <a:pt x="607752" y="120128"/>
                  </a:lnTo>
                  <a:close/>
                  <a:moveTo>
                    <a:pt x="619540" y="0"/>
                  </a:moveTo>
                  <a:lnTo>
                    <a:pt x="634502" y="227"/>
                  </a:lnTo>
                  <a:lnTo>
                    <a:pt x="649690" y="907"/>
                  </a:lnTo>
                  <a:lnTo>
                    <a:pt x="664198" y="1587"/>
                  </a:lnTo>
                  <a:lnTo>
                    <a:pt x="678933" y="3173"/>
                  </a:lnTo>
                  <a:lnTo>
                    <a:pt x="694121" y="4533"/>
                  </a:lnTo>
                  <a:lnTo>
                    <a:pt x="708629" y="6573"/>
                  </a:lnTo>
                  <a:lnTo>
                    <a:pt x="723364" y="8840"/>
                  </a:lnTo>
                  <a:lnTo>
                    <a:pt x="738098" y="11560"/>
                  </a:lnTo>
                  <a:lnTo>
                    <a:pt x="752607" y="14506"/>
                  </a:lnTo>
                  <a:lnTo>
                    <a:pt x="767115" y="17906"/>
                  </a:lnTo>
                  <a:lnTo>
                    <a:pt x="781623" y="21533"/>
                  </a:lnTo>
                  <a:lnTo>
                    <a:pt x="796131" y="25839"/>
                  </a:lnTo>
                  <a:lnTo>
                    <a:pt x="810412" y="30146"/>
                  </a:lnTo>
                  <a:lnTo>
                    <a:pt x="824694" y="34905"/>
                  </a:lnTo>
                  <a:lnTo>
                    <a:pt x="838975" y="40118"/>
                  </a:lnTo>
                  <a:lnTo>
                    <a:pt x="853030" y="45558"/>
                  </a:lnTo>
                  <a:lnTo>
                    <a:pt x="866858" y="51451"/>
                  </a:lnTo>
                  <a:lnTo>
                    <a:pt x="880686" y="57571"/>
                  </a:lnTo>
                  <a:lnTo>
                    <a:pt x="894514" y="64144"/>
                  </a:lnTo>
                  <a:lnTo>
                    <a:pt x="907888" y="71170"/>
                  </a:lnTo>
                  <a:lnTo>
                    <a:pt x="921263" y="78423"/>
                  </a:lnTo>
                  <a:lnTo>
                    <a:pt x="934638" y="85903"/>
                  </a:lnTo>
                  <a:lnTo>
                    <a:pt x="947786" y="93836"/>
                  </a:lnTo>
                  <a:lnTo>
                    <a:pt x="960934" y="102222"/>
                  </a:lnTo>
                  <a:lnTo>
                    <a:pt x="973401" y="110835"/>
                  </a:lnTo>
                  <a:lnTo>
                    <a:pt x="986096" y="119901"/>
                  </a:lnTo>
                  <a:lnTo>
                    <a:pt x="998791" y="129421"/>
                  </a:lnTo>
                  <a:lnTo>
                    <a:pt x="1010805" y="139167"/>
                  </a:lnTo>
                  <a:lnTo>
                    <a:pt x="1023046" y="149140"/>
                  </a:lnTo>
                  <a:lnTo>
                    <a:pt x="1034607" y="159793"/>
                  </a:lnTo>
                  <a:lnTo>
                    <a:pt x="1046395" y="170446"/>
                  </a:lnTo>
                  <a:lnTo>
                    <a:pt x="1057956" y="181779"/>
                  </a:lnTo>
                  <a:lnTo>
                    <a:pt x="1067251" y="191072"/>
                  </a:lnTo>
                  <a:lnTo>
                    <a:pt x="1076318" y="200591"/>
                  </a:lnTo>
                  <a:lnTo>
                    <a:pt x="1084932" y="210564"/>
                  </a:lnTo>
                  <a:lnTo>
                    <a:pt x="1093546" y="220310"/>
                  </a:lnTo>
                  <a:lnTo>
                    <a:pt x="1101934" y="230283"/>
                  </a:lnTo>
                  <a:lnTo>
                    <a:pt x="1110095" y="240709"/>
                  </a:lnTo>
                  <a:lnTo>
                    <a:pt x="1117802" y="250909"/>
                  </a:lnTo>
                  <a:lnTo>
                    <a:pt x="1125510" y="261108"/>
                  </a:lnTo>
                  <a:lnTo>
                    <a:pt x="1132764" y="271988"/>
                  </a:lnTo>
                  <a:lnTo>
                    <a:pt x="1139791" y="282414"/>
                  </a:lnTo>
                  <a:lnTo>
                    <a:pt x="1146592" y="293294"/>
                  </a:lnTo>
                  <a:lnTo>
                    <a:pt x="1153166" y="304173"/>
                  </a:lnTo>
                  <a:lnTo>
                    <a:pt x="1159513" y="315279"/>
                  </a:lnTo>
                  <a:lnTo>
                    <a:pt x="1165634" y="326159"/>
                  </a:lnTo>
                  <a:lnTo>
                    <a:pt x="1171527" y="337492"/>
                  </a:lnTo>
                  <a:lnTo>
                    <a:pt x="1177195" y="348598"/>
                  </a:lnTo>
                  <a:lnTo>
                    <a:pt x="1182408" y="360157"/>
                  </a:lnTo>
                  <a:lnTo>
                    <a:pt x="1187622" y="371490"/>
                  </a:lnTo>
                  <a:lnTo>
                    <a:pt x="1192610" y="383050"/>
                  </a:lnTo>
                  <a:lnTo>
                    <a:pt x="1197143" y="394609"/>
                  </a:lnTo>
                  <a:lnTo>
                    <a:pt x="1201677" y="406395"/>
                  </a:lnTo>
                  <a:lnTo>
                    <a:pt x="1205984" y="418181"/>
                  </a:lnTo>
                  <a:lnTo>
                    <a:pt x="1209611" y="429741"/>
                  </a:lnTo>
                  <a:lnTo>
                    <a:pt x="1213465" y="441754"/>
                  </a:lnTo>
                  <a:lnTo>
                    <a:pt x="1216865" y="453540"/>
                  </a:lnTo>
                  <a:lnTo>
                    <a:pt x="1219812" y="465552"/>
                  </a:lnTo>
                  <a:lnTo>
                    <a:pt x="1222986" y="477792"/>
                  </a:lnTo>
                  <a:lnTo>
                    <a:pt x="1225706" y="489578"/>
                  </a:lnTo>
                  <a:lnTo>
                    <a:pt x="1228200" y="501818"/>
                  </a:lnTo>
                  <a:lnTo>
                    <a:pt x="1230240" y="514057"/>
                  </a:lnTo>
                  <a:lnTo>
                    <a:pt x="1232280" y="526070"/>
                  </a:lnTo>
                  <a:lnTo>
                    <a:pt x="1233867" y="538536"/>
                  </a:lnTo>
                  <a:lnTo>
                    <a:pt x="1235680" y="550775"/>
                  </a:lnTo>
                  <a:lnTo>
                    <a:pt x="1236814" y="563015"/>
                  </a:lnTo>
                  <a:lnTo>
                    <a:pt x="1237720" y="575254"/>
                  </a:lnTo>
                  <a:lnTo>
                    <a:pt x="1238401" y="587720"/>
                  </a:lnTo>
                  <a:lnTo>
                    <a:pt x="1239081" y="599733"/>
                  </a:lnTo>
                  <a:lnTo>
                    <a:pt x="1239307" y="612199"/>
                  </a:lnTo>
                  <a:lnTo>
                    <a:pt x="1239307" y="624665"/>
                  </a:lnTo>
                  <a:lnTo>
                    <a:pt x="1239081" y="636678"/>
                  </a:lnTo>
                  <a:lnTo>
                    <a:pt x="1238627" y="649144"/>
                  </a:lnTo>
                  <a:lnTo>
                    <a:pt x="1237947" y="661610"/>
                  </a:lnTo>
                  <a:lnTo>
                    <a:pt x="1237040" y="673623"/>
                  </a:lnTo>
                  <a:lnTo>
                    <a:pt x="1235907" y="686089"/>
                  </a:lnTo>
                  <a:lnTo>
                    <a:pt x="1234320" y="698102"/>
                  </a:lnTo>
                  <a:lnTo>
                    <a:pt x="1232507" y="710341"/>
                  </a:lnTo>
                  <a:lnTo>
                    <a:pt x="1230693" y="722807"/>
                  </a:lnTo>
                  <a:lnTo>
                    <a:pt x="1228653" y="734820"/>
                  </a:lnTo>
                  <a:lnTo>
                    <a:pt x="1226159" y="746833"/>
                  </a:lnTo>
                  <a:lnTo>
                    <a:pt x="1223439" y="759073"/>
                  </a:lnTo>
                  <a:lnTo>
                    <a:pt x="1220719" y="771085"/>
                  </a:lnTo>
                  <a:lnTo>
                    <a:pt x="1217545" y="783098"/>
                  </a:lnTo>
                  <a:lnTo>
                    <a:pt x="1214145" y="795111"/>
                  </a:lnTo>
                  <a:lnTo>
                    <a:pt x="1210518" y="806897"/>
                  </a:lnTo>
                  <a:lnTo>
                    <a:pt x="1206664" y="818683"/>
                  </a:lnTo>
                  <a:lnTo>
                    <a:pt x="1202357" y="830469"/>
                  </a:lnTo>
                  <a:lnTo>
                    <a:pt x="1198277" y="842255"/>
                  </a:lnTo>
                  <a:lnTo>
                    <a:pt x="1193516" y="853588"/>
                  </a:lnTo>
                  <a:lnTo>
                    <a:pt x="1188529" y="865374"/>
                  </a:lnTo>
                  <a:lnTo>
                    <a:pt x="1183769" y="876934"/>
                  </a:lnTo>
                  <a:lnTo>
                    <a:pt x="1178328" y="888267"/>
                  </a:lnTo>
                  <a:lnTo>
                    <a:pt x="1172661" y="899599"/>
                  </a:lnTo>
                  <a:lnTo>
                    <a:pt x="1166767" y="910706"/>
                  </a:lnTo>
                  <a:lnTo>
                    <a:pt x="1160646" y="921812"/>
                  </a:lnTo>
                  <a:lnTo>
                    <a:pt x="1534229" y="1295115"/>
                  </a:lnTo>
                  <a:lnTo>
                    <a:pt x="1540350" y="1301461"/>
                  </a:lnTo>
                  <a:lnTo>
                    <a:pt x="1545790" y="1308034"/>
                  </a:lnTo>
                  <a:lnTo>
                    <a:pt x="1551231" y="1314607"/>
                  </a:lnTo>
                  <a:lnTo>
                    <a:pt x="1556445" y="1321407"/>
                  </a:lnTo>
                  <a:lnTo>
                    <a:pt x="1560752" y="1328433"/>
                  </a:lnTo>
                  <a:lnTo>
                    <a:pt x="1565286" y="1335460"/>
                  </a:lnTo>
                  <a:lnTo>
                    <a:pt x="1569366" y="1342713"/>
                  </a:lnTo>
                  <a:lnTo>
                    <a:pt x="1572766" y="1349966"/>
                  </a:lnTo>
                  <a:lnTo>
                    <a:pt x="1576167" y="1357219"/>
                  </a:lnTo>
                  <a:lnTo>
                    <a:pt x="1578887" y="1364698"/>
                  </a:lnTo>
                  <a:lnTo>
                    <a:pt x="1581381" y="1372178"/>
                  </a:lnTo>
                  <a:lnTo>
                    <a:pt x="1583648" y="1379658"/>
                  </a:lnTo>
                  <a:lnTo>
                    <a:pt x="1585461" y="1387137"/>
                  </a:lnTo>
                  <a:lnTo>
                    <a:pt x="1586821" y="1394617"/>
                  </a:lnTo>
                  <a:lnTo>
                    <a:pt x="1587955" y="1402323"/>
                  </a:lnTo>
                  <a:lnTo>
                    <a:pt x="1588635" y="1409803"/>
                  </a:lnTo>
                  <a:lnTo>
                    <a:pt x="1589088" y="1417283"/>
                  </a:lnTo>
                  <a:lnTo>
                    <a:pt x="1589088" y="1424762"/>
                  </a:lnTo>
                  <a:lnTo>
                    <a:pt x="1588861" y="1432242"/>
                  </a:lnTo>
                  <a:lnTo>
                    <a:pt x="1588181" y="1439495"/>
                  </a:lnTo>
                  <a:lnTo>
                    <a:pt x="1587274" y="1446748"/>
                  </a:lnTo>
                  <a:lnTo>
                    <a:pt x="1585914" y="1454001"/>
                  </a:lnTo>
                  <a:lnTo>
                    <a:pt x="1584101" y="1461027"/>
                  </a:lnTo>
                  <a:lnTo>
                    <a:pt x="1581834" y="1467827"/>
                  </a:lnTo>
                  <a:lnTo>
                    <a:pt x="1579340" y="1474627"/>
                  </a:lnTo>
                  <a:lnTo>
                    <a:pt x="1576620" y="1481200"/>
                  </a:lnTo>
                  <a:lnTo>
                    <a:pt x="1573220" y="1487773"/>
                  </a:lnTo>
                  <a:lnTo>
                    <a:pt x="1569593" y="1494119"/>
                  </a:lnTo>
                  <a:lnTo>
                    <a:pt x="1565512" y="1500239"/>
                  </a:lnTo>
                  <a:lnTo>
                    <a:pt x="1561432" y="1506132"/>
                  </a:lnTo>
                  <a:lnTo>
                    <a:pt x="1556445" y="1511572"/>
                  </a:lnTo>
                  <a:lnTo>
                    <a:pt x="1551231" y="1517011"/>
                  </a:lnTo>
                  <a:lnTo>
                    <a:pt x="1517228" y="1551237"/>
                  </a:lnTo>
                  <a:lnTo>
                    <a:pt x="1511787" y="1556223"/>
                  </a:lnTo>
                  <a:lnTo>
                    <a:pt x="1506120" y="1561209"/>
                  </a:lnTo>
                  <a:lnTo>
                    <a:pt x="1500226" y="1565516"/>
                  </a:lnTo>
                  <a:lnTo>
                    <a:pt x="1494106" y="1569369"/>
                  </a:lnTo>
                  <a:lnTo>
                    <a:pt x="1487985" y="1573222"/>
                  </a:lnTo>
                  <a:lnTo>
                    <a:pt x="1481411" y="1576395"/>
                  </a:lnTo>
                  <a:lnTo>
                    <a:pt x="1474837" y="1579342"/>
                  </a:lnTo>
                  <a:lnTo>
                    <a:pt x="1468036" y="1581835"/>
                  </a:lnTo>
                  <a:lnTo>
                    <a:pt x="1461009" y="1583875"/>
                  </a:lnTo>
                  <a:lnTo>
                    <a:pt x="1453982" y="1585688"/>
                  </a:lnTo>
                  <a:lnTo>
                    <a:pt x="1446728" y="1587275"/>
                  </a:lnTo>
                  <a:lnTo>
                    <a:pt x="1439474" y="1588182"/>
                  </a:lnTo>
                  <a:lnTo>
                    <a:pt x="1432219" y="1588862"/>
                  </a:lnTo>
                  <a:lnTo>
                    <a:pt x="1424739" y="1589088"/>
                  </a:lnTo>
                  <a:lnTo>
                    <a:pt x="1417258" y="1589088"/>
                  </a:lnTo>
                  <a:lnTo>
                    <a:pt x="1409777" y="1588862"/>
                  </a:lnTo>
                  <a:lnTo>
                    <a:pt x="1402296" y="1587955"/>
                  </a:lnTo>
                  <a:lnTo>
                    <a:pt x="1394589" y="1587048"/>
                  </a:lnTo>
                  <a:lnTo>
                    <a:pt x="1387108" y="1585235"/>
                  </a:lnTo>
                  <a:lnTo>
                    <a:pt x="1379628" y="1583422"/>
                  </a:lnTo>
                  <a:lnTo>
                    <a:pt x="1372147" y="1581382"/>
                  </a:lnTo>
                  <a:lnTo>
                    <a:pt x="1364666" y="1578662"/>
                  </a:lnTo>
                  <a:lnTo>
                    <a:pt x="1357186" y="1575942"/>
                  </a:lnTo>
                  <a:lnTo>
                    <a:pt x="1349931" y="1572769"/>
                  </a:lnTo>
                  <a:lnTo>
                    <a:pt x="1342677" y="1569142"/>
                  </a:lnTo>
                  <a:lnTo>
                    <a:pt x="1335423" y="1565289"/>
                  </a:lnTo>
                  <a:lnTo>
                    <a:pt x="1328396" y="1560756"/>
                  </a:lnTo>
                  <a:lnTo>
                    <a:pt x="1321369" y="1556223"/>
                  </a:lnTo>
                  <a:lnTo>
                    <a:pt x="1314568" y="1551237"/>
                  </a:lnTo>
                  <a:lnTo>
                    <a:pt x="1307994" y="1545797"/>
                  </a:lnTo>
                  <a:lnTo>
                    <a:pt x="1301420" y="1540130"/>
                  </a:lnTo>
                  <a:lnTo>
                    <a:pt x="1295299" y="1534011"/>
                  </a:lnTo>
                  <a:lnTo>
                    <a:pt x="921716" y="1160708"/>
                  </a:lnTo>
                  <a:lnTo>
                    <a:pt x="910835" y="1166827"/>
                  </a:lnTo>
                  <a:lnTo>
                    <a:pt x="899501" y="1172720"/>
                  </a:lnTo>
                  <a:lnTo>
                    <a:pt x="888166" y="1178160"/>
                  </a:lnTo>
                  <a:lnTo>
                    <a:pt x="876832" y="1183600"/>
                  </a:lnTo>
                  <a:lnTo>
                    <a:pt x="865498" y="1188586"/>
                  </a:lnTo>
                  <a:lnTo>
                    <a:pt x="853710" y="1193346"/>
                  </a:lnTo>
                  <a:lnTo>
                    <a:pt x="842375" y="1198106"/>
                  </a:lnTo>
                  <a:lnTo>
                    <a:pt x="830588" y="1202412"/>
                  </a:lnTo>
                  <a:lnTo>
                    <a:pt x="818573" y="1206492"/>
                  </a:lnTo>
                  <a:lnTo>
                    <a:pt x="807012" y="1210572"/>
                  </a:lnTo>
                  <a:lnTo>
                    <a:pt x="794997" y="1213972"/>
                  </a:lnTo>
                  <a:lnTo>
                    <a:pt x="783210" y="1217598"/>
                  </a:lnTo>
                  <a:lnTo>
                    <a:pt x="771195" y="1220545"/>
                  </a:lnTo>
                  <a:lnTo>
                    <a:pt x="758954" y="1223265"/>
                  </a:lnTo>
                  <a:lnTo>
                    <a:pt x="746939" y="1226211"/>
                  </a:lnTo>
                  <a:lnTo>
                    <a:pt x="734698" y="1228478"/>
                  </a:lnTo>
                  <a:lnTo>
                    <a:pt x="722457" y="1230518"/>
                  </a:lnTo>
                  <a:lnTo>
                    <a:pt x="710442" y="1232784"/>
                  </a:lnTo>
                  <a:lnTo>
                    <a:pt x="698201" y="1234371"/>
                  </a:lnTo>
                  <a:lnTo>
                    <a:pt x="685960" y="1235731"/>
                  </a:lnTo>
                  <a:lnTo>
                    <a:pt x="673719" y="1236864"/>
                  </a:lnTo>
                  <a:lnTo>
                    <a:pt x="661478" y="1237771"/>
                  </a:lnTo>
                  <a:lnTo>
                    <a:pt x="649010" y="1238451"/>
                  </a:lnTo>
                  <a:lnTo>
                    <a:pt x="636769" y="1239131"/>
                  </a:lnTo>
                  <a:lnTo>
                    <a:pt x="624527" y="1239357"/>
                  </a:lnTo>
                  <a:lnTo>
                    <a:pt x="612060" y="1239357"/>
                  </a:lnTo>
                  <a:lnTo>
                    <a:pt x="599818" y="1239131"/>
                  </a:lnTo>
                  <a:lnTo>
                    <a:pt x="587577" y="1238451"/>
                  </a:lnTo>
                  <a:lnTo>
                    <a:pt x="575109" y="1237544"/>
                  </a:lnTo>
                  <a:lnTo>
                    <a:pt x="562868" y="1236638"/>
                  </a:lnTo>
                  <a:lnTo>
                    <a:pt x="550627" y="1235504"/>
                  </a:lnTo>
                  <a:lnTo>
                    <a:pt x="538612" y="1233918"/>
                  </a:lnTo>
                  <a:lnTo>
                    <a:pt x="526145" y="1232331"/>
                  </a:lnTo>
                  <a:lnTo>
                    <a:pt x="513903" y="1230291"/>
                  </a:lnTo>
                  <a:lnTo>
                    <a:pt x="501889" y="1228025"/>
                  </a:lnTo>
                  <a:lnTo>
                    <a:pt x="489648" y="1225758"/>
                  </a:lnTo>
                  <a:lnTo>
                    <a:pt x="477633" y="1222811"/>
                  </a:lnTo>
                  <a:lnTo>
                    <a:pt x="465619" y="1219865"/>
                  </a:lnTo>
                  <a:lnTo>
                    <a:pt x="453604" y="1216918"/>
                  </a:lnTo>
                  <a:lnTo>
                    <a:pt x="441590" y="1213292"/>
                  </a:lnTo>
                  <a:lnTo>
                    <a:pt x="429802" y="1209665"/>
                  </a:lnTo>
                  <a:lnTo>
                    <a:pt x="418014" y="1205812"/>
                  </a:lnTo>
                  <a:lnTo>
                    <a:pt x="406453" y="1201506"/>
                  </a:lnTo>
                  <a:lnTo>
                    <a:pt x="394665" y="1197199"/>
                  </a:lnTo>
                  <a:lnTo>
                    <a:pt x="383104" y="1192440"/>
                  </a:lnTo>
                  <a:lnTo>
                    <a:pt x="371543" y="1187680"/>
                  </a:lnTo>
                  <a:lnTo>
                    <a:pt x="359982" y="1182467"/>
                  </a:lnTo>
                  <a:lnTo>
                    <a:pt x="348647" y="1177027"/>
                  </a:lnTo>
                  <a:lnTo>
                    <a:pt x="337313" y="1171360"/>
                  </a:lnTo>
                  <a:lnTo>
                    <a:pt x="326205" y="1165694"/>
                  </a:lnTo>
                  <a:lnTo>
                    <a:pt x="315097" y="1159574"/>
                  </a:lnTo>
                  <a:lnTo>
                    <a:pt x="304216" y="1153228"/>
                  </a:lnTo>
                  <a:lnTo>
                    <a:pt x="293109" y="1146655"/>
                  </a:lnTo>
                  <a:lnTo>
                    <a:pt x="282454" y="1139629"/>
                  </a:lnTo>
                  <a:lnTo>
                    <a:pt x="272026" y="1132602"/>
                  </a:lnTo>
                  <a:lnTo>
                    <a:pt x="261145" y="1125349"/>
                  </a:lnTo>
                  <a:lnTo>
                    <a:pt x="250944" y="1117643"/>
                  </a:lnTo>
                  <a:lnTo>
                    <a:pt x="240517" y="1109937"/>
                  </a:lnTo>
                  <a:lnTo>
                    <a:pt x="230316" y="1101777"/>
                  </a:lnTo>
                  <a:lnTo>
                    <a:pt x="220341" y="1093617"/>
                  </a:lnTo>
                  <a:lnTo>
                    <a:pt x="210367" y="1085004"/>
                  </a:lnTo>
                  <a:lnTo>
                    <a:pt x="200620" y="1076391"/>
                  </a:lnTo>
                  <a:lnTo>
                    <a:pt x="191099" y="1067099"/>
                  </a:lnTo>
                  <a:lnTo>
                    <a:pt x="181578" y="1057806"/>
                  </a:lnTo>
                  <a:lnTo>
                    <a:pt x="170470" y="1046473"/>
                  </a:lnTo>
                  <a:lnTo>
                    <a:pt x="159589" y="1034913"/>
                  </a:lnTo>
                  <a:lnTo>
                    <a:pt x="149161" y="1022901"/>
                  </a:lnTo>
                  <a:lnTo>
                    <a:pt x="139187" y="1010888"/>
                  </a:lnTo>
                  <a:lnTo>
                    <a:pt x="129213" y="998648"/>
                  </a:lnTo>
                  <a:lnTo>
                    <a:pt x="119918" y="985956"/>
                  </a:lnTo>
                  <a:lnTo>
                    <a:pt x="110851" y="973489"/>
                  </a:lnTo>
                  <a:lnTo>
                    <a:pt x="102237" y="960797"/>
                  </a:lnTo>
                  <a:lnTo>
                    <a:pt x="93849" y="947651"/>
                  </a:lnTo>
                  <a:lnTo>
                    <a:pt x="85688" y="934505"/>
                  </a:lnTo>
                  <a:lnTo>
                    <a:pt x="78208" y="921358"/>
                  </a:lnTo>
                  <a:lnTo>
                    <a:pt x="70954" y="907986"/>
                  </a:lnTo>
                  <a:lnTo>
                    <a:pt x="64153" y="894386"/>
                  </a:lnTo>
                  <a:lnTo>
                    <a:pt x="57579" y="880560"/>
                  </a:lnTo>
                  <a:lnTo>
                    <a:pt x="51232" y="866734"/>
                  </a:lnTo>
                  <a:lnTo>
                    <a:pt x="45338" y="852908"/>
                  </a:lnTo>
                  <a:lnTo>
                    <a:pt x="39897" y="838856"/>
                  </a:lnTo>
                  <a:lnTo>
                    <a:pt x="34910" y="824803"/>
                  </a:lnTo>
                  <a:lnTo>
                    <a:pt x="30150" y="810524"/>
                  </a:lnTo>
                  <a:lnTo>
                    <a:pt x="25616" y="796244"/>
                  </a:lnTo>
                  <a:lnTo>
                    <a:pt x="21535" y="781738"/>
                  </a:lnTo>
                  <a:lnTo>
                    <a:pt x="17682" y="767232"/>
                  </a:lnTo>
                  <a:lnTo>
                    <a:pt x="14508" y="752726"/>
                  </a:lnTo>
                  <a:lnTo>
                    <a:pt x="11334" y="738220"/>
                  </a:lnTo>
                  <a:lnTo>
                    <a:pt x="8841" y="723487"/>
                  </a:lnTo>
                  <a:lnTo>
                    <a:pt x="6574" y="708755"/>
                  </a:lnTo>
                  <a:lnTo>
                    <a:pt x="4307" y="694022"/>
                  </a:lnTo>
                  <a:lnTo>
                    <a:pt x="2947" y="679289"/>
                  </a:lnTo>
                  <a:lnTo>
                    <a:pt x="1587" y="664330"/>
                  </a:lnTo>
                  <a:lnTo>
                    <a:pt x="680" y="649597"/>
                  </a:lnTo>
                  <a:lnTo>
                    <a:pt x="227" y="634638"/>
                  </a:lnTo>
                  <a:lnTo>
                    <a:pt x="0" y="619905"/>
                  </a:lnTo>
                  <a:lnTo>
                    <a:pt x="227" y="604946"/>
                  </a:lnTo>
                  <a:lnTo>
                    <a:pt x="680" y="589987"/>
                  </a:lnTo>
                  <a:lnTo>
                    <a:pt x="1587" y="575254"/>
                  </a:lnTo>
                  <a:lnTo>
                    <a:pt x="2947" y="560295"/>
                  </a:lnTo>
                  <a:lnTo>
                    <a:pt x="4307" y="545562"/>
                  </a:lnTo>
                  <a:lnTo>
                    <a:pt x="6574" y="530830"/>
                  </a:lnTo>
                  <a:lnTo>
                    <a:pt x="8841" y="516097"/>
                  </a:lnTo>
                  <a:lnTo>
                    <a:pt x="11334" y="501364"/>
                  </a:lnTo>
                  <a:lnTo>
                    <a:pt x="14508" y="486858"/>
                  </a:lnTo>
                  <a:lnTo>
                    <a:pt x="17682" y="472352"/>
                  </a:lnTo>
                  <a:lnTo>
                    <a:pt x="21535" y="457846"/>
                  </a:lnTo>
                  <a:lnTo>
                    <a:pt x="25616" y="443340"/>
                  </a:lnTo>
                  <a:lnTo>
                    <a:pt x="30150" y="429061"/>
                  </a:lnTo>
                  <a:lnTo>
                    <a:pt x="34910" y="414781"/>
                  </a:lnTo>
                  <a:lnTo>
                    <a:pt x="39897" y="400502"/>
                  </a:lnTo>
                  <a:lnTo>
                    <a:pt x="45338" y="386449"/>
                  </a:lnTo>
                  <a:lnTo>
                    <a:pt x="51232" y="372850"/>
                  </a:lnTo>
                  <a:lnTo>
                    <a:pt x="57579" y="359024"/>
                  </a:lnTo>
                  <a:lnTo>
                    <a:pt x="64153" y="345198"/>
                  </a:lnTo>
                  <a:lnTo>
                    <a:pt x="70954" y="331599"/>
                  </a:lnTo>
                  <a:lnTo>
                    <a:pt x="78208" y="318226"/>
                  </a:lnTo>
                  <a:lnTo>
                    <a:pt x="85688" y="304853"/>
                  </a:lnTo>
                  <a:lnTo>
                    <a:pt x="93849" y="291934"/>
                  </a:lnTo>
                  <a:lnTo>
                    <a:pt x="102237" y="278788"/>
                  </a:lnTo>
                  <a:lnTo>
                    <a:pt x="110851" y="266095"/>
                  </a:lnTo>
                  <a:lnTo>
                    <a:pt x="119918" y="253402"/>
                  </a:lnTo>
                  <a:lnTo>
                    <a:pt x="129213" y="240936"/>
                  </a:lnTo>
                  <a:lnTo>
                    <a:pt x="139187" y="228697"/>
                  </a:lnTo>
                  <a:lnTo>
                    <a:pt x="149161" y="216457"/>
                  </a:lnTo>
                  <a:lnTo>
                    <a:pt x="159589" y="204671"/>
                  </a:lnTo>
                  <a:lnTo>
                    <a:pt x="170470" y="193111"/>
                  </a:lnTo>
                  <a:lnTo>
                    <a:pt x="181578" y="181779"/>
                  </a:lnTo>
                  <a:lnTo>
                    <a:pt x="193139" y="170446"/>
                  </a:lnTo>
                  <a:lnTo>
                    <a:pt x="204473" y="159793"/>
                  </a:lnTo>
                  <a:lnTo>
                    <a:pt x="216488" y="149140"/>
                  </a:lnTo>
                  <a:lnTo>
                    <a:pt x="228729" y="139167"/>
                  </a:lnTo>
                  <a:lnTo>
                    <a:pt x="240743" y="129421"/>
                  </a:lnTo>
                  <a:lnTo>
                    <a:pt x="253438" y="119901"/>
                  </a:lnTo>
                  <a:lnTo>
                    <a:pt x="266133" y="110835"/>
                  </a:lnTo>
                  <a:lnTo>
                    <a:pt x="278600" y="102222"/>
                  </a:lnTo>
                  <a:lnTo>
                    <a:pt x="291748" y="93836"/>
                  </a:lnTo>
                  <a:lnTo>
                    <a:pt x="304896" y="85903"/>
                  </a:lnTo>
                  <a:lnTo>
                    <a:pt x="318271" y="78423"/>
                  </a:lnTo>
                  <a:lnTo>
                    <a:pt x="331646" y="71170"/>
                  </a:lnTo>
                  <a:lnTo>
                    <a:pt x="345020" y="64144"/>
                  </a:lnTo>
                  <a:lnTo>
                    <a:pt x="358848" y="57571"/>
                  </a:lnTo>
                  <a:lnTo>
                    <a:pt x="372676" y="51451"/>
                  </a:lnTo>
                  <a:lnTo>
                    <a:pt x="386504" y="45558"/>
                  </a:lnTo>
                  <a:lnTo>
                    <a:pt x="400559" y="40118"/>
                  </a:lnTo>
                  <a:lnTo>
                    <a:pt x="414840" y="34905"/>
                  </a:lnTo>
                  <a:lnTo>
                    <a:pt x="429122" y="30146"/>
                  </a:lnTo>
                  <a:lnTo>
                    <a:pt x="443403" y="25839"/>
                  </a:lnTo>
                  <a:lnTo>
                    <a:pt x="457911" y="21533"/>
                  </a:lnTo>
                  <a:lnTo>
                    <a:pt x="472419" y="17906"/>
                  </a:lnTo>
                  <a:lnTo>
                    <a:pt x="486927" y="14506"/>
                  </a:lnTo>
                  <a:lnTo>
                    <a:pt x="501435" y="11560"/>
                  </a:lnTo>
                  <a:lnTo>
                    <a:pt x="515944" y="8840"/>
                  </a:lnTo>
                  <a:lnTo>
                    <a:pt x="530678" y="6573"/>
                  </a:lnTo>
                  <a:lnTo>
                    <a:pt x="545413" y="4533"/>
                  </a:lnTo>
                  <a:lnTo>
                    <a:pt x="560148" y="3173"/>
                  </a:lnTo>
                  <a:lnTo>
                    <a:pt x="575109" y="1587"/>
                  </a:lnTo>
                  <a:lnTo>
                    <a:pt x="589844" y="907"/>
                  </a:lnTo>
                  <a:lnTo>
                    <a:pt x="604806" y="227"/>
                  </a:lnTo>
                  <a:lnTo>
                    <a:pt x="6195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sz="1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9747753" y="3523612"/>
            <a:ext cx="575914" cy="575914"/>
            <a:chOff x="8977907" y="1828640"/>
            <a:chExt cx="576064" cy="576064"/>
          </a:xfrm>
        </p:grpSpPr>
        <p:sp>
          <p:nvSpPr>
            <p:cNvPr id="18" name="椭圆 17"/>
            <p:cNvSpPr/>
            <p:nvPr/>
          </p:nvSpPr>
          <p:spPr>
            <a:xfrm>
              <a:off x="8977907" y="1828640"/>
              <a:ext cx="576064" cy="576064"/>
            </a:xfrm>
            <a:prstGeom prst="ellipse">
              <a:avLst/>
            </a:prstGeom>
            <a:solidFill>
              <a:srgbClr val="2287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19" name="KSO_Shape"/>
            <p:cNvSpPr/>
            <p:nvPr/>
          </p:nvSpPr>
          <p:spPr bwMode="auto">
            <a:xfrm>
              <a:off x="9121923" y="1989931"/>
              <a:ext cx="316789" cy="269270"/>
            </a:xfrm>
            <a:custGeom>
              <a:avLst/>
              <a:gdLst>
                <a:gd name="T0" fmla="*/ 1221908 w 2276475"/>
                <a:gd name="T1" fmla="*/ 1328927 h 1936751"/>
                <a:gd name="T2" fmla="*/ 1196654 w 2276475"/>
                <a:gd name="T3" fmla="*/ 1388292 h 1936751"/>
                <a:gd name="T4" fmla="*/ 691864 w 2276475"/>
                <a:gd name="T5" fmla="*/ 1376845 h 1936751"/>
                <a:gd name="T6" fmla="*/ 695585 w 2276475"/>
                <a:gd name="T7" fmla="*/ 1314285 h 1936751"/>
                <a:gd name="T8" fmla="*/ 1104489 w 2276475"/>
                <a:gd name="T9" fmla="*/ 1115137 h 1936751"/>
                <a:gd name="T10" fmla="*/ 1117497 w 2276475"/>
                <a:gd name="T11" fmla="*/ 1168850 h 1936751"/>
                <a:gd name="T12" fmla="*/ 811396 w 2276475"/>
                <a:gd name="T13" fmla="*/ 1188695 h 1936751"/>
                <a:gd name="T14" fmla="*/ 783254 w 2276475"/>
                <a:gd name="T15" fmla="*/ 1141068 h 1936751"/>
                <a:gd name="T16" fmla="*/ 309026 w 2276475"/>
                <a:gd name="T17" fmla="*/ 898551 h 1936751"/>
                <a:gd name="T18" fmla="*/ 798665 w 2276475"/>
                <a:gd name="T19" fmla="*/ 935449 h 1936751"/>
                <a:gd name="T20" fmla="*/ 759855 w 2276475"/>
                <a:gd name="T21" fmla="*/ 989335 h 1936751"/>
                <a:gd name="T22" fmla="*/ 259317 w 2276475"/>
                <a:gd name="T23" fmla="*/ 967303 h 1936751"/>
                <a:gd name="T24" fmla="*/ 277393 w 2276475"/>
                <a:gd name="T25" fmla="*/ 906514 h 1936751"/>
                <a:gd name="T26" fmla="*/ 1086287 w 2276475"/>
                <a:gd name="T27" fmla="*/ 817903 h 1936751"/>
                <a:gd name="T28" fmla="*/ 1028372 w 2276475"/>
                <a:gd name="T29" fmla="*/ 919230 h 1936751"/>
                <a:gd name="T30" fmla="*/ 999280 w 2276475"/>
                <a:gd name="T31" fmla="*/ 917630 h 1936751"/>
                <a:gd name="T32" fmla="*/ 289574 w 2276475"/>
                <a:gd name="T33" fmla="*/ 706099 h 1936751"/>
                <a:gd name="T34" fmla="*/ 590631 w 2276475"/>
                <a:gd name="T35" fmla="*/ 735033 h 1936751"/>
                <a:gd name="T36" fmla="*/ 567535 w 2276475"/>
                <a:gd name="T37" fmla="*/ 784938 h 1936751"/>
                <a:gd name="T38" fmla="*/ 259309 w 2276475"/>
                <a:gd name="T39" fmla="*/ 770073 h 1936751"/>
                <a:gd name="T40" fmla="*/ 267273 w 2276475"/>
                <a:gd name="T41" fmla="*/ 715124 h 1936751"/>
                <a:gd name="T42" fmla="*/ 836933 w 2276475"/>
                <a:gd name="T43" fmla="*/ 505684 h 1936751"/>
                <a:gd name="T44" fmla="*/ 846494 w 2276475"/>
                <a:gd name="T45" fmla="*/ 574170 h 1936751"/>
                <a:gd name="T46" fmla="*/ 268069 w 2276475"/>
                <a:gd name="T47" fmla="*/ 592752 h 1936751"/>
                <a:gd name="T48" fmla="*/ 238855 w 2276475"/>
                <a:gd name="T49" fmla="*/ 530105 h 1936751"/>
                <a:gd name="T50" fmla="*/ 1467818 w 2276475"/>
                <a:gd name="T51" fmla="*/ 344025 h 1936751"/>
                <a:gd name="T52" fmla="*/ 1566759 w 2276475"/>
                <a:gd name="T53" fmla="*/ 428438 h 1936751"/>
                <a:gd name="T54" fmla="*/ 1578461 w 2276475"/>
                <a:gd name="T55" fmla="*/ 479936 h 1936751"/>
                <a:gd name="T56" fmla="*/ 1197862 w 2276475"/>
                <a:gd name="T57" fmla="*/ 846789 h 1936751"/>
                <a:gd name="T58" fmla="*/ 1138817 w 2276475"/>
                <a:gd name="T59" fmla="*/ 842806 h 1936751"/>
                <a:gd name="T60" fmla="*/ 1093869 w 2276475"/>
                <a:gd name="T61" fmla="*/ 799538 h 1936751"/>
                <a:gd name="T62" fmla="*/ 1075782 w 2276475"/>
                <a:gd name="T63" fmla="*/ 737423 h 1936751"/>
                <a:gd name="T64" fmla="*/ 1456382 w 2276475"/>
                <a:gd name="T65" fmla="*/ 344821 h 1936751"/>
                <a:gd name="T66" fmla="*/ 199469 w 2276475"/>
                <a:gd name="T67" fmla="*/ 367345 h 1936751"/>
                <a:gd name="T68" fmla="*/ 114475 w 2276475"/>
                <a:gd name="T69" fmla="*/ 448541 h 1936751"/>
                <a:gd name="T70" fmla="*/ 103321 w 2276475"/>
                <a:gd name="T71" fmla="*/ 1407238 h 1936751"/>
                <a:gd name="T72" fmla="*/ 171315 w 2276475"/>
                <a:gd name="T73" fmla="*/ 1503559 h 1936751"/>
                <a:gd name="T74" fmla="*/ 1382734 w 2276475"/>
                <a:gd name="T75" fmla="*/ 1530890 h 1936751"/>
                <a:gd name="T76" fmla="*/ 1488975 w 2276475"/>
                <a:gd name="T77" fmla="*/ 1477289 h 1936751"/>
                <a:gd name="T78" fmla="*/ 1531737 w 2276475"/>
                <a:gd name="T79" fmla="*/ 1365845 h 1936751"/>
                <a:gd name="T80" fmla="*/ 1605841 w 2276475"/>
                <a:gd name="T81" fmla="*/ 1539381 h 1936751"/>
                <a:gd name="T82" fmla="*/ 1513146 w 2276475"/>
                <a:gd name="T83" fmla="*/ 1611821 h 1936751"/>
                <a:gd name="T84" fmla="*/ 101461 w 2276475"/>
                <a:gd name="T85" fmla="*/ 1605982 h 1936751"/>
                <a:gd name="T86" fmla="*/ 16468 w 2276475"/>
                <a:gd name="T87" fmla="*/ 1525317 h 1936751"/>
                <a:gd name="T88" fmla="*/ 5312 w 2276475"/>
                <a:gd name="T89" fmla="*/ 391226 h 1936751"/>
                <a:gd name="T90" fmla="*/ 73307 w 2276475"/>
                <a:gd name="T91" fmla="*/ 295170 h 1936751"/>
                <a:gd name="T92" fmla="*/ 1746529 w 2276475"/>
                <a:gd name="T93" fmla="*/ 88926 h 1936751"/>
                <a:gd name="T94" fmla="*/ 1805153 w 2276475"/>
                <a:gd name="T95" fmla="*/ 114614 h 1936751"/>
                <a:gd name="T96" fmla="*/ 1838312 w 2276475"/>
                <a:gd name="T97" fmla="*/ 176846 h 1936751"/>
                <a:gd name="T98" fmla="*/ 1821600 w 2276475"/>
                <a:gd name="T99" fmla="*/ 237490 h 1936751"/>
                <a:gd name="T100" fmla="*/ 1620792 w 2276475"/>
                <a:gd name="T101" fmla="*/ 421806 h 1936751"/>
                <a:gd name="T102" fmla="*/ 1543068 w 2276475"/>
                <a:gd name="T103" fmla="*/ 339447 h 1936751"/>
                <a:gd name="T104" fmla="*/ 1506460 w 2276475"/>
                <a:gd name="T105" fmla="*/ 289925 h 1936751"/>
                <a:gd name="T106" fmla="*/ 1716818 w 2276475"/>
                <a:gd name="T107" fmla="*/ 92634 h 1936751"/>
                <a:gd name="T108" fmla="*/ 1893521 w 2276475"/>
                <a:gd name="T109" fmla="*/ 35131 h 1936751"/>
                <a:gd name="T110" fmla="*/ 1889783 w 2276475"/>
                <a:gd name="T111" fmla="*/ 106078 h 1936751"/>
                <a:gd name="T112" fmla="*/ 1844400 w 2276475"/>
                <a:gd name="T113" fmla="*/ 105545 h 1936751"/>
                <a:gd name="T114" fmla="*/ 1793944 w 2276475"/>
                <a:gd name="T115" fmla="*/ 59669 h 1936751"/>
                <a:gd name="T116" fmla="*/ 1847069 w 2276475"/>
                <a:gd name="T117" fmla="*/ 16194 h 1936751"/>
                <a:gd name="T118" fmla="*/ 1697756 w 2276475"/>
                <a:gd name="T119" fmla="*/ 22017 h 1936751"/>
                <a:gd name="T120" fmla="*/ 1364698 w 2276475"/>
                <a:gd name="T121" fmla="*/ 383050 h 1936751"/>
                <a:gd name="T122" fmla="*/ 1317840 w 2276475"/>
                <a:gd name="T123" fmla="*/ 375887 h 1936751"/>
                <a:gd name="T124" fmla="*/ 1320237 w 2276475"/>
                <a:gd name="T125" fmla="*/ 329200 h 193675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2276475" h="1936751">
                  <a:moveTo>
                    <a:pt x="872202" y="1555750"/>
                  </a:moveTo>
                  <a:lnTo>
                    <a:pt x="879190" y="1555750"/>
                  </a:lnTo>
                  <a:lnTo>
                    <a:pt x="1397284" y="1555750"/>
                  </a:lnTo>
                  <a:lnTo>
                    <a:pt x="1404272" y="1555750"/>
                  </a:lnTo>
                  <a:lnTo>
                    <a:pt x="1410943" y="1557024"/>
                  </a:lnTo>
                  <a:lnTo>
                    <a:pt x="1417614" y="1557979"/>
                  </a:lnTo>
                  <a:lnTo>
                    <a:pt x="1423649" y="1560208"/>
                  </a:lnTo>
                  <a:lnTo>
                    <a:pt x="1430002" y="1562437"/>
                  </a:lnTo>
                  <a:lnTo>
                    <a:pt x="1435403" y="1565303"/>
                  </a:lnTo>
                  <a:lnTo>
                    <a:pt x="1440485" y="1568168"/>
                  </a:lnTo>
                  <a:lnTo>
                    <a:pt x="1445567" y="1571989"/>
                  </a:lnTo>
                  <a:lnTo>
                    <a:pt x="1450015" y="1576128"/>
                  </a:lnTo>
                  <a:lnTo>
                    <a:pt x="1453509" y="1580268"/>
                  </a:lnTo>
                  <a:lnTo>
                    <a:pt x="1457321" y="1584726"/>
                  </a:lnTo>
                  <a:lnTo>
                    <a:pt x="1460180" y="1589502"/>
                  </a:lnTo>
                  <a:lnTo>
                    <a:pt x="1462403" y="1594915"/>
                  </a:lnTo>
                  <a:lnTo>
                    <a:pt x="1463674" y="1600009"/>
                  </a:lnTo>
                  <a:lnTo>
                    <a:pt x="1464944" y="1605741"/>
                  </a:lnTo>
                  <a:lnTo>
                    <a:pt x="1465262" y="1611472"/>
                  </a:lnTo>
                  <a:lnTo>
                    <a:pt x="1464944" y="1617203"/>
                  </a:lnTo>
                  <a:lnTo>
                    <a:pt x="1463674" y="1622935"/>
                  </a:lnTo>
                  <a:lnTo>
                    <a:pt x="1462403" y="1628029"/>
                  </a:lnTo>
                  <a:lnTo>
                    <a:pt x="1460180" y="1633124"/>
                  </a:lnTo>
                  <a:lnTo>
                    <a:pt x="1457321" y="1638218"/>
                  </a:lnTo>
                  <a:lnTo>
                    <a:pt x="1453509" y="1642358"/>
                  </a:lnTo>
                  <a:lnTo>
                    <a:pt x="1450015" y="1646815"/>
                  </a:lnTo>
                  <a:lnTo>
                    <a:pt x="1445567" y="1650955"/>
                  </a:lnTo>
                  <a:lnTo>
                    <a:pt x="1440485" y="1654457"/>
                  </a:lnTo>
                  <a:lnTo>
                    <a:pt x="1435403" y="1657641"/>
                  </a:lnTo>
                  <a:lnTo>
                    <a:pt x="1430002" y="1660507"/>
                  </a:lnTo>
                  <a:lnTo>
                    <a:pt x="1423649" y="1662736"/>
                  </a:lnTo>
                  <a:lnTo>
                    <a:pt x="1417614" y="1664328"/>
                  </a:lnTo>
                  <a:lnTo>
                    <a:pt x="1410943" y="1665920"/>
                  </a:lnTo>
                  <a:lnTo>
                    <a:pt x="1404272" y="1666875"/>
                  </a:lnTo>
                  <a:lnTo>
                    <a:pt x="1397284" y="1666875"/>
                  </a:lnTo>
                  <a:lnTo>
                    <a:pt x="879190" y="1666875"/>
                  </a:lnTo>
                  <a:lnTo>
                    <a:pt x="872202" y="1666875"/>
                  </a:lnTo>
                  <a:lnTo>
                    <a:pt x="865531" y="1665920"/>
                  </a:lnTo>
                  <a:lnTo>
                    <a:pt x="858860" y="1664328"/>
                  </a:lnTo>
                  <a:lnTo>
                    <a:pt x="852507" y="1662736"/>
                  </a:lnTo>
                  <a:lnTo>
                    <a:pt x="846790" y="1660507"/>
                  </a:lnTo>
                  <a:lnTo>
                    <a:pt x="841389" y="1657641"/>
                  </a:lnTo>
                  <a:lnTo>
                    <a:pt x="835989" y="1654139"/>
                  </a:lnTo>
                  <a:lnTo>
                    <a:pt x="831224" y="1650955"/>
                  </a:lnTo>
                  <a:lnTo>
                    <a:pt x="826777" y="1646815"/>
                  </a:lnTo>
                  <a:lnTo>
                    <a:pt x="822648" y="1642358"/>
                  </a:lnTo>
                  <a:lnTo>
                    <a:pt x="819471" y="1637900"/>
                  </a:lnTo>
                  <a:lnTo>
                    <a:pt x="816612" y="1633124"/>
                  </a:lnTo>
                  <a:lnTo>
                    <a:pt x="814389" y="1628029"/>
                  </a:lnTo>
                  <a:lnTo>
                    <a:pt x="812483" y="1622935"/>
                  </a:lnTo>
                  <a:lnTo>
                    <a:pt x="811530" y="1617203"/>
                  </a:lnTo>
                  <a:lnTo>
                    <a:pt x="811212" y="1611472"/>
                  </a:lnTo>
                  <a:lnTo>
                    <a:pt x="811530" y="1605741"/>
                  </a:lnTo>
                  <a:lnTo>
                    <a:pt x="812483" y="1600009"/>
                  </a:lnTo>
                  <a:lnTo>
                    <a:pt x="814389" y="1594915"/>
                  </a:lnTo>
                  <a:lnTo>
                    <a:pt x="816612" y="1589820"/>
                  </a:lnTo>
                  <a:lnTo>
                    <a:pt x="819471" y="1584726"/>
                  </a:lnTo>
                  <a:lnTo>
                    <a:pt x="822648" y="1580268"/>
                  </a:lnTo>
                  <a:lnTo>
                    <a:pt x="826777" y="1576128"/>
                  </a:lnTo>
                  <a:lnTo>
                    <a:pt x="831224" y="1571989"/>
                  </a:lnTo>
                  <a:lnTo>
                    <a:pt x="835989" y="1568168"/>
                  </a:lnTo>
                  <a:lnTo>
                    <a:pt x="841389" y="1565303"/>
                  </a:lnTo>
                  <a:lnTo>
                    <a:pt x="846790" y="1562437"/>
                  </a:lnTo>
                  <a:lnTo>
                    <a:pt x="852507" y="1560208"/>
                  </a:lnTo>
                  <a:lnTo>
                    <a:pt x="858860" y="1558298"/>
                  </a:lnTo>
                  <a:lnTo>
                    <a:pt x="865531" y="1557024"/>
                  </a:lnTo>
                  <a:lnTo>
                    <a:pt x="872202" y="1555750"/>
                  </a:lnTo>
                  <a:close/>
                  <a:moveTo>
                    <a:pt x="984211" y="1325563"/>
                  </a:moveTo>
                  <a:lnTo>
                    <a:pt x="1292263" y="1325563"/>
                  </a:lnTo>
                  <a:lnTo>
                    <a:pt x="1297339" y="1325880"/>
                  </a:lnTo>
                  <a:lnTo>
                    <a:pt x="1302415" y="1326513"/>
                  </a:lnTo>
                  <a:lnTo>
                    <a:pt x="1307174" y="1327779"/>
                  </a:lnTo>
                  <a:lnTo>
                    <a:pt x="1311615" y="1329361"/>
                  </a:lnTo>
                  <a:lnTo>
                    <a:pt x="1315740" y="1331260"/>
                  </a:lnTo>
                  <a:lnTo>
                    <a:pt x="1319864" y="1333792"/>
                  </a:lnTo>
                  <a:lnTo>
                    <a:pt x="1323671" y="1336640"/>
                  </a:lnTo>
                  <a:lnTo>
                    <a:pt x="1327161" y="1340121"/>
                  </a:lnTo>
                  <a:lnTo>
                    <a:pt x="1330333" y="1343286"/>
                  </a:lnTo>
                  <a:lnTo>
                    <a:pt x="1332871" y="1347400"/>
                  </a:lnTo>
                  <a:lnTo>
                    <a:pt x="1335409" y="1351198"/>
                  </a:lnTo>
                  <a:lnTo>
                    <a:pt x="1337630" y="1355629"/>
                  </a:lnTo>
                  <a:lnTo>
                    <a:pt x="1339216" y="1360059"/>
                  </a:lnTo>
                  <a:lnTo>
                    <a:pt x="1340485" y="1364807"/>
                  </a:lnTo>
                  <a:lnTo>
                    <a:pt x="1341437" y="1369870"/>
                  </a:lnTo>
                  <a:lnTo>
                    <a:pt x="1341437" y="1374934"/>
                  </a:lnTo>
                  <a:lnTo>
                    <a:pt x="1341437" y="1379681"/>
                  </a:lnTo>
                  <a:lnTo>
                    <a:pt x="1340485" y="1384745"/>
                  </a:lnTo>
                  <a:lnTo>
                    <a:pt x="1339216" y="1389492"/>
                  </a:lnTo>
                  <a:lnTo>
                    <a:pt x="1337630" y="1393923"/>
                  </a:lnTo>
                  <a:lnTo>
                    <a:pt x="1335409" y="1398037"/>
                  </a:lnTo>
                  <a:lnTo>
                    <a:pt x="1332871" y="1402151"/>
                  </a:lnTo>
                  <a:lnTo>
                    <a:pt x="1330016" y="1405632"/>
                  </a:lnTo>
                  <a:lnTo>
                    <a:pt x="1327161" y="1409430"/>
                  </a:lnTo>
                  <a:lnTo>
                    <a:pt x="1323671" y="1412595"/>
                  </a:lnTo>
                  <a:lnTo>
                    <a:pt x="1319864" y="1415443"/>
                  </a:lnTo>
                  <a:lnTo>
                    <a:pt x="1315740" y="1417659"/>
                  </a:lnTo>
                  <a:lnTo>
                    <a:pt x="1311615" y="1419874"/>
                  </a:lnTo>
                  <a:lnTo>
                    <a:pt x="1306857" y="1421773"/>
                  </a:lnTo>
                  <a:lnTo>
                    <a:pt x="1302415" y="1422722"/>
                  </a:lnTo>
                  <a:lnTo>
                    <a:pt x="1297339" y="1423672"/>
                  </a:lnTo>
                  <a:lnTo>
                    <a:pt x="1292263" y="1423988"/>
                  </a:lnTo>
                  <a:lnTo>
                    <a:pt x="984211" y="1423988"/>
                  </a:lnTo>
                  <a:lnTo>
                    <a:pt x="979453" y="1423672"/>
                  </a:lnTo>
                  <a:lnTo>
                    <a:pt x="974377" y="1422722"/>
                  </a:lnTo>
                  <a:lnTo>
                    <a:pt x="969618" y="1421773"/>
                  </a:lnTo>
                  <a:lnTo>
                    <a:pt x="965176" y="1419874"/>
                  </a:lnTo>
                  <a:lnTo>
                    <a:pt x="960735" y="1417659"/>
                  </a:lnTo>
                  <a:lnTo>
                    <a:pt x="956928" y="1415443"/>
                  </a:lnTo>
                  <a:lnTo>
                    <a:pt x="952803" y="1412595"/>
                  </a:lnTo>
                  <a:lnTo>
                    <a:pt x="949631" y="1409430"/>
                  </a:lnTo>
                  <a:lnTo>
                    <a:pt x="946141" y="1405632"/>
                  </a:lnTo>
                  <a:lnTo>
                    <a:pt x="943286" y="1402151"/>
                  </a:lnTo>
                  <a:lnTo>
                    <a:pt x="941065" y="1398037"/>
                  </a:lnTo>
                  <a:lnTo>
                    <a:pt x="938844" y="1393923"/>
                  </a:lnTo>
                  <a:lnTo>
                    <a:pt x="937258" y="1389492"/>
                  </a:lnTo>
                  <a:lnTo>
                    <a:pt x="935989" y="1384745"/>
                  </a:lnTo>
                  <a:lnTo>
                    <a:pt x="935355" y="1379681"/>
                  </a:lnTo>
                  <a:lnTo>
                    <a:pt x="935037" y="1374934"/>
                  </a:lnTo>
                  <a:lnTo>
                    <a:pt x="935355" y="1369870"/>
                  </a:lnTo>
                  <a:lnTo>
                    <a:pt x="935989" y="1364807"/>
                  </a:lnTo>
                  <a:lnTo>
                    <a:pt x="937258" y="1360059"/>
                  </a:lnTo>
                  <a:lnTo>
                    <a:pt x="938844" y="1355629"/>
                  </a:lnTo>
                  <a:lnTo>
                    <a:pt x="940748" y="1351198"/>
                  </a:lnTo>
                  <a:lnTo>
                    <a:pt x="943286" y="1347400"/>
                  </a:lnTo>
                  <a:lnTo>
                    <a:pt x="946141" y="1343286"/>
                  </a:lnTo>
                  <a:lnTo>
                    <a:pt x="949631" y="1340121"/>
                  </a:lnTo>
                  <a:lnTo>
                    <a:pt x="952803" y="1336640"/>
                  </a:lnTo>
                  <a:lnTo>
                    <a:pt x="956928" y="1333792"/>
                  </a:lnTo>
                  <a:lnTo>
                    <a:pt x="960735" y="1331260"/>
                  </a:lnTo>
                  <a:lnTo>
                    <a:pt x="965176" y="1329361"/>
                  </a:lnTo>
                  <a:lnTo>
                    <a:pt x="969618" y="1327779"/>
                  </a:lnTo>
                  <a:lnTo>
                    <a:pt x="974377" y="1326513"/>
                  </a:lnTo>
                  <a:lnTo>
                    <a:pt x="979453" y="1325880"/>
                  </a:lnTo>
                  <a:lnTo>
                    <a:pt x="984211" y="1325563"/>
                  </a:lnTo>
                  <a:close/>
                  <a:moveTo>
                    <a:pt x="369286" y="1074738"/>
                  </a:moveTo>
                  <a:lnTo>
                    <a:pt x="887697" y="1074738"/>
                  </a:lnTo>
                  <a:lnTo>
                    <a:pt x="894368" y="1075056"/>
                  </a:lnTo>
                  <a:lnTo>
                    <a:pt x="901356" y="1076008"/>
                  </a:lnTo>
                  <a:lnTo>
                    <a:pt x="908027" y="1077278"/>
                  </a:lnTo>
                  <a:lnTo>
                    <a:pt x="914063" y="1079183"/>
                  </a:lnTo>
                  <a:lnTo>
                    <a:pt x="920098" y="1081406"/>
                  </a:lnTo>
                  <a:lnTo>
                    <a:pt x="925816" y="1084263"/>
                  </a:lnTo>
                  <a:lnTo>
                    <a:pt x="930898" y="1087438"/>
                  </a:lnTo>
                  <a:lnTo>
                    <a:pt x="935663" y="1090931"/>
                  </a:lnTo>
                  <a:lnTo>
                    <a:pt x="940110" y="1094741"/>
                  </a:lnTo>
                  <a:lnTo>
                    <a:pt x="944240" y="1099186"/>
                  </a:lnTo>
                  <a:lnTo>
                    <a:pt x="947416" y="1103948"/>
                  </a:lnTo>
                  <a:lnTo>
                    <a:pt x="950275" y="1108711"/>
                  </a:lnTo>
                  <a:lnTo>
                    <a:pt x="952499" y="1113791"/>
                  </a:lnTo>
                  <a:lnTo>
                    <a:pt x="954405" y="1118871"/>
                  </a:lnTo>
                  <a:lnTo>
                    <a:pt x="955358" y="1124903"/>
                  </a:lnTo>
                  <a:lnTo>
                    <a:pt x="955675" y="1130301"/>
                  </a:lnTo>
                  <a:lnTo>
                    <a:pt x="955358" y="1136016"/>
                  </a:lnTo>
                  <a:lnTo>
                    <a:pt x="954405" y="1141413"/>
                  </a:lnTo>
                  <a:lnTo>
                    <a:pt x="952499" y="1147128"/>
                  </a:lnTo>
                  <a:lnTo>
                    <a:pt x="950275" y="1152208"/>
                  </a:lnTo>
                  <a:lnTo>
                    <a:pt x="947416" y="1156971"/>
                  </a:lnTo>
                  <a:lnTo>
                    <a:pt x="944240" y="1161098"/>
                  </a:lnTo>
                  <a:lnTo>
                    <a:pt x="940110" y="1165543"/>
                  </a:lnTo>
                  <a:lnTo>
                    <a:pt x="935663" y="1169671"/>
                  </a:lnTo>
                  <a:lnTo>
                    <a:pt x="930898" y="1173163"/>
                  </a:lnTo>
                  <a:lnTo>
                    <a:pt x="925816" y="1176656"/>
                  </a:lnTo>
                  <a:lnTo>
                    <a:pt x="920098" y="1179196"/>
                  </a:lnTo>
                  <a:lnTo>
                    <a:pt x="914063" y="1181736"/>
                  </a:lnTo>
                  <a:lnTo>
                    <a:pt x="908027" y="1183323"/>
                  </a:lnTo>
                  <a:lnTo>
                    <a:pt x="901356" y="1184593"/>
                  </a:lnTo>
                  <a:lnTo>
                    <a:pt x="894368" y="1185546"/>
                  </a:lnTo>
                  <a:lnTo>
                    <a:pt x="887697" y="1185863"/>
                  </a:lnTo>
                  <a:lnTo>
                    <a:pt x="369286" y="1185863"/>
                  </a:lnTo>
                  <a:lnTo>
                    <a:pt x="362615" y="1185546"/>
                  </a:lnTo>
                  <a:lnTo>
                    <a:pt x="355944" y="1184593"/>
                  </a:lnTo>
                  <a:lnTo>
                    <a:pt x="349273" y="1183323"/>
                  </a:lnTo>
                  <a:lnTo>
                    <a:pt x="343238" y="1181736"/>
                  </a:lnTo>
                  <a:lnTo>
                    <a:pt x="337203" y="1179196"/>
                  </a:lnTo>
                  <a:lnTo>
                    <a:pt x="331485" y="1176656"/>
                  </a:lnTo>
                  <a:lnTo>
                    <a:pt x="326402" y="1173163"/>
                  </a:lnTo>
                  <a:lnTo>
                    <a:pt x="321637" y="1169671"/>
                  </a:lnTo>
                  <a:lnTo>
                    <a:pt x="317190" y="1165543"/>
                  </a:lnTo>
                  <a:lnTo>
                    <a:pt x="313378" y="1161098"/>
                  </a:lnTo>
                  <a:lnTo>
                    <a:pt x="309884" y="1156971"/>
                  </a:lnTo>
                  <a:lnTo>
                    <a:pt x="307025" y="1152208"/>
                  </a:lnTo>
                  <a:lnTo>
                    <a:pt x="304802" y="1147128"/>
                  </a:lnTo>
                  <a:lnTo>
                    <a:pt x="302896" y="1141413"/>
                  </a:lnTo>
                  <a:lnTo>
                    <a:pt x="301943" y="1136016"/>
                  </a:lnTo>
                  <a:lnTo>
                    <a:pt x="301625" y="1130301"/>
                  </a:lnTo>
                  <a:lnTo>
                    <a:pt x="301943" y="1124903"/>
                  </a:lnTo>
                  <a:lnTo>
                    <a:pt x="302896" y="1119188"/>
                  </a:lnTo>
                  <a:lnTo>
                    <a:pt x="304802" y="1113791"/>
                  </a:lnTo>
                  <a:lnTo>
                    <a:pt x="307025" y="1108711"/>
                  </a:lnTo>
                  <a:lnTo>
                    <a:pt x="309884" y="1103948"/>
                  </a:lnTo>
                  <a:lnTo>
                    <a:pt x="313378" y="1099186"/>
                  </a:lnTo>
                  <a:lnTo>
                    <a:pt x="317190" y="1094741"/>
                  </a:lnTo>
                  <a:lnTo>
                    <a:pt x="321637" y="1091248"/>
                  </a:lnTo>
                  <a:lnTo>
                    <a:pt x="326402" y="1087438"/>
                  </a:lnTo>
                  <a:lnTo>
                    <a:pt x="331485" y="1084263"/>
                  </a:lnTo>
                  <a:lnTo>
                    <a:pt x="337203" y="1081406"/>
                  </a:lnTo>
                  <a:lnTo>
                    <a:pt x="343238" y="1079183"/>
                  </a:lnTo>
                  <a:lnTo>
                    <a:pt x="349273" y="1077278"/>
                  </a:lnTo>
                  <a:lnTo>
                    <a:pt x="355944" y="1076008"/>
                  </a:lnTo>
                  <a:lnTo>
                    <a:pt x="362615" y="1075056"/>
                  </a:lnTo>
                  <a:lnTo>
                    <a:pt x="369286" y="1074738"/>
                  </a:lnTo>
                  <a:close/>
                  <a:moveTo>
                    <a:pt x="1261435" y="965200"/>
                  </a:moveTo>
                  <a:lnTo>
                    <a:pt x="1264624" y="965200"/>
                  </a:lnTo>
                  <a:lnTo>
                    <a:pt x="1267814" y="965200"/>
                  </a:lnTo>
                  <a:lnTo>
                    <a:pt x="1271322" y="965838"/>
                  </a:lnTo>
                  <a:lnTo>
                    <a:pt x="1275149" y="967114"/>
                  </a:lnTo>
                  <a:lnTo>
                    <a:pt x="1278977" y="968390"/>
                  </a:lnTo>
                  <a:lnTo>
                    <a:pt x="1282804" y="969984"/>
                  </a:lnTo>
                  <a:lnTo>
                    <a:pt x="1290777" y="973811"/>
                  </a:lnTo>
                  <a:lnTo>
                    <a:pt x="1298113" y="978277"/>
                  </a:lnTo>
                  <a:lnTo>
                    <a:pt x="1304491" y="982742"/>
                  </a:lnTo>
                  <a:lnTo>
                    <a:pt x="1308637" y="986250"/>
                  </a:lnTo>
                  <a:lnTo>
                    <a:pt x="1312784" y="990715"/>
                  </a:lnTo>
                  <a:lnTo>
                    <a:pt x="1317249" y="997094"/>
                  </a:lnTo>
                  <a:lnTo>
                    <a:pt x="1321395" y="1004429"/>
                  </a:lnTo>
                  <a:lnTo>
                    <a:pt x="1325222" y="1012403"/>
                  </a:lnTo>
                  <a:lnTo>
                    <a:pt x="1326817" y="1016549"/>
                  </a:lnTo>
                  <a:lnTo>
                    <a:pt x="1328092" y="1020057"/>
                  </a:lnTo>
                  <a:lnTo>
                    <a:pt x="1329368" y="1024203"/>
                  </a:lnTo>
                  <a:lnTo>
                    <a:pt x="1330006" y="1027711"/>
                  </a:lnTo>
                  <a:lnTo>
                    <a:pt x="1330325" y="1030901"/>
                  </a:lnTo>
                  <a:lnTo>
                    <a:pt x="1330006" y="1034090"/>
                  </a:lnTo>
                  <a:lnTo>
                    <a:pt x="1329368" y="1036004"/>
                  </a:lnTo>
                  <a:lnTo>
                    <a:pt x="1327774" y="1038236"/>
                  </a:lnTo>
                  <a:lnTo>
                    <a:pt x="1228904" y="1099472"/>
                  </a:lnTo>
                  <a:lnTo>
                    <a:pt x="1226990" y="1101066"/>
                  </a:lnTo>
                  <a:lnTo>
                    <a:pt x="1225396" y="1102342"/>
                  </a:lnTo>
                  <a:lnTo>
                    <a:pt x="1223163" y="1103618"/>
                  </a:lnTo>
                  <a:lnTo>
                    <a:pt x="1220930" y="1104575"/>
                  </a:lnTo>
                  <a:lnTo>
                    <a:pt x="1219017" y="1105213"/>
                  </a:lnTo>
                  <a:lnTo>
                    <a:pt x="1216784" y="1105850"/>
                  </a:lnTo>
                  <a:lnTo>
                    <a:pt x="1212000" y="1106488"/>
                  </a:lnTo>
                  <a:lnTo>
                    <a:pt x="1207854" y="1105850"/>
                  </a:lnTo>
                  <a:lnTo>
                    <a:pt x="1205622" y="1105213"/>
                  </a:lnTo>
                  <a:lnTo>
                    <a:pt x="1203389" y="1104575"/>
                  </a:lnTo>
                  <a:lnTo>
                    <a:pt x="1201475" y="1103618"/>
                  </a:lnTo>
                  <a:lnTo>
                    <a:pt x="1199243" y="1102342"/>
                  </a:lnTo>
                  <a:lnTo>
                    <a:pt x="1197329" y="1101066"/>
                  </a:lnTo>
                  <a:lnTo>
                    <a:pt x="1195735" y="1099472"/>
                  </a:lnTo>
                  <a:lnTo>
                    <a:pt x="1194140" y="1097558"/>
                  </a:lnTo>
                  <a:lnTo>
                    <a:pt x="1192864" y="1095963"/>
                  </a:lnTo>
                  <a:lnTo>
                    <a:pt x="1191588" y="1093731"/>
                  </a:lnTo>
                  <a:lnTo>
                    <a:pt x="1190632" y="1091817"/>
                  </a:lnTo>
                  <a:lnTo>
                    <a:pt x="1189356" y="1087352"/>
                  </a:lnTo>
                  <a:lnTo>
                    <a:pt x="1189037" y="1082887"/>
                  </a:lnTo>
                  <a:lnTo>
                    <a:pt x="1189356" y="1078741"/>
                  </a:lnTo>
                  <a:lnTo>
                    <a:pt x="1190632" y="1074276"/>
                  </a:lnTo>
                  <a:lnTo>
                    <a:pt x="1191588" y="1072043"/>
                  </a:lnTo>
                  <a:lnTo>
                    <a:pt x="1192864" y="1070130"/>
                  </a:lnTo>
                  <a:lnTo>
                    <a:pt x="1194140" y="1068535"/>
                  </a:lnTo>
                  <a:lnTo>
                    <a:pt x="1195735" y="1066621"/>
                  </a:lnTo>
                  <a:lnTo>
                    <a:pt x="1257289" y="967433"/>
                  </a:lnTo>
                  <a:lnTo>
                    <a:pt x="1258884" y="965838"/>
                  </a:lnTo>
                  <a:lnTo>
                    <a:pt x="1261435" y="965200"/>
                  </a:lnTo>
                  <a:close/>
                  <a:moveTo>
                    <a:pt x="346041" y="844550"/>
                  </a:moveTo>
                  <a:lnTo>
                    <a:pt x="350799" y="844550"/>
                  </a:lnTo>
                  <a:lnTo>
                    <a:pt x="658851" y="844550"/>
                  </a:lnTo>
                  <a:lnTo>
                    <a:pt x="663927" y="844550"/>
                  </a:lnTo>
                  <a:lnTo>
                    <a:pt x="669003" y="845185"/>
                  </a:lnTo>
                  <a:lnTo>
                    <a:pt x="673762" y="846773"/>
                  </a:lnTo>
                  <a:lnTo>
                    <a:pt x="678204" y="848043"/>
                  </a:lnTo>
                  <a:lnTo>
                    <a:pt x="682645" y="850265"/>
                  </a:lnTo>
                  <a:lnTo>
                    <a:pt x="686452" y="852805"/>
                  </a:lnTo>
                  <a:lnTo>
                    <a:pt x="690259" y="855345"/>
                  </a:lnTo>
                  <a:lnTo>
                    <a:pt x="693749" y="858838"/>
                  </a:lnTo>
                  <a:lnTo>
                    <a:pt x="697239" y="862330"/>
                  </a:lnTo>
                  <a:lnTo>
                    <a:pt x="699777" y="865823"/>
                  </a:lnTo>
                  <a:lnTo>
                    <a:pt x="702315" y="869950"/>
                  </a:lnTo>
                  <a:lnTo>
                    <a:pt x="704218" y="874395"/>
                  </a:lnTo>
                  <a:lnTo>
                    <a:pt x="705804" y="879158"/>
                  </a:lnTo>
                  <a:lnTo>
                    <a:pt x="707391" y="883920"/>
                  </a:lnTo>
                  <a:lnTo>
                    <a:pt x="708025" y="888683"/>
                  </a:lnTo>
                  <a:lnTo>
                    <a:pt x="708025" y="893763"/>
                  </a:lnTo>
                  <a:lnTo>
                    <a:pt x="708025" y="898843"/>
                  </a:lnTo>
                  <a:lnTo>
                    <a:pt x="707391" y="903605"/>
                  </a:lnTo>
                  <a:lnTo>
                    <a:pt x="705804" y="908368"/>
                  </a:lnTo>
                  <a:lnTo>
                    <a:pt x="704218" y="912495"/>
                  </a:lnTo>
                  <a:lnTo>
                    <a:pt x="702315" y="916940"/>
                  </a:lnTo>
                  <a:lnTo>
                    <a:pt x="699777" y="921068"/>
                  </a:lnTo>
                  <a:lnTo>
                    <a:pt x="697239" y="924878"/>
                  </a:lnTo>
                  <a:lnTo>
                    <a:pt x="693749" y="928370"/>
                  </a:lnTo>
                  <a:lnTo>
                    <a:pt x="690259" y="931545"/>
                  </a:lnTo>
                  <a:lnTo>
                    <a:pt x="686452" y="934403"/>
                  </a:lnTo>
                  <a:lnTo>
                    <a:pt x="682645" y="936943"/>
                  </a:lnTo>
                  <a:lnTo>
                    <a:pt x="678204" y="938848"/>
                  </a:lnTo>
                  <a:lnTo>
                    <a:pt x="673762" y="940753"/>
                  </a:lnTo>
                  <a:lnTo>
                    <a:pt x="669003" y="941705"/>
                  </a:lnTo>
                  <a:lnTo>
                    <a:pt x="663927" y="942658"/>
                  </a:lnTo>
                  <a:lnTo>
                    <a:pt x="658851" y="942975"/>
                  </a:lnTo>
                  <a:lnTo>
                    <a:pt x="350799" y="942975"/>
                  </a:lnTo>
                  <a:lnTo>
                    <a:pt x="346041" y="942658"/>
                  </a:lnTo>
                  <a:lnTo>
                    <a:pt x="340965" y="941705"/>
                  </a:lnTo>
                  <a:lnTo>
                    <a:pt x="336206" y="940753"/>
                  </a:lnTo>
                  <a:lnTo>
                    <a:pt x="331764" y="938848"/>
                  </a:lnTo>
                  <a:lnTo>
                    <a:pt x="327323" y="936943"/>
                  </a:lnTo>
                  <a:lnTo>
                    <a:pt x="323516" y="934403"/>
                  </a:lnTo>
                  <a:lnTo>
                    <a:pt x="319391" y="931545"/>
                  </a:lnTo>
                  <a:lnTo>
                    <a:pt x="316219" y="928370"/>
                  </a:lnTo>
                  <a:lnTo>
                    <a:pt x="312729" y="924878"/>
                  </a:lnTo>
                  <a:lnTo>
                    <a:pt x="309874" y="921068"/>
                  </a:lnTo>
                  <a:lnTo>
                    <a:pt x="307653" y="916940"/>
                  </a:lnTo>
                  <a:lnTo>
                    <a:pt x="305432" y="912495"/>
                  </a:lnTo>
                  <a:lnTo>
                    <a:pt x="303846" y="908368"/>
                  </a:lnTo>
                  <a:lnTo>
                    <a:pt x="302577" y="903605"/>
                  </a:lnTo>
                  <a:lnTo>
                    <a:pt x="301943" y="898843"/>
                  </a:lnTo>
                  <a:lnTo>
                    <a:pt x="301625" y="893763"/>
                  </a:lnTo>
                  <a:lnTo>
                    <a:pt x="301943" y="888683"/>
                  </a:lnTo>
                  <a:lnTo>
                    <a:pt x="302577" y="883920"/>
                  </a:lnTo>
                  <a:lnTo>
                    <a:pt x="303846" y="879158"/>
                  </a:lnTo>
                  <a:lnTo>
                    <a:pt x="305432" y="874395"/>
                  </a:lnTo>
                  <a:lnTo>
                    <a:pt x="307336" y="869950"/>
                  </a:lnTo>
                  <a:lnTo>
                    <a:pt x="309874" y="865823"/>
                  </a:lnTo>
                  <a:lnTo>
                    <a:pt x="312729" y="862330"/>
                  </a:lnTo>
                  <a:lnTo>
                    <a:pt x="316219" y="858838"/>
                  </a:lnTo>
                  <a:lnTo>
                    <a:pt x="319391" y="855345"/>
                  </a:lnTo>
                  <a:lnTo>
                    <a:pt x="323516" y="852805"/>
                  </a:lnTo>
                  <a:lnTo>
                    <a:pt x="327323" y="850265"/>
                  </a:lnTo>
                  <a:lnTo>
                    <a:pt x="331764" y="848043"/>
                  </a:lnTo>
                  <a:lnTo>
                    <a:pt x="336206" y="846773"/>
                  </a:lnTo>
                  <a:lnTo>
                    <a:pt x="340965" y="845185"/>
                  </a:lnTo>
                  <a:lnTo>
                    <a:pt x="346041" y="844550"/>
                  </a:lnTo>
                  <a:close/>
                  <a:moveTo>
                    <a:pt x="344144" y="590550"/>
                  </a:moveTo>
                  <a:lnTo>
                    <a:pt x="960782" y="590550"/>
                  </a:lnTo>
                  <a:lnTo>
                    <a:pt x="966812" y="591185"/>
                  </a:lnTo>
                  <a:lnTo>
                    <a:pt x="973159" y="592138"/>
                  </a:lnTo>
                  <a:lnTo>
                    <a:pt x="978871" y="593725"/>
                  </a:lnTo>
                  <a:lnTo>
                    <a:pt x="984584" y="595630"/>
                  </a:lnTo>
                  <a:lnTo>
                    <a:pt x="990296" y="598488"/>
                  </a:lnTo>
                  <a:lnTo>
                    <a:pt x="995374" y="601345"/>
                  </a:lnTo>
                  <a:lnTo>
                    <a:pt x="1000135" y="604838"/>
                  </a:lnTo>
                  <a:lnTo>
                    <a:pt x="1004260" y="608965"/>
                  </a:lnTo>
                  <a:lnTo>
                    <a:pt x="1008386" y="613410"/>
                  </a:lnTo>
                  <a:lnTo>
                    <a:pt x="1011560" y="617855"/>
                  </a:lnTo>
                  <a:lnTo>
                    <a:pt x="1015051" y="623253"/>
                  </a:lnTo>
                  <a:lnTo>
                    <a:pt x="1017590" y="628650"/>
                  </a:lnTo>
                  <a:lnTo>
                    <a:pt x="1019811" y="634048"/>
                  </a:lnTo>
                  <a:lnTo>
                    <a:pt x="1021081" y="639763"/>
                  </a:lnTo>
                  <a:lnTo>
                    <a:pt x="1021715" y="646113"/>
                  </a:lnTo>
                  <a:lnTo>
                    <a:pt x="1022350" y="652145"/>
                  </a:lnTo>
                  <a:lnTo>
                    <a:pt x="1021715" y="658813"/>
                  </a:lnTo>
                  <a:lnTo>
                    <a:pt x="1021081" y="664528"/>
                  </a:lnTo>
                  <a:lnTo>
                    <a:pt x="1019811" y="670878"/>
                  </a:lnTo>
                  <a:lnTo>
                    <a:pt x="1017590" y="676275"/>
                  </a:lnTo>
                  <a:lnTo>
                    <a:pt x="1015051" y="681673"/>
                  </a:lnTo>
                  <a:lnTo>
                    <a:pt x="1011560" y="686753"/>
                  </a:lnTo>
                  <a:lnTo>
                    <a:pt x="1008386" y="691515"/>
                  </a:lnTo>
                  <a:lnTo>
                    <a:pt x="1004260" y="695960"/>
                  </a:lnTo>
                  <a:lnTo>
                    <a:pt x="1000135" y="700088"/>
                  </a:lnTo>
                  <a:lnTo>
                    <a:pt x="995374" y="703580"/>
                  </a:lnTo>
                  <a:lnTo>
                    <a:pt x="990296" y="706438"/>
                  </a:lnTo>
                  <a:lnTo>
                    <a:pt x="984584" y="708978"/>
                  </a:lnTo>
                  <a:lnTo>
                    <a:pt x="978871" y="711200"/>
                  </a:lnTo>
                  <a:lnTo>
                    <a:pt x="973159" y="712788"/>
                  </a:lnTo>
                  <a:lnTo>
                    <a:pt x="966812" y="713740"/>
                  </a:lnTo>
                  <a:lnTo>
                    <a:pt x="960782" y="714375"/>
                  </a:lnTo>
                  <a:lnTo>
                    <a:pt x="344144" y="714375"/>
                  </a:lnTo>
                  <a:lnTo>
                    <a:pt x="338114" y="713740"/>
                  </a:lnTo>
                  <a:lnTo>
                    <a:pt x="331767" y="712788"/>
                  </a:lnTo>
                  <a:lnTo>
                    <a:pt x="326054" y="711200"/>
                  </a:lnTo>
                  <a:lnTo>
                    <a:pt x="320342" y="708978"/>
                  </a:lnTo>
                  <a:lnTo>
                    <a:pt x="314946" y="706438"/>
                  </a:lnTo>
                  <a:lnTo>
                    <a:pt x="309869" y="703580"/>
                  </a:lnTo>
                  <a:lnTo>
                    <a:pt x="305108" y="700088"/>
                  </a:lnTo>
                  <a:lnTo>
                    <a:pt x="300982" y="695960"/>
                  </a:lnTo>
                  <a:lnTo>
                    <a:pt x="296857" y="691515"/>
                  </a:lnTo>
                  <a:lnTo>
                    <a:pt x="293366" y="686753"/>
                  </a:lnTo>
                  <a:lnTo>
                    <a:pt x="290192" y="681673"/>
                  </a:lnTo>
                  <a:lnTo>
                    <a:pt x="287653" y="676275"/>
                  </a:lnTo>
                  <a:lnTo>
                    <a:pt x="285432" y="670878"/>
                  </a:lnTo>
                  <a:lnTo>
                    <a:pt x="284162" y="664528"/>
                  </a:lnTo>
                  <a:lnTo>
                    <a:pt x="282893" y="658813"/>
                  </a:lnTo>
                  <a:lnTo>
                    <a:pt x="282575" y="652145"/>
                  </a:lnTo>
                  <a:lnTo>
                    <a:pt x="282893" y="646113"/>
                  </a:lnTo>
                  <a:lnTo>
                    <a:pt x="284162" y="639763"/>
                  </a:lnTo>
                  <a:lnTo>
                    <a:pt x="285432" y="634048"/>
                  </a:lnTo>
                  <a:lnTo>
                    <a:pt x="287653" y="628650"/>
                  </a:lnTo>
                  <a:lnTo>
                    <a:pt x="290192" y="623253"/>
                  </a:lnTo>
                  <a:lnTo>
                    <a:pt x="293366" y="617855"/>
                  </a:lnTo>
                  <a:lnTo>
                    <a:pt x="296857" y="613410"/>
                  </a:lnTo>
                  <a:lnTo>
                    <a:pt x="300982" y="608965"/>
                  </a:lnTo>
                  <a:lnTo>
                    <a:pt x="305108" y="604838"/>
                  </a:lnTo>
                  <a:lnTo>
                    <a:pt x="309869" y="601345"/>
                  </a:lnTo>
                  <a:lnTo>
                    <a:pt x="314946" y="598488"/>
                  </a:lnTo>
                  <a:lnTo>
                    <a:pt x="320342" y="595630"/>
                  </a:lnTo>
                  <a:lnTo>
                    <a:pt x="326054" y="593725"/>
                  </a:lnTo>
                  <a:lnTo>
                    <a:pt x="331767" y="592138"/>
                  </a:lnTo>
                  <a:lnTo>
                    <a:pt x="338114" y="591185"/>
                  </a:lnTo>
                  <a:lnTo>
                    <a:pt x="344144" y="590550"/>
                  </a:lnTo>
                  <a:close/>
                  <a:moveTo>
                    <a:pt x="1750865" y="411163"/>
                  </a:moveTo>
                  <a:lnTo>
                    <a:pt x="1754043" y="411481"/>
                  </a:lnTo>
                  <a:lnTo>
                    <a:pt x="1757540" y="411798"/>
                  </a:lnTo>
                  <a:lnTo>
                    <a:pt x="1760718" y="413068"/>
                  </a:lnTo>
                  <a:lnTo>
                    <a:pt x="1764214" y="414021"/>
                  </a:lnTo>
                  <a:lnTo>
                    <a:pt x="1767710" y="414973"/>
                  </a:lnTo>
                  <a:lnTo>
                    <a:pt x="1770889" y="416878"/>
                  </a:lnTo>
                  <a:lnTo>
                    <a:pt x="1777563" y="421006"/>
                  </a:lnTo>
                  <a:lnTo>
                    <a:pt x="1784555" y="425768"/>
                  </a:lnTo>
                  <a:lnTo>
                    <a:pt x="1790912" y="431166"/>
                  </a:lnTo>
                  <a:lnTo>
                    <a:pt x="1797904" y="437198"/>
                  </a:lnTo>
                  <a:lnTo>
                    <a:pt x="1812207" y="451486"/>
                  </a:lnTo>
                  <a:lnTo>
                    <a:pt x="1827145" y="466408"/>
                  </a:lnTo>
                  <a:lnTo>
                    <a:pt x="1836680" y="476251"/>
                  </a:lnTo>
                  <a:lnTo>
                    <a:pt x="1851935" y="491173"/>
                  </a:lnTo>
                  <a:lnTo>
                    <a:pt x="1865920" y="505461"/>
                  </a:lnTo>
                  <a:lnTo>
                    <a:pt x="1872277" y="512446"/>
                  </a:lnTo>
                  <a:lnTo>
                    <a:pt x="1877680" y="519431"/>
                  </a:lnTo>
                  <a:lnTo>
                    <a:pt x="1882447" y="525781"/>
                  </a:lnTo>
                  <a:lnTo>
                    <a:pt x="1886579" y="532766"/>
                  </a:lnTo>
                  <a:lnTo>
                    <a:pt x="1888486" y="536258"/>
                  </a:lnTo>
                  <a:lnTo>
                    <a:pt x="1889439" y="539433"/>
                  </a:lnTo>
                  <a:lnTo>
                    <a:pt x="1891029" y="542608"/>
                  </a:lnTo>
                  <a:lnTo>
                    <a:pt x="1891664" y="546101"/>
                  </a:lnTo>
                  <a:lnTo>
                    <a:pt x="1891982" y="549593"/>
                  </a:lnTo>
                  <a:lnTo>
                    <a:pt x="1892300" y="552768"/>
                  </a:lnTo>
                  <a:lnTo>
                    <a:pt x="1892300" y="556261"/>
                  </a:lnTo>
                  <a:lnTo>
                    <a:pt x="1891664" y="559753"/>
                  </a:lnTo>
                  <a:lnTo>
                    <a:pt x="1891029" y="562928"/>
                  </a:lnTo>
                  <a:lnTo>
                    <a:pt x="1889757" y="566738"/>
                  </a:lnTo>
                  <a:lnTo>
                    <a:pt x="1888486" y="570231"/>
                  </a:lnTo>
                  <a:lnTo>
                    <a:pt x="1886261" y="574041"/>
                  </a:lnTo>
                  <a:lnTo>
                    <a:pt x="1884036" y="577533"/>
                  </a:lnTo>
                  <a:lnTo>
                    <a:pt x="1881176" y="581343"/>
                  </a:lnTo>
                  <a:lnTo>
                    <a:pt x="1877680" y="585153"/>
                  </a:lnTo>
                  <a:lnTo>
                    <a:pt x="1874184" y="588963"/>
                  </a:lnTo>
                  <a:lnTo>
                    <a:pt x="1476895" y="985838"/>
                  </a:lnTo>
                  <a:lnTo>
                    <a:pt x="1472763" y="989966"/>
                  </a:lnTo>
                  <a:lnTo>
                    <a:pt x="1468313" y="993458"/>
                  </a:lnTo>
                  <a:lnTo>
                    <a:pt x="1464182" y="996633"/>
                  </a:lnTo>
                  <a:lnTo>
                    <a:pt x="1459732" y="999808"/>
                  </a:lnTo>
                  <a:lnTo>
                    <a:pt x="1455282" y="1002348"/>
                  </a:lnTo>
                  <a:lnTo>
                    <a:pt x="1450515" y="1004888"/>
                  </a:lnTo>
                  <a:lnTo>
                    <a:pt x="1446065" y="1007111"/>
                  </a:lnTo>
                  <a:lnTo>
                    <a:pt x="1440980" y="1009016"/>
                  </a:lnTo>
                  <a:lnTo>
                    <a:pt x="1436212" y="1010921"/>
                  </a:lnTo>
                  <a:lnTo>
                    <a:pt x="1431445" y="1012826"/>
                  </a:lnTo>
                  <a:lnTo>
                    <a:pt x="1426360" y="1013778"/>
                  </a:lnTo>
                  <a:lnTo>
                    <a:pt x="1421274" y="1015366"/>
                  </a:lnTo>
                  <a:lnTo>
                    <a:pt x="1416507" y="1016001"/>
                  </a:lnTo>
                  <a:lnTo>
                    <a:pt x="1411422" y="1016953"/>
                  </a:lnTo>
                  <a:lnTo>
                    <a:pt x="1406336" y="1017271"/>
                  </a:lnTo>
                  <a:lnTo>
                    <a:pt x="1401569" y="1017588"/>
                  </a:lnTo>
                  <a:lnTo>
                    <a:pt x="1396484" y="1017588"/>
                  </a:lnTo>
                  <a:lnTo>
                    <a:pt x="1391716" y="1017271"/>
                  </a:lnTo>
                  <a:lnTo>
                    <a:pt x="1386949" y="1016953"/>
                  </a:lnTo>
                  <a:lnTo>
                    <a:pt x="1382499" y="1015683"/>
                  </a:lnTo>
                  <a:lnTo>
                    <a:pt x="1377731" y="1015048"/>
                  </a:lnTo>
                  <a:lnTo>
                    <a:pt x="1373282" y="1013461"/>
                  </a:lnTo>
                  <a:lnTo>
                    <a:pt x="1368832" y="1012191"/>
                  </a:lnTo>
                  <a:lnTo>
                    <a:pt x="1364700" y="1010286"/>
                  </a:lnTo>
                  <a:lnTo>
                    <a:pt x="1360886" y="1008063"/>
                  </a:lnTo>
                  <a:lnTo>
                    <a:pt x="1357072" y="1005523"/>
                  </a:lnTo>
                  <a:lnTo>
                    <a:pt x="1353576" y="1002983"/>
                  </a:lnTo>
                  <a:lnTo>
                    <a:pt x="1350080" y="1000126"/>
                  </a:lnTo>
                  <a:lnTo>
                    <a:pt x="1347220" y="996633"/>
                  </a:lnTo>
                  <a:lnTo>
                    <a:pt x="1344359" y="993458"/>
                  </a:lnTo>
                  <a:lnTo>
                    <a:pt x="1341817" y="989331"/>
                  </a:lnTo>
                  <a:lnTo>
                    <a:pt x="1339274" y="985521"/>
                  </a:lnTo>
                  <a:lnTo>
                    <a:pt x="1337367" y="981076"/>
                  </a:lnTo>
                  <a:lnTo>
                    <a:pt x="1335778" y="976313"/>
                  </a:lnTo>
                  <a:lnTo>
                    <a:pt x="1326561" y="967106"/>
                  </a:lnTo>
                  <a:lnTo>
                    <a:pt x="1322111" y="965518"/>
                  </a:lnTo>
                  <a:lnTo>
                    <a:pt x="1317979" y="963296"/>
                  </a:lnTo>
                  <a:lnTo>
                    <a:pt x="1314165" y="961073"/>
                  </a:lnTo>
                  <a:lnTo>
                    <a:pt x="1310351" y="958851"/>
                  </a:lnTo>
                  <a:lnTo>
                    <a:pt x="1307173" y="956311"/>
                  </a:lnTo>
                  <a:lnTo>
                    <a:pt x="1303995" y="953453"/>
                  </a:lnTo>
                  <a:lnTo>
                    <a:pt x="1301134" y="950913"/>
                  </a:lnTo>
                  <a:lnTo>
                    <a:pt x="1298274" y="948056"/>
                  </a:lnTo>
                  <a:lnTo>
                    <a:pt x="1295731" y="944563"/>
                  </a:lnTo>
                  <a:lnTo>
                    <a:pt x="1293824" y="941706"/>
                  </a:lnTo>
                  <a:lnTo>
                    <a:pt x="1291599" y="938531"/>
                  </a:lnTo>
                  <a:lnTo>
                    <a:pt x="1289692" y="935038"/>
                  </a:lnTo>
                  <a:lnTo>
                    <a:pt x="1288103" y="931546"/>
                  </a:lnTo>
                  <a:lnTo>
                    <a:pt x="1286832" y="928371"/>
                  </a:lnTo>
                  <a:lnTo>
                    <a:pt x="1284607" y="921068"/>
                  </a:lnTo>
                  <a:lnTo>
                    <a:pt x="1283336" y="913448"/>
                  </a:lnTo>
                  <a:lnTo>
                    <a:pt x="1282700" y="905511"/>
                  </a:lnTo>
                  <a:lnTo>
                    <a:pt x="1283018" y="897573"/>
                  </a:lnTo>
                  <a:lnTo>
                    <a:pt x="1283971" y="889953"/>
                  </a:lnTo>
                  <a:lnTo>
                    <a:pt x="1285560" y="882016"/>
                  </a:lnTo>
                  <a:lnTo>
                    <a:pt x="1287785" y="874078"/>
                  </a:lnTo>
                  <a:lnTo>
                    <a:pt x="1290646" y="866141"/>
                  </a:lnTo>
                  <a:lnTo>
                    <a:pt x="1294142" y="858521"/>
                  </a:lnTo>
                  <a:lnTo>
                    <a:pt x="1298909" y="849948"/>
                  </a:lnTo>
                  <a:lnTo>
                    <a:pt x="1304313" y="841376"/>
                  </a:lnTo>
                  <a:lnTo>
                    <a:pt x="1310351" y="833756"/>
                  </a:lnTo>
                  <a:lnTo>
                    <a:pt x="1317026" y="826136"/>
                  </a:lnTo>
                  <a:lnTo>
                    <a:pt x="1714315" y="429261"/>
                  </a:lnTo>
                  <a:lnTo>
                    <a:pt x="1718446" y="425768"/>
                  </a:lnTo>
                  <a:lnTo>
                    <a:pt x="1721943" y="422276"/>
                  </a:lnTo>
                  <a:lnTo>
                    <a:pt x="1726074" y="419736"/>
                  </a:lnTo>
                  <a:lnTo>
                    <a:pt x="1729571" y="417196"/>
                  </a:lnTo>
                  <a:lnTo>
                    <a:pt x="1733384" y="415608"/>
                  </a:lnTo>
                  <a:lnTo>
                    <a:pt x="1736881" y="414021"/>
                  </a:lnTo>
                  <a:lnTo>
                    <a:pt x="1740377" y="412433"/>
                  </a:lnTo>
                  <a:lnTo>
                    <a:pt x="1743873" y="411798"/>
                  </a:lnTo>
                  <a:lnTo>
                    <a:pt x="1747051" y="411481"/>
                  </a:lnTo>
                  <a:lnTo>
                    <a:pt x="1750865" y="411163"/>
                  </a:lnTo>
                  <a:close/>
                  <a:moveTo>
                    <a:pt x="198373" y="319088"/>
                  </a:moveTo>
                  <a:lnTo>
                    <a:pt x="1557783" y="319088"/>
                  </a:lnTo>
                  <a:lnTo>
                    <a:pt x="1453042" y="423822"/>
                  </a:lnTo>
                  <a:lnTo>
                    <a:pt x="315492" y="423822"/>
                  </a:lnTo>
                  <a:lnTo>
                    <a:pt x="305336" y="424140"/>
                  </a:lnTo>
                  <a:lnTo>
                    <a:pt x="295179" y="424774"/>
                  </a:lnTo>
                  <a:lnTo>
                    <a:pt x="285340" y="426361"/>
                  </a:lnTo>
                  <a:lnTo>
                    <a:pt x="275500" y="427631"/>
                  </a:lnTo>
                  <a:lnTo>
                    <a:pt x="265979" y="429852"/>
                  </a:lnTo>
                  <a:lnTo>
                    <a:pt x="256457" y="433026"/>
                  </a:lnTo>
                  <a:lnTo>
                    <a:pt x="247570" y="435882"/>
                  </a:lnTo>
                  <a:lnTo>
                    <a:pt x="238365" y="439374"/>
                  </a:lnTo>
                  <a:lnTo>
                    <a:pt x="229478" y="443499"/>
                  </a:lnTo>
                  <a:lnTo>
                    <a:pt x="221226" y="447943"/>
                  </a:lnTo>
                  <a:lnTo>
                    <a:pt x="212973" y="452703"/>
                  </a:lnTo>
                  <a:lnTo>
                    <a:pt x="204721" y="457781"/>
                  </a:lnTo>
                  <a:lnTo>
                    <a:pt x="196786" y="463494"/>
                  </a:lnTo>
                  <a:lnTo>
                    <a:pt x="189486" y="469207"/>
                  </a:lnTo>
                  <a:lnTo>
                    <a:pt x="182186" y="475554"/>
                  </a:lnTo>
                  <a:lnTo>
                    <a:pt x="175203" y="481902"/>
                  </a:lnTo>
                  <a:lnTo>
                    <a:pt x="168855" y="488884"/>
                  </a:lnTo>
                  <a:lnTo>
                    <a:pt x="162507" y="496184"/>
                  </a:lnTo>
                  <a:lnTo>
                    <a:pt x="156794" y="503483"/>
                  </a:lnTo>
                  <a:lnTo>
                    <a:pt x="151398" y="511100"/>
                  </a:lnTo>
                  <a:lnTo>
                    <a:pt x="145685" y="519670"/>
                  </a:lnTo>
                  <a:lnTo>
                    <a:pt x="140924" y="527604"/>
                  </a:lnTo>
                  <a:lnTo>
                    <a:pt x="136798" y="536490"/>
                  </a:lnTo>
                  <a:lnTo>
                    <a:pt x="132672" y="545060"/>
                  </a:lnTo>
                  <a:lnTo>
                    <a:pt x="129498" y="554263"/>
                  </a:lnTo>
                  <a:lnTo>
                    <a:pt x="126007" y="563150"/>
                  </a:lnTo>
                  <a:lnTo>
                    <a:pt x="123468" y="572671"/>
                  </a:lnTo>
                  <a:lnTo>
                    <a:pt x="121246" y="582193"/>
                  </a:lnTo>
                  <a:lnTo>
                    <a:pt x="119659" y="592031"/>
                  </a:lnTo>
                  <a:lnTo>
                    <a:pt x="118072" y="601870"/>
                  </a:lnTo>
                  <a:lnTo>
                    <a:pt x="117437" y="612026"/>
                  </a:lnTo>
                  <a:lnTo>
                    <a:pt x="117437" y="622182"/>
                  </a:lnTo>
                  <a:lnTo>
                    <a:pt x="117437" y="1633658"/>
                  </a:lnTo>
                  <a:lnTo>
                    <a:pt x="117437" y="1643814"/>
                  </a:lnTo>
                  <a:lnTo>
                    <a:pt x="118072" y="1653970"/>
                  </a:lnTo>
                  <a:lnTo>
                    <a:pt x="119659" y="1663808"/>
                  </a:lnTo>
                  <a:lnTo>
                    <a:pt x="121246" y="1673647"/>
                  </a:lnTo>
                  <a:lnTo>
                    <a:pt x="123468" y="1683168"/>
                  </a:lnTo>
                  <a:lnTo>
                    <a:pt x="126007" y="1692689"/>
                  </a:lnTo>
                  <a:lnTo>
                    <a:pt x="129498" y="1701576"/>
                  </a:lnTo>
                  <a:lnTo>
                    <a:pt x="132672" y="1710780"/>
                  </a:lnTo>
                  <a:lnTo>
                    <a:pt x="136798" y="1719666"/>
                  </a:lnTo>
                  <a:lnTo>
                    <a:pt x="140924" y="1728235"/>
                  </a:lnTo>
                  <a:lnTo>
                    <a:pt x="145685" y="1736170"/>
                  </a:lnTo>
                  <a:lnTo>
                    <a:pt x="151398" y="1744739"/>
                  </a:lnTo>
                  <a:lnTo>
                    <a:pt x="156794" y="1752356"/>
                  </a:lnTo>
                  <a:lnTo>
                    <a:pt x="162507" y="1759656"/>
                  </a:lnTo>
                  <a:lnTo>
                    <a:pt x="168855" y="1766955"/>
                  </a:lnTo>
                  <a:lnTo>
                    <a:pt x="175203" y="1773938"/>
                  </a:lnTo>
                  <a:lnTo>
                    <a:pt x="182186" y="1780285"/>
                  </a:lnTo>
                  <a:lnTo>
                    <a:pt x="189486" y="1786633"/>
                  </a:lnTo>
                  <a:lnTo>
                    <a:pt x="196786" y="1792345"/>
                  </a:lnTo>
                  <a:lnTo>
                    <a:pt x="204721" y="1798375"/>
                  </a:lnTo>
                  <a:lnTo>
                    <a:pt x="212973" y="1803453"/>
                  </a:lnTo>
                  <a:lnTo>
                    <a:pt x="221226" y="1808214"/>
                  </a:lnTo>
                  <a:lnTo>
                    <a:pt x="229478" y="1812340"/>
                  </a:lnTo>
                  <a:lnTo>
                    <a:pt x="238365" y="1816466"/>
                  </a:lnTo>
                  <a:lnTo>
                    <a:pt x="247570" y="1819640"/>
                  </a:lnTo>
                  <a:lnTo>
                    <a:pt x="256457" y="1823131"/>
                  </a:lnTo>
                  <a:lnTo>
                    <a:pt x="265979" y="1825670"/>
                  </a:lnTo>
                  <a:lnTo>
                    <a:pt x="275500" y="1827891"/>
                  </a:lnTo>
                  <a:lnTo>
                    <a:pt x="285340" y="1829478"/>
                  </a:lnTo>
                  <a:lnTo>
                    <a:pt x="295179" y="1831065"/>
                  </a:lnTo>
                  <a:lnTo>
                    <a:pt x="305336" y="1831700"/>
                  </a:lnTo>
                  <a:lnTo>
                    <a:pt x="315492" y="1831700"/>
                  </a:lnTo>
                  <a:lnTo>
                    <a:pt x="1632371" y="1831700"/>
                  </a:lnTo>
                  <a:lnTo>
                    <a:pt x="1642527" y="1831700"/>
                  </a:lnTo>
                  <a:lnTo>
                    <a:pt x="1652367" y="1831065"/>
                  </a:lnTo>
                  <a:lnTo>
                    <a:pt x="1662523" y="1829478"/>
                  </a:lnTo>
                  <a:lnTo>
                    <a:pt x="1672045" y="1827891"/>
                  </a:lnTo>
                  <a:lnTo>
                    <a:pt x="1681885" y="1825670"/>
                  </a:lnTo>
                  <a:lnTo>
                    <a:pt x="1691089" y="1823131"/>
                  </a:lnTo>
                  <a:lnTo>
                    <a:pt x="1700611" y="1819640"/>
                  </a:lnTo>
                  <a:lnTo>
                    <a:pt x="1709181" y="1816466"/>
                  </a:lnTo>
                  <a:lnTo>
                    <a:pt x="1718385" y="1812340"/>
                  </a:lnTo>
                  <a:lnTo>
                    <a:pt x="1726637" y="1808214"/>
                  </a:lnTo>
                  <a:lnTo>
                    <a:pt x="1735207" y="1803453"/>
                  </a:lnTo>
                  <a:lnTo>
                    <a:pt x="1743142" y="1798375"/>
                  </a:lnTo>
                  <a:lnTo>
                    <a:pt x="1750760" y="1792345"/>
                  </a:lnTo>
                  <a:lnTo>
                    <a:pt x="1758377" y="1786633"/>
                  </a:lnTo>
                  <a:lnTo>
                    <a:pt x="1765677" y="1780285"/>
                  </a:lnTo>
                  <a:lnTo>
                    <a:pt x="1772660" y="1773938"/>
                  </a:lnTo>
                  <a:lnTo>
                    <a:pt x="1779325" y="1766955"/>
                  </a:lnTo>
                  <a:lnTo>
                    <a:pt x="1785356" y="1759973"/>
                  </a:lnTo>
                  <a:lnTo>
                    <a:pt x="1791069" y="1752356"/>
                  </a:lnTo>
                  <a:lnTo>
                    <a:pt x="1796782" y="1744739"/>
                  </a:lnTo>
                  <a:lnTo>
                    <a:pt x="1801861" y="1736805"/>
                  </a:lnTo>
                  <a:lnTo>
                    <a:pt x="1806621" y="1728235"/>
                  </a:lnTo>
                  <a:lnTo>
                    <a:pt x="1810748" y="1719666"/>
                  </a:lnTo>
                  <a:lnTo>
                    <a:pt x="1814874" y="1710780"/>
                  </a:lnTo>
                  <a:lnTo>
                    <a:pt x="1818683" y="1702211"/>
                  </a:lnTo>
                  <a:lnTo>
                    <a:pt x="1821857" y="1692689"/>
                  </a:lnTo>
                  <a:lnTo>
                    <a:pt x="1824396" y="1683168"/>
                  </a:lnTo>
                  <a:lnTo>
                    <a:pt x="1826617" y="1673647"/>
                  </a:lnTo>
                  <a:lnTo>
                    <a:pt x="1828522" y="1663808"/>
                  </a:lnTo>
                  <a:lnTo>
                    <a:pt x="1829474" y="1653970"/>
                  </a:lnTo>
                  <a:lnTo>
                    <a:pt x="1830109" y="1643814"/>
                  </a:lnTo>
                  <a:lnTo>
                    <a:pt x="1830426" y="1633658"/>
                  </a:lnTo>
                  <a:lnTo>
                    <a:pt x="1830426" y="1113162"/>
                  </a:lnTo>
                  <a:lnTo>
                    <a:pt x="1830426" y="773570"/>
                  </a:lnTo>
                  <a:lnTo>
                    <a:pt x="1947863" y="656458"/>
                  </a:lnTo>
                  <a:lnTo>
                    <a:pt x="1947863" y="1738391"/>
                  </a:lnTo>
                  <a:lnTo>
                    <a:pt x="1947546" y="1748865"/>
                  </a:lnTo>
                  <a:lnTo>
                    <a:pt x="1946911" y="1758704"/>
                  </a:lnTo>
                  <a:lnTo>
                    <a:pt x="1945324" y="1768860"/>
                  </a:lnTo>
                  <a:lnTo>
                    <a:pt x="1943419" y="1778063"/>
                  </a:lnTo>
                  <a:lnTo>
                    <a:pt x="1941198" y="1787902"/>
                  </a:lnTo>
                  <a:lnTo>
                    <a:pt x="1938659" y="1797423"/>
                  </a:lnTo>
                  <a:lnTo>
                    <a:pt x="1935802" y="1806627"/>
                  </a:lnTo>
                  <a:lnTo>
                    <a:pt x="1932311" y="1815831"/>
                  </a:lnTo>
                  <a:lnTo>
                    <a:pt x="1928184" y="1824400"/>
                  </a:lnTo>
                  <a:lnTo>
                    <a:pt x="1923741" y="1832969"/>
                  </a:lnTo>
                  <a:lnTo>
                    <a:pt x="1918980" y="1841221"/>
                  </a:lnTo>
                  <a:lnTo>
                    <a:pt x="1913902" y="1849156"/>
                  </a:lnTo>
                  <a:lnTo>
                    <a:pt x="1908188" y="1856773"/>
                  </a:lnTo>
                  <a:lnTo>
                    <a:pt x="1902475" y="1864707"/>
                  </a:lnTo>
                  <a:lnTo>
                    <a:pt x="1896127" y="1871689"/>
                  </a:lnTo>
                  <a:lnTo>
                    <a:pt x="1889462" y="1878671"/>
                  </a:lnTo>
                  <a:lnTo>
                    <a:pt x="1882797" y="1885336"/>
                  </a:lnTo>
                  <a:lnTo>
                    <a:pt x="1875497" y="1891366"/>
                  </a:lnTo>
                  <a:lnTo>
                    <a:pt x="1868197" y="1897397"/>
                  </a:lnTo>
                  <a:lnTo>
                    <a:pt x="1860579" y="1902792"/>
                  </a:lnTo>
                  <a:lnTo>
                    <a:pt x="1852327" y="1907870"/>
                  </a:lnTo>
                  <a:lnTo>
                    <a:pt x="1844074" y="1912631"/>
                  </a:lnTo>
                  <a:lnTo>
                    <a:pt x="1835187" y="1917074"/>
                  </a:lnTo>
                  <a:lnTo>
                    <a:pt x="1826617" y="1920882"/>
                  </a:lnTo>
                  <a:lnTo>
                    <a:pt x="1817413" y="1924691"/>
                  </a:lnTo>
                  <a:lnTo>
                    <a:pt x="1808209" y="1927865"/>
                  </a:lnTo>
                  <a:lnTo>
                    <a:pt x="1799004" y="1930404"/>
                  </a:lnTo>
                  <a:lnTo>
                    <a:pt x="1789482" y="1932625"/>
                  </a:lnTo>
                  <a:lnTo>
                    <a:pt x="1779643" y="1934530"/>
                  </a:lnTo>
                  <a:lnTo>
                    <a:pt x="1769803" y="1935482"/>
                  </a:lnTo>
                  <a:lnTo>
                    <a:pt x="1759647" y="1936434"/>
                  </a:lnTo>
                  <a:lnTo>
                    <a:pt x="1749173" y="1936751"/>
                  </a:lnTo>
                  <a:lnTo>
                    <a:pt x="198373" y="1936751"/>
                  </a:lnTo>
                  <a:lnTo>
                    <a:pt x="188216" y="1936434"/>
                  </a:lnTo>
                  <a:lnTo>
                    <a:pt x="178377" y="1935482"/>
                  </a:lnTo>
                  <a:lnTo>
                    <a:pt x="168538" y="1934530"/>
                  </a:lnTo>
                  <a:lnTo>
                    <a:pt x="158699" y="1932625"/>
                  </a:lnTo>
                  <a:lnTo>
                    <a:pt x="148859" y="1930404"/>
                  </a:lnTo>
                  <a:lnTo>
                    <a:pt x="139655" y="1927865"/>
                  </a:lnTo>
                  <a:lnTo>
                    <a:pt x="130133" y="1924691"/>
                  </a:lnTo>
                  <a:lnTo>
                    <a:pt x="121246" y="1920882"/>
                  </a:lnTo>
                  <a:lnTo>
                    <a:pt x="112359" y="1917074"/>
                  </a:lnTo>
                  <a:lnTo>
                    <a:pt x="103789" y="1912631"/>
                  </a:lnTo>
                  <a:lnTo>
                    <a:pt x="95537" y="1907870"/>
                  </a:lnTo>
                  <a:lnTo>
                    <a:pt x="87602" y="1902792"/>
                  </a:lnTo>
                  <a:lnTo>
                    <a:pt x="79984" y="1897397"/>
                  </a:lnTo>
                  <a:lnTo>
                    <a:pt x="72049" y="1891366"/>
                  </a:lnTo>
                  <a:lnTo>
                    <a:pt x="65067" y="1885336"/>
                  </a:lnTo>
                  <a:lnTo>
                    <a:pt x="58084" y="1878671"/>
                  </a:lnTo>
                  <a:lnTo>
                    <a:pt x="51418" y="1871689"/>
                  </a:lnTo>
                  <a:lnTo>
                    <a:pt x="45388" y="1864707"/>
                  </a:lnTo>
                  <a:lnTo>
                    <a:pt x="39357" y="1856773"/>
                  </a:lnTo>
                  <a:lnTo>
                    <a:pt x="33962" y="1849156"/>
                  </a:lnTo>
                  <a:lnTo>
                    <a:pt x="28883" y="1841221"/>
                  </a:lnTo>
                  <a:lnTo>
                    <a:pt x="24122" y="1832969"/>
                  </a:lnTo>
                  <a:lnTo>
                    <a:pt x="19679" y="1824400"/>
                  </a:lnTo>
                  <a:lnTo>
                    <a:pt x="15870" y="1815831"/>
                  </a:lnTo>
                  <a:lnTo>
                    <a:pt x="12061" y="1806627"/>
                  </a:lnTo>
                  <a:lnTo>
                    <a:pt x="8887" y="1797423"/>
                  </a:lnTo>
                  <a:lnTo>
                    <a:pt x="6348" y="1787902"/>
                  </a:lnTo>
                  <a:lnTo>
                    <a:pt x="4126" y="1778063"/>
                  </a:lnTo>
                  <a:lnTo>
                    <a:pt x="2222" y="1768860"/>
                  </a:lnTo>
                  <a:lnTo>
                    <a:pt x="1270" y="1758704"/>
                  </a:lnTo>
                  <a:lnTo>
                    <a:pt x="318" y="1748865"/>
                  </a:lnTo>
                  <a:lnTo>
                    <a:pt x="0" y="1738391"/>
                  </a:lnTo>
                  <a:lnTo>
                    <a:pt x="0" y="517448"/>
                  </a:lnTo>
                  <a:lnTo>
                    <a:pt x="318" y="507292"/>
                  </a:lnTo>
                  <a:lnTo>
                    <a:pt x="1270" y="497453"/>
                  </a:lnTo>
                  <a:lnTo>
                    <a:pt x="2222" y="487297"/>
                  </a:lnTo>
                  <a:lnTo>
                    <a:pt x="4126" y="477776"/>
                  </a:lnTo>
                  <a:lnTo>
                    <a:pt x="6348" y="467937"/>
                  </a:lnTo>
                  <a:lnTo>
                    <a:pt x="8887" y="458416"/>
                  </a:lnTo>
                  <a:lnTo>
                    <a:pt x="12061" y="449212"/>
                  </a:lnTo>
                  <a:lnTo>
                    <a:pt x="15870" y="440008"/>
                  </a:lnTo>
                  <a:lnTo>
                    <a:pt x="19679" y="431439"/>
                  </a:lnTo>
                  <a:lnTo>
                    <a:pt x="24122" y="423187"/>
                  </a:lnTo>
                  <a:lnTo>
                    <a:pt x="28883" y="414618"/>
                  </a:lnTo>
                  <a:lnTo>
                    <a:pt x="33962" y="406684"/>
                  </a:lnTo>
                  <a:lnTo>
                    <a:pt x="39357" y="399067"/>
                  </a:lnTo>
                  <a:lnTo>
                    <a:pt x="45388" y="391450"/>
                  </a:lnTo>
                  <a:lnTo>
                    <a:pt x="51418" y="384150"/>
                  </a:lnTo>
                  <a:lnTo>
                    <a:pt x="58084" y="377168"/>
                  </a:lnTo>
                  <a:lnTo>
                    <a:pt x="65067" y="370503"/>
                  </a:lnTo>
                  <a:lnTo>
                    <a:pt x="72049" y="364473"/>
                  </a:lnTo>
                  <a:lnTo>
                    <a:pt x="79984" y="358443"/>
                  </a:lnTo>
                  <a:lnTo>
                    <a:pt x="87602" y="353047"/>
                  </a:lnTo>
                  <a:lnTo>
                    <a:pt x="95537" y="347969"/>
                  </a:lnTo>
                  <a:lnTo>
                    <a:pt x="103789" y="343209"/>
                  </a:lnTo>
                  <a:lnTo>
                    <a:pt x="112359" y="338766"/>
                  </a:lnTo>
                  <a:lnTo>
                    <a:pt x="121246" y="334957"/>
                  </a:lnTo>
                  <a:lnTo>
                    <a:pt x="130133" y="331149"/>
                  </a:lnTo>
                  <a:lnTo>
                    <a:pt x="139655" y="328292"/>
                  </a:lnTo>
                  <a:lnTo>
                    <a:pt x="148859" y="325436"/>
                  </a:lnTo>
                  <a:lnTo>
                    <a:pt x="158699" y="323214"/>
                  </a:lnTo>
                  <a:lnTo>
                    <a:pt x="168538" y="321310"/>
                  </a:lnTo>
                  <a:lnTo>
                    <a:pt x="178377" y="320358"/>
                  </a:lnTo>
                  <a:lnTo>
                    <a:pt x="188216" y="319723"/>
                  </a:lnTo>
                  <a:lnTo>
                    <a:pt x="198373" y="319088"/>
                  </a:lnTo>
                  <a:close/>
                  <a:moveTo>
                    <a:pt x="2076641" y="106363"/>
                  </a:moveTo>
                  <a:lnTo>
                    <a:pt x="2082030" y="106363"/>
                  </a:lnTo>
                  <a:lnTo>
                    <a:pt x="2087102" y="106363"/>
                  </a:lnTo>
                  <a:lnTo>
                    <a:pt x="2092174" y="106679"/>
                  </a:lnTo>
                  <a:lnTo>
                    <a:pt x="2097246" y="107313"/>
                  </a:lnTo>
                  <a:lnTo>
                    <a:pt x="2102318" y="108263"/>
                  </a:lnTo>
                  <a:lnTo>
                    <a:pt x="2107390" y="109213"/>
                  </a:lnTo>
                  <a:lnTo>
                    <a:pt x="2112145" y="110797"/>
                  </a:lnTo>
                  <a:lnTo>
                    <a:pt x="2117217" y="112064"/>
                  </a:lnTo>
                  <a:lnTo>
                    <a:pt x="2121972" y="113965"/>
                  </a:lnTo>
                  <a:lnTo>
                    <a:pt x="2126727" y="116182"/>
                  </a:lnTo>
                  <a:lnTo>
                    <a:pt x="2131482" y="118399"/>
                  </a:lnTo>
                  <a:lnTo>
                    <a:pt x="2136237" y="120933"/>
                  </a:lnTo>
                  <a:lnTo>
                    <a:pt x="2140358" y="123784"/>
                  </a:lnTo>
                  <a:lnTo>
                    <a:pt x="2144796" y="126634"/>
                  </a:lnTo>
                  <a:lnTo>
                    <a:pt x="2148916" y="130119"/>
                  </a:lnTo>
                  <a:lnTo>
                    <a:pt x="2153354" y="133603"/>
                  </a:lnTo>
                  <a:lnTo>
                    <a:pt x="2157158" y="137087"/>
                  </a:lnTo>
                  <a:lnTo>
                    <a:pt x="2166351" y="146589"/>
                  </a:lnTo>
                  <a:lnTo>
                    <a:pt x="2169838" y="150707"/>
                  </a:lnTo>
                  <a:lnTo>
                    <a:pt x="2173642" y="154825"/>
                  </a:lnTo>
                  <a:lnTo>
                    <a:pt x="2176812" y="158626"/>
                  </a:lnTo>
                  <a:lnTo>
                    <a:pt x="2179665" y="163060"/>
                  </a:lnTo>
                  <a:lnTo>
                    <a:pt x="2182835" y="167811"/>
                  </a:lnTo>
                  <a:lnTo>
                    <a:pt x="2185371" y="172246"/>
                  </a:lnTo>
                  <a:lnTo>
                    <a:pt x="2187273" y="176997"/>
                  </a:lnTo>
                  <a:lnTo>
                    <a:pt x="2189492" y="181748"/>
                  </a:lnTo>
                  <a:lnTo>
                    <a:pt x="2191394" y="186183"/>
                  </a:lnTo>
                  <a:lnTo>
                    <a:pt x="2192979" y="191567"/>
                  </a:lnTo>
                  <a:lnTo>
                    <a:pt x="2194247" y="196002"/>
                  </a:lnTo>
                  <a:lnTo>
                    <a:pt x="2195515" y="201387"/>
                  </a:lnTo>
                  <a:lnTo>
                    <a:pt x="2196149" y="206454"/>
                  </a:lnTo>
                  <a:lnTo>
                    <a:pt x="2196783" y="211522"/>
                  </a:lnTo>
                  <a:lnTo>
                    <a:pt x="2197100" y="216590"/>
                  </a:lnTo>
                  <a:lnTo>
                    <a:pt x="2197100" y="221658"/>
                  </a:lnTo>
                  <a:lnTo>
                    <a:pt x="2197100" y="226726"/>
                  </a:lnTo>
                  <a:lnTo>
                    <a:pt x="2196783" y="231794"/>
                  </a:lnTo>
                  <a:lnTo>
                    <a:pt x="2196149" y="236862"/>
                  </a:lnTo>
                  <a:lnTo>
                    <a:pt x="2195515" y="241613"/>
                  </a:lnTo>
                  <a:lnTo>
                    <a:pt x="2194247" y="246681"/>
                  </a:lnTo>
                  <a:lnTo>
                    <a:pt x="2192979" y="251749"/>
                  </a:lnTo>
                  <a:lnTo>
                    <a:pt x="2191394" y="256500"/>
                  </a:lnTo>
                  <a:lnTo>
                    <a:pt x="2189492" y="261251"/>
                  </a:lnTo>
                  <a:lnTo>
                    <a:pt x="2187273" y="266319"/>
                  </a:lnTo>
                  <a:lnTo>
                    <a:pt x="2185371" y="270754"/>
                  </a:lnTo>
                  <a:lnTo>
                    <a:pt x="2182835" y="275505"/>
                  </a:lnTo>
                  <a:lnTo>
                    <a:pt x="2179665" y="279623"/>
                  </a:lnTo>
                  <a:lnTo>
                    <a:pt x="2176812" y="284057"/>
                  </a:lnTo>
                  <a:lnTo>
                    <a:pt x="2173642" y="288492"/>
                  </a:lnTo>
                  <a:lnTo>
                    <a:pt x="2169838" y="292609"/>
                  </a:lnTo>
                  <a:lnTo>
                    <a:pt x="2166351" y="296410"/>
                  </a:lnTo>
                  <a:lnTo>
                    <a:pt x="1970764" y="491843"/>
                  </a:lnTo>
                  <a:lnTo>
                    <a:pt x="1967277" y="495010"/>
                  </a:lnTo>
                  <a:lnTo>
                    <a:pt x="1963473" y="498178"/>
                  </a:lnTo>
                  <a:lnTo>
                    <a:pt x="1959986" y="500712"/>
                  </a:lnTo>
                  <a:lnTo>
                    <a:pt x="1956816" y="502612"/>
                  </a:lnTo>
                  <a:lnTo>
                    <a:pt x="1953329" y="504513"/>
                  </a:lnTo>
                  <a:lnTo>
                    <a:pt x="1950476" y="505463"/>
                  </a:lnTo>
                  <a:lnTo>
                    <a:pt x="1947623" y="505780"/>
                  </a:lnTo>
                  <a:lnTo>
                    <a:pt x="1944771" y="506413"/>
                  </a:lnTo>
                  <a:lnTo>
                    <a:pt x="1941918" y="505780"/>
                  </a:lnTo>
                  <a:lnTo>
                    <a:pt x="1939382" y="505463"/>
                  </a:lnTo>
                  <a:lnTo>
                    <a:pt x="1936846" y="504513"/>
                  </a:lnTo>
                  <a:lnTo>
                    <a:pt x="1933993" y="502929"/>
                  </a:lnTo>
                  <a:lnTo>
                    <a:pt x="1931457" y="501662"/>
                  </a:lnTo>
                  <a:lnTo>
                    <a:pt x="1928921" y="499445"/>
                  </a:lnTo>
                  <a:lnTo>
                    <a:pt x="1924166" y="494694"/>
                  </a:lnTo>
                  <a:lnTo>
                    <a:pt x="1919094" y="489309"/>
                  </a:lnTo>
                  <a:lnTo>
                    <a:pt x="1914022" y="482657"/>
                  </a:lnTo>
                  <a:lnTo>
                    <a:pt x="1903561" y="467770"/>
                  </a:lnTo>
                  <a:lnTo>
                    <a:pt x="1897855" y="459852"/>
                  </a:lnTo>
                  <a:lnTo>
                    <a:pt x="1891515" y="451616"/>
                  </a:lnTo>
                  <a:lnTo>
                    <a:pt x="1884541" y="443698"/>
                  </a:lnTo>
                  <a:lnTo>
                    <a:pt x="1877250" y="435779"/>
                  </a:lnTo>
                  <a:lnTo>
                    <a:pt x="1868057" y="426277"/>
                  </a:lnTo>
                  <a:lnTo>
                    <a:pt x="1859815" y="418991"/>
                  </a:lnTo>
                  <a:lnTo>
                    <a:pt x="1851890" y="412023"/>
                  </a:lnTo>
                  <a:lnTo>
                    <a:pt x="1843966" y="406005"/>
                  </a:lnTo>
                  <a:lnTo>
                    <a:pt x="1836041" y="399987"/>
                  </a:lnTo>
                  <a:lnTo>
                    <a:pt x="1820825" y="389217"/>
                  </a:lnTo>
                  <a:lnTo>
                    <a:pt x="1814485" y="384466"/>
                  </a:lnTo>
                  <a:lnTo>
                    <a:pt x="1808462" y="379398"/>
                  </a:lnTo>
                  <a:lnTo>
                    <a:pt x="1804024" y="374647"/>
                  </a:lnTo>
                  <a:lnTo>
                    <a:pt x="1802122" y="372113"/>
                  </a:lnTo>
                  <a:lnTo>
                    <a:pt x="1800220" y="369579"/>
                  </a:lnTo>
                  <a:lnTo>
                    <a:pt x="1798635" y="367045"/>
                  </a:lnTo>
                  <a:lnTo>
                    <a:pt x="1798001" y="364511"/>
                  </a:lnTo>
                  <a:lnTo>
                    <a:pt x="1797367" y="361660"/>
                  </a:lnTo>
                  <a:lnTo>
                    <a:pt x="1797050" y="359126"/>
                  </a:lnTo>
                  <a:lnTo>
                    <a:pt x="1797367" y="355959"/>
                  </a:lnTo>
                  <a:lnTo>
                    <a:pt x="1797684" y="353108"/>
                  </a:lnTo>
                  <a:lnTo>
                    <a:pt x="1798635" y="349941"/>
                  </a:lnTo>
                  <a:lnTo>
                    <a:pt x="1800220" y="346773"/>
                  </a:lnTo>
                  <a:lnTo>
                    <a:pt x="1802439" y="343289"/>
                  </a:lnTo>
                  <a:lnTo>
                    <a:pt x="1804975" y="340122"/>
                  </a:lnTo>
                  <a:lnTo>
                    <a:pt x="1807828" y="336637"/>
                  </a:lnTo>
                  <a:lnTo>
                    <a:pt x="1811632" y="332520"/>
                  </a:lnTo>
                  <a:lnTo>
                    <a:pt x="2006902" y="137087"/>
                  </a:lnTo>
                  <a:lnTo>
                    <a:pt x="2011023" y="133603"/>
                  </a:lnTo>
                  <a:lnTo>
                    <a:pt x="2014827" y="130119"/>
                  </a:lnTo>
                  <a:lnTo>
                    <a:pt x="2019265" y="126634"/>
                  </a:lnTo>
                  <a:lnTo>
                    <a:pt x="2023703" y="123784"/>
                  </a:lnTo>
                  <a:lnTo>
                    <a:pt x="2028141" y="120933"/>
                  </a:lnTo>
                  <a:lnTo>
                    <a:pt x="2032896" y="118399"/>
                  </a:lnTo>
                  <a:lnTo>
                    <a:pt x="2037017" y="116182"/>
                  </a:lnTo>
                  <a:lnTo>
                    <a:pt x="2041772" y="113965"/>
                  </a:lnTo>
                  <a:lnTo>
                    <a:pt x="2046843" y="112064"/>
                  </a:lnTo>
                  <a:lnTo>
                    <a:pt x="2051598" y="110797"/>
                  </a:lnTo>
                  <a:lnTo>
                    <a:pt x="2056670" y="109213"/>
                  </a:lnTo>
                  <a:lnTo>
                    <a:pt x="2061425" y="108263"/>
                  </a:lnTo>
                  <a:lnTo>
                    <a:pt x="2066497" y="107313"/>
                  </a:lnTo>
                  <a:lnTo>
                    <a:pt x="2071569" y="106679"/>
                  </a:lnTo>
                  <a:lnTo>
                    <a:pt x="2076641" y="106363"/>
                  </a:lnTo>
                  <a:close/>
                  <a:moveTo>
                    <a:pt x="2213628" y="19050"/>
                  </a:moveTo>
                  <a:lnTo>
                    <a:pt x="2219371" y="19369"/>
                  </a:lnTo>
                  <a:lnTo>
                    <a:pt x="2225751" y="20007"/>
                  </a:lnTo>
                  <a:lnTo>
                    <a:pt x="2231493" y="21602"/>
                  </a:lnTo>
                  <a:lnTo>
                    <a:pt x="2237236" y="23516"/>
                  </a:lnTo>
                  <a:lnTo>
                    <a:pt x="2242978" y="26387"/>
                  </a:lnTo>
                  <a:lnTo>
                    <a:pt x="2248401" y="29258"/>
                  </a:lnTo>
                  <a:lnTo>
                    <a:pt x="2253506" y="33087"/>
                  </a:lnTo>
                  <a:lnTo>
                    <a:pt x="2258291" y="37234"/>
                  </a:lnTo>
                  <a:lnTo>
                    <a:pt x="2262757" y="42019"/>
                  </a:lnTo>
                  <a:lnTo>
                    <a:pt x="2266266" y="47123"/>
                  </a:lnTo>
                  <a:lnTo>
                    <a:pt x="2269457" y="52547"/>
                  </a:lnTo>
                  <a:lnTo>
                    <a:pt x="2272009" y="58608"/>
                  </a:lnTo>
                  <a:lnTo>
                    <a:pt x="2273923" y="64350"/>
                  </a:lnTo>
                  <a:lnTo>
                    <a:pt x="2275518" y="70412"/>
                  </a:lnTo>
                  <a:lnTo>
                    <a:pt x="2276475" y="76154"/>
                  </a:lnTo>
                  <a:lnTo>
                    <a:pt x="2276475" y="82216"/>
                  </a:lnTo>
                  <a:lnTo>
                    <a:pt x="2276475" y="88277"/>
                  </a:lnTo>
                  <a:lnTo>
                    <a:pt x="2275518" y="94338"/>
                  </a:lnTo>
                  <a:lnTo>
                    <a:pt x="2273923" y="100400"/>
                  </a:lnTo>
                  <a:lnTo>
                    <a:pt x="2272009" y="106142"/>
                  </a:lnTo>
                  <a:lnTo>
                    <a:pt x="2269457" y="111565"/>
                  </a:lnTo>
                  <a:lnTo>
                    <a:pt x="2266266" y="117308"/>
                  </a:lnTo>
                  <a:lnTo>
                    <a:pt x="2262757" y="122412"/>
                  </a:lnTo>
                  <a:lnTo>
                    <a:pt x="2258291" y="126878"/>
                  </a:lnTo>
                  <a:lnTo>
                    <a:pt x="2241064" y="144105"/>
                  </a:lnTo>
                  <a:lnTo>
                    <a:pt x="2236598" y="148253"/>
                  </a:lnTo>
                  <a:lnTo>
                    <a:pt x="2232769" y="150805"/>
                  </a:lnTo>
                  <a:lnTo>
                    <a:pt x="2230855" y="151443"/>
                  </a:lnTo>
                  <a:lnTo>
                    <a:pt x="2228941" y="152400"/>
                  </a:lnTo>
                  <a:lnTo>
                    <a:pt x="2227346" y="152400"/>
                  </a:lnTo>
                  <a:lnTo>
                    <a:pt x="2225751" y="152400"/>
                  </a:lnTo>
                  <a:lnTo>
                    <a:pt x="2224156" y="152081"/>
                  </a:lnTo>
                  <a:lnTo>
                    <a:pt x="2222880" y="151443"/>
                  </a:lnTo>
                  <a:lnTo>
                    <a:pt x="2220009" y="149848"/>
                  </a:lnTo>
                  <a:lnTo>
                    <a:pt x="2217456" y="147295"/>
                  </a:lnTo>
                  <a:lnTo>
                    <a:pt x="2214904" y="143786"/>
                  </a:lnTo>
                  <a:lnTo>
                    <a:pt x="2212352" y="140277"/>
                  </a:lnTo>
                  <a:lnTo>
                    <a:pt x="2209800" y="135811"/>
                  </a:lnTo>
                  <a:lnTo>
                    <a:pt x="2204058" y="126240"/>
                  </a:lnTo>
                  <a:lnTo>
                    <a:pt x="2201186" y="121455"/>
                  </a:lnTo>
                  <a:lnTo>
                    <a:pt x="2197358" y="116351"/>
                  </a:lnTo>
                  <a:lnTo>
                    <a:pt x="2193530" y="111246"/>
                  </a:lnTo>
                  <a:lnTo>
                    <a:pt x="2189064" y="106461"/>
                  </a:lnTo>
                  <a:lnTo>
                    <a:pt x="2184278" y="101995"/>
                  </a:lnTo>
                  <a:lnTo>
                    <a:pt x="2179493" y="98167"/>
                  </a:lnTo>
                  <a:lnTo>
                    <a:pt x="2174389" y="94657"/>
                  </a:lnTo>
                  <a:lnTo>
                    <a:pt x="2169285" y="91467"/>
                  </a:lnTo>
                  <a:lnTo>
                    <a:pt x="2159714" y="85725"/>
                  </a:lnTo>
                  <a:lnTo>
                    <a:pt x="2155248" y="83173"/>
                  </a:lnTo>
                  <a:lnTo>
                    <a:pt x="2151739" y="80620"/>
                  </a:lnTo>
                  <a:lnTo>
                    <a:pt x="2148229" y="78068"/>
                  </a:lnTo>
                  <a:lnTo>
                    <a:pt x="2145677" y="75516"/>
                  </a:lnTo>
                  <a:lnTo>
                    <a:pt x="2144082" y="72964"/>
                  </a:lnTo>
                  <a:lnTo>
                    <a:pt x="2143763" y="71369"/>
                  </a:lnTo>
                  <a:lnTo>
                    <a:pt x="2143125" y="69774"/>
                  </a:lnTo>
                  <a:lnTo>
                    <a:pt x="2143125" y="68179"/>
                  </a:lnTo>
                  <a:lnTo>
                    <a:pt x="2143763" y="66584"/>
                  </a:lnTo>
                  <a:lnTo>
                    <a:pt x="2144082" y="64669"/>
                  </a:lnTo>
                  <a:lnTo>
                    <a:pt x="2144720" y="63074"/>
                  </a:lnTo>
                  <a:lnTo>
                    <a:pt x="2147591" y="59246"/>
                  </a:lnTo>
                  <a:lnTo>
                    <a:pt x="2151419" y="54780"/>
                  </a:lnTo>
                  <a:lnTo>
                    <a:pt x="2168647" y="37234"/>
                  </a:lnTo>
                  <a:lnTo>
                    <a:pt x="2173751" y="33087"/>
                  </a:lnTo>
                  <a:lnTo>
                    <a:pt x="2178855" y="29258"/>
                  </a:lnTo>
                  <a:lnTo>
                    <a:pt x="2183959" y="26387"/>
                  </a:lnTo>
                  <a:lnTo>
                    <a:pt x="2189702" y="23516"/>
                  </a:lnTo>
                  <a:lnTo>
                    <a:pt x="2195125" y="21602"/>
                  </a:lnTo>
                  <a:lnTo>
                    <a:pt x="2201506" y="20007"/>
                  </a:lnTo>
                  <a:lnTo>
                    <a:pt x="2207248" y="19369"/>
                  </a:lnTo>
                  <a:lnTo>
                    <a:pt x="2213628" y="19050"/>
                  </a:lnTo>
                  <a:close/>
                  <a:moveTo>
                    <a:pt x="1985550" y="0"/>
                  </a:moveTo>
                  <a:lnTo>
                    <a:pt x="1989686" y="0"/>
                  </a:lnTo>
                  <a:lnTo>
                    <a:pt x="1993822" y="0"/>
                  </a:lnTo>
                  <a:lnTo>
                    <a:pt x="1997640" y="634"/>
                  </a:lnTo>
                  <a:lnTo>
                    <a:pt x="2001776" y="1903"/>
                  </a:lnTo>
                  <a:lnTo>
                    <a:pt x="2005594" y="2855"/>
                  </a:lnTo>
                  <a:lnTo>
                    <a:pt x="2009411" y="4759"/>
                  </a:lnTo>
                  <a:lnTo>
                    <a:pt x="2012911" y="6980"/>
                  </a:lnTo>
                  <a:lnTo>
                    <a:pt x="2016411" y="9518"/>
                  </a:lnTo>
                  <a:lnTo>
                    <a:pt x="2019592" y="12374"/>
                  </a:lnTo>
                  <a:lnTo>
                    <a:pt x="2022456" y="15229"/>
                  </a:lnTo>
                  <a:lnTo>
                    <a:pt x="2025001" y="19037"/>
                  </a:lnTo>
                  <a:lnTo>
                    <a:pt x="2026910" y="22210"/>
                  </a:lnTo>
                  <a:lnTo>
                    <a:pt x="2028819" y="26334"/>
                  </a:lnTo>
                  <a:lnTo>
                    <a:pt x="2030091" y="29824"/>
                  </a:lnTo>
                  <a:lnTo>
                    <a:pt x="2031364" y="33949"/>
                  </a:lnTo>
                  <a:lnTo>
                    <a:pt x="2031682" y="37757"/>
                  </a:lnTo>
                  <a:lnTo>
                    <a:pt x="2032000" y="41881"/>
                  </a:lnTo>
                  <a:lnTo>
                    <a:pt x="2031682" y="46006"/>
                  </a:lnTo>
                  <a:lnTo>
                    <a:pt x="2031046" y="49813"/>
                  </a:lnTo>
                  <a:lnTo>
                    <a:pt x="2030091" y="53938"/>
                  </a:lnTo>
                  <a:lnTo>
                    <a:pt x="2028819" y="57745"/>
                  </a:lnTo>
                  <a:lnTo>
                    <a:pt x="2026910" y="61553"/>
                  </a:lnTo>
                  <a:lnTo>
                    <a:pt x="2025001" y="65043"/>
                  </a:lnTo>
                  <a:lnTo>
                    <a:pt x="2022456" y="68533"/>
                  </a:lnTo>
                  <a:lnTo>
                    <a:pt x="2019592" y="71706"/>
                  </a:lnTo>
                  <a:lnTo>
                    <a:pt x="1637177" y="453081"/>
                  </a:lnTo>
                  <a:lnTo>
                    <a:pt x="1633995" y="455937"/>
                  </a:lnTo>
                  <a:lnTo>
                    <a:pt x="1630814" y="458158"/>
                  </a:lnTo>
                  <a:lnTo>
                    <a:pt x="1626996" y="460379"/>
                  </a:lnTo>
                  <a:lnTo>
                    <a:pt x="1623496" y="462283"/>
                  </a:lnTo>
                  <a:lnTo>
                    <a:pt x="1619360" y="463552"/>
                  </a:lnTo>
                  <a:lnTo>
                    <a:pt x="1615224" y="464186"/>
                  </a:lnTo>
                  <a:lnTo>
                    <a:pt x="1611407" y="465138"/>
                  </a:lnTo>
                  <a:lnTo>
                    <a:pt x="1607271" y="465138"/>
                  </a:lnTo>
                  <a:lnTo>
                    <a:pt x="1603135" y="465138"/>
                  </a:lnTo>
                  <a:lnTo>
                    <a:pt x="1599317" y="464186"/>
                  </a:lnTo>
                  <a:lnTo>
                    <a:pt x="1595181" y="463552"/>
                  </a:lnTo>
                  <a:lnTo>
                    <a:pt x="1591681" y="462283"/>
                  </a:lnTo>
                  <a:lnTo>
                    <a:pt x="1587864" y="460379"/>
                  </a:lnTo>
                  <a:lnTo>
                    <a:pt x="1584364" y="458158"/>
                  </a:lnTo>
                  <a:lnTo>
                    <a:pt x="1580864" y="455937"/>
                  </a:lnTo>
                  <a:lnTo>
                    <a:pt x="1577683" y="453081"/>
                  </a:lnTo>
                  <a:lnTo>
                    <a:pt x="1574819" y="449591"/>
                  </a:lnTo>
                  <a:lnTo>
                    <a:pt x="1572274" y="446418"/>
                  </a:lnTo>
                  <a:lnTo>
                    <a:pt x="1570047" y="442928"/>
                  </a:lnTo>
                  <a:lnTo>
                    <a:pt x="1568138" y="439121"/>
                  </a:lnTo>
                  <a:lnTo>
                    <a:pt x="1567184" y="435314"/>
                  </a:lnTo>
                  <a:lnTo>
                    <a:pt x="1565911" y="431189"/>
                  </a:lnTo>
                  <a:lnTo>
                    <a:pt x="1565275" y="427381"/>
                  </a:lnTo>
                  <a:lnTo>
                    <a:pt x="1565275" y="423257"/>
                  </a:lnTo>
                  <a:lnTo>
                    <a:pt x="1565275" y="419132"/>
                  </a:lnTo>
                  <a:lnTo>
                    <a:pt x="1565911" y="415007"/>
                  </a:lnTo>
                  <a:lnTo>
                    <a:pt x="1567184" y="411517"/>
                  </a:lnTo>
                  <a:lnTo>
                    <a:pt x="1568138" y="407393"/>
                  </a:lnTo>
                  <a:lnTo>
                    <a:pt x="1570047" y="403902"/>
                  </a:lnTo>
                  <a:lnTo>
                    <a:pt x="1572274" y="400095"/>
                  </a:lnTo>
                  <a:lnTo>
                    <a:pt x="1574819" y="396922"/>
                  </a:lnTo>
                  <a:lnTo>
                    <a:pt x="1577683" y="393749"/>
                  </a:lnTo>
                  <a:lnTo>
                    <a:pt x="1960098" y="12374"/>
                  </a:lnTo>
                  <a:lnTo>
                    <a:pt x="1962962" y="9518"/>
                  </a:lnTo>
                  <a:lnTo>
                    <a:pt x="1966779" y="6980"/>
                  </a:lnTo>
                  <a:lnTo>
                    <a:pt x="1970279" y="4759"/>
                  </a:lnTo>
                  <a:lnTo>
                    <a:pt x="1974097" y="2855"/>
                  </a:lnTo>
                  <a:lnTo>
                    <a:pt x="1977596" y="1903"/>
                  </a:lnTo>
                  <a:lnTo>
                    <a:pt x="1981732" y="634"/>
                  </a:lnTo>
                  <a:lnTo>
                    <a:pt x="198555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sz="1800">
                <a:solidFill>
                  <a:srgbClr val="1C666E"/>
                </a:solidFill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组合 48"/>
          <p:cNvGrpSpPr/>
          <p:nvPr/>
        </p:nvGrpSpPr>
        <p:grpSpPr>
          <a:xfrm>
            <a:off x="3840703" y="2357007"/>
            <a:ext cx="3504369" cy="3504041"/>
            <a:chOff x="3868719" y="1776670"/>
            <a:chExt cx="2628619" cy="2628031"/>
          </a:xfrm>
        </p:grpSpPr>
        <p:sp>
          <p:nvSpPr>
            <p:cNvPr id="50" name="Freeform 4"/>
            <p:cNvSpPr/>
            <p:nvPr/>
          </p:nvSpPr>
          <p:spPr bwMode="auto">
            <a:xfrm>
              <a:off x="3868719" y="1776670"/>
              <a:ext cx="2628619" cy="2628031"/>
            </a:xfrm>
            <a:custGeom>
              <a:avLst/>
              <a:gdLst>
                <a:gd name="T0" fmla="*/ 800 w 1050"/>
                <a:gd name="T1" fmla="*/ 903 h 1049"/>
                <a:gd name="T2" fmla="*/ 766 w 1050"/>
                <a:gd name="T3" fmla="*/ 996 h 1049"/>
                <a:gd name="T4" fmla="*/ 671 w 1050"/>
                <a:gd name="T5" fmla="*/ 969 h 1049"/>
                <a:gd name="T6" fmla="*/ 625 w 1050"/>
                <a:gd name="T7" fmla="*/ 1044 h 1049"/>
                <a:gd name="T8" fmla="*/ 526 w 1050"/>
                <a:gd name="T9" fmla="*/ 991 h 1049"/>
                <a:gd name="T10" fmla="*/ 443 w 1050"/>
                <a:gd name="T11" fmla="*/ 1047 h 1049"/>
                <a:gd name="T12" fmla="*/ 381 w 1050"/>
                <a:gd name="T13" fmla="*/ 969 h 1049"/>
                <a:gd name="T14" fmla="*/ 301 w 1050"/>
                <a:gd name="T15" fmla="*/ 1003 h 1049"/>
                <a:gd name="T16" fmla="*/ 272 w 1050"/>
                <a:gd name="T17" fmla="*/ 917 h 1049"/>
                <a:gd name="T18" fmla="*/ 232 w 1050"/>
                <a:gd name="T19" fmla="*/ 888 h 1049"/>
                <a:gd name="T20" fmla="*/ 140 w 1050"/>
                <a:gd name="T21" fmla="*/ 886 h 1049"/>
                <a:gd name="T22" fmla="*/ 134 w 1050"/>
                <a:gd name="T23" fmla="*/ 778 h 1049"/>
                <a:gd name="T24" fmla="*/ 47 w 1050"/>
                <a:gd name="T25" fmla="*/ 750 h 1049"/>
                <a:gd name="T26" fmla="*/ 78 w 1050"/>
                <a:gd name="T27" fmla="*/ 657 h 1049"/>
                <a:gd name="T28" fmla="*/ 0 w 1050"/>
                <a:gd name="T29" fmla="*/ 590 h 1049"/>
                <a:gd name="T30" fmla="*/ 60 w 1050"/>
                <a:gd name="T31" fmla="*/ 500 h 1049"/>
                <a:gd name="T32" fmla="*/ 6 w 1050"/>
                <a:gd name="T33" fmla="*/ 426 h 1049"/>
                <a:gd name="T34" fmla="*/ 86 w 1050"/>
                <a:gd name="T35" fmla="*/ 368 h 1049"/>
                <a:gd name="T36" fmla="*/ 55 w 1050"/>
                <a:gd name="T37" fmla="*/ 284 h 1049"/>
                <a:gd name="T38" fmla="*/ 148 w 1050"/>
                <a:gd name="T39" fmla="*/ 250 h 1049"/>
                <a:gd name="T40" fmla="*/ 140 w 1050"/>
                <a:gd name="T41" fmla="*/ 163 h 1049"/>
                <a:gd name="T42" fmla="*/ 232 w 1050"/>
                <a:gd name="T43" fmla="*/ 162 h 1049"/>
                <a:gd name="T44" fmla="*/ 271 w 1050"/>
                <a:gd name="T45" fmla="*/ 61 h 1049"/>
                <a:gd name="T46" fmla="*/ 358 w 1050"/>
                <a:gd name="T47" fmla="*/ 88 h 1049"/>
                <a:gd name="T48" fmla="*/ 405 w 1050"/>
                <a:gd name="T49" fmla="*/ 73 h 1049"/>
                <a:gd name="T50" fmla="*/ 501 w 1050"/>
                <a:gd name="T51" fmla="*/ 58 h 1049"/>
                <a:gd name="T52" fmla="*/ 592 w 1050"/>
                <a:gd name="T53" fmla="*/ 0 h 1049"/>
                <a:gd name="T54" fmla="*/ 646 w 1050"/>
                <a:gd name="T55" fmla="*/ 73 h 1049"/>
                <a:gd name="T56" fmla="*/ 694 w 1050"/>
                <a:gd name="T57" fmla="*/ 88 h 1049"/>
                <a:gd name="T58" fmla="*/ 781 w 1050"/>
                <a:gd name="T59" fmla="*/ 61 h 1049"/>
                <a:gd name="T60" fmla="*/ 810 w 1050"/>
                <a:gd name="T61" fmla="*/ 155 h 1049"/>
                <a:gd name="T62" fmla="*/ 900 w 1050"/>
                <a:gd name="T63" fmla="*/ 151 h 1049"/>
                <a:gd name="T64" fmla="*/ 904 w 1050"/>
                <a:gd name="T65" fmla="*/ 250 h 1049"/>
                <a:gd name="T66" fmla="*/ 997 w 1050"/>
                <a:gd name="T67" fmla="*/ 284 h 1049"/>
                <a:gd name="T68" fmla="*/ 970 w 1050"/>
                <a:gd name="T69" fmla="*/ 380 h 1049"/>
                <a:gd name="T70" fmla="*/ 1045 w 1050"/>
                <a:gd name="T71" fmla="*/ 426 h 1049"/>
                <a:gd name="T72" fmla="*/ 993 w 1050"/>
                <a:gd name="T73" fmla="*/ 524 h 1049"/>
                <a:gd name="T74" fmla="*/ 1048 w 1050"/>
                <a:gd name="T75" fmla="*/ 607 h 1049"/>
                <a:gd name="T76" fmla="*/ 970 w 1050"/>
                <a:gd name="T77" fmla="*/ 669 h 1049"/>
                <a:gd name="T78" fmla="*/ 1005 w 1050"/>
                <a:gd name="T79" fmla="*/ 750 h 1049"/>
                <a:gd name="T80" fmla="*/ 918 w 1050"/>
                <a:gd name="T81" fmla="*/ 778 h 1049"/>
                <a:gd name="T82" fmla="*/ 889 w 1050"/>
                <a:gd name="T83" fmla="*/ 818 h 1049"/>
                <a:gd name="T84" fmla="*/ 888 w 1050"/>
                <a:gd name="T85" fmla="*/ 911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50" h="1049">
                  <a:moveTo>
                    <a:pt x="888" y="911"/>
                  </a:moveTo>
                  <a:lnTo>
                    <a:pt x="820" y="888"/>
                  </a:lnTo>
                  <a:lnTo>
                    <a:pt x="800" y="903"/>
                  </a:lnTo>
                  <a:lnTo>
                    <a:pt x="780" y="917"/>
                  </a:lnTo>
                  <a:lnTo>
                    <a:pt x="781" y="988"/>
                  </a:lnTo>
                  <a:lnTo>
                    <a:pt x="766" y="996"/>
                  </a:lnTo>
                  <a:lnTo>
                    <a:pt x="751" y="1003"/>
                  </a:lnTo>
                  <a:lnTo>
                    <a:pt x="694" y="961"/>
                  </a:lnTo>
                  <a:lnTo>
                    <a:pt x="671" y="969"/>
                  </a:lnTo>
                  <a:lnTo>
                    <a:pt x="658" y="972"/>
                  </a:lnTo>
                  <a:lnTo>
                    <a:pt x="646" y="976"/>
                  </a:lnTo>
                  <a:lnTo>
                    <a:pt x="625" y="1044"/>
                  </a:lnTo>
                  <a:lnTo>
                    <a:pt x="592" y="1049"/>
                  </a:lnTo>
                  <a:lnTo>
                    <a:pt x="551" y="991"/>
                  </a:lnTo>
                  <a:lnTo>
                    <a:pt x="526" y="991"/>
                  </a:lnTo>
                  <a:lnTo>
                    <a:pt x="501" y="991"/>
                  </a:lnTo>
                  <a:lnTo>
                    <a:pt x="460" y="1049"/>
                  </a:lnTo>
                  <a:lnTo>
                    <a:pt x="443" y="1047"/>
                  </a:lnTo>
                  <a:lnTo>
                    <a:pt x="426" y="1044"/>
                  </a:lnTo>
                  <a:lnTo>
                    <a:pt x="405" y="976"/>
                  </a:lnTo>
                  <a:lnTo>
                    <a:pt x="381" y="969"/>
                  </a:lnTo>
                  <a:lnTo>
                    <a:pt x="369" y="965"/>
                  </a:lnTo>
                  <a:lnTo>
                    <a:pt x="358" y="961"/>
                  </a:lnTo>
                  <a:lnTo>
                    <a:pt x="301" y="1003"/>
                  </a:lnTo>
                  <a:lnTo>
                    <a:pt x="286" y="996"/>
                  </a:lnTo>
                  <a:lnTo>
                    <a:pt x="271" y="988"/>
                  </a:lnTo>
                  <a:lnTo>
                    <a:pt x="272" y="917"/>
                  </a:lnTo>
                  <a:lnTo>
                    <a:pt x="252" y="903"/>
                  </a:lnTo>
                  <a:lnTo>
                    <a:pt x="242" y="895"/>
                  </a:lnTo>
                  <a:lnTo>
                    <a:pt x="232" y="888"/>
                  </a:lnTo>
                  <a:lnTo>
                    <a:pt x="164" y="911"/>
                  </a:lnTo>
                  <a:lnTo>
                    <a:pt x="152" y="899"/>
                  </a:lnTo>
                  <a:lnTo>
                    <a:pt x="140" y="886"/>
                  </a:lnTo>
                  <a:lnTo>
                    <a:pt x="163" y="818"/>
                  </a:lnTo>
                  <a:lnTo>
                    <a:pt x="148" y="799"/>
                  </a:lnTo>
                  <a:lnTo>
                    <a:pt x="134" y="778"/>
                  </a:lnTo>
                  <a:lnTo>
                    <a:pt x="63" y="779"/>
                  </a:lnTo>
                  <a:lnTo>
                    <a:pt x="55" y="765"/>
                  </a:lnTo>
                  <a:lnTo>
                    <a:pt x="47" y="750"/>
                  </a:lnTo>
                  <a:lnTo>
                    <a:pt x="90" y="693"/>
                  </a:lnTo>
                  <a:lnTo>
                    <a:pt x="82" y="669"/>
                  </a:lnTo>
                  <a:lnTo>
                    <a:pt x="78" y="657"/>
                  </a:lnTo>
                  <a:lnTo>
                    <a:pt x="75" y="645"/>
                  </a:lnTo>
                  <a:lnTo>
                    <a:pt x="6" y="623"/>
                  </a:lnTo>
                  <a:lnTo>
                    <a:pt x="0" y="590"/>
                  </a:lnTo>
                  <a:lnTo>
                    <a:pt x="60" y="549"/>
                  </a:lnTo>
                  <a:lnTo>
                    <a:pt x="59" y="524"/>
                  </a:lnTo>
                  <a:lnTo>
                    <a:pt x="60" y="500"/>
                  </a:lnTo>
                  <a:lnTo>
                    <a:pt x="0" y="459"/>
                  </a:lnTo>
                  <a:lnTo>
                    <a:pt x="3" y="442"/>
                  </a:lnTo>
                  <a:lnTo>
                    <a:pt x="6" y="426"/>
                  </a:lnTo>
                  <a:lnTo>
                    <a:pt x="75" y="405"/>
                  </a:lnTo>
                  <a:lnTo>
                    <a:pt x="82" y="380"/>
                  </a:lnTo>
                  <a:lnTo>
                    <a:pt x="86" y="368"/>
                  </a:lnTo>
                  <a:lnTo>
                    <a:pt x="90" y="356"/>
                  </a:lnTo>
                  <a:lnTo>
                    <a:pt x="47" y="299"/>
                  </a:lnTo>
                  <a:lnTo>
                    <a:pt x="55" y="284"/>
                  </a:lnTo>
                  <a:lnTo>
                    <a:pt x="63" y="270"/>
                  </a:lnTo>
                  <a:lnTo>
                    <a:pt x="134" y="271"/>
                  </a:lnTo>
                  <a:lnTo>
                    <a:pt x="148" y="250"/>
                  </a:lnTo>
                  <a:lnTo>
                    <a:pt x="155" y="240"/>
                  </a:lnTo>
                  <a:lnTo>
                    <a:pt x="163" y="231"/>
                  </a:lnTo>
                  <a:lnTo>
                    <a:pt x="140" y="163"/>
                  </a:lnTo>
                  <a:lnTo>
                    <a:pt x="152" y="151"/>
                  </a:lnTo>
                  <a:lnTo>
                    <a:pt x="164" y="139"/>
                  </a:lnTo>
                  <a:lnTo>
                    <a:pt x="232" y="162"/>
                  </a:lnTo>
                  <a:lnTo>
                    <a:pt x="252" y="147"/>
                  </a:lnTo>
                  <a:lnTo>
                    <a:pt x="272" y="133"/>
                  </a:lnTo>
                  <a:lnTo>
                    <a:pt x="271" y="61"/>
                  </a:lnTo>
                  <a:lnTo>
                    <a:pt x="286" y="53"/>
                  </a:lnTo>
                  <a:lnTo>
                    <a:pt x="301" y="46"/>
                  </a:lnTo>
                  <a:lnTo>
                    <a:pt x="358" y="88"/>
                  </a:lnTo>
                  <a:lnTo>
                    <a:pt x="381" y="80"/>
                  </a:lnTo>
                  <a:lnTo>
                    <a:pt x="393" y="76"/>
                  </a:lnTo>
                  <a:lnTo>
                    <a:pt x="405" y="73"/>
                  </a:lnTo>
                  <a:lnTo>
                    <a:pt x="426" y="5"/>
                  </a:lnTo>
                  <a:lnTo>
                    <a:pt x="460" y="0"/>
                  </a:lnTo>
                  <a:lnTo>
                    <a:pt x="501" y="58"/>
                  </a:lnTo>
                  <a:lnTo>
                    <a:pt x="526" y="57"/>
                  </a:lnTo>
                  <a:lnTo>
                    <a:pt x="551" y="58"/>
                  </a:lnTo>
                  <a:lnTo>
                    <a:pt x="592" y="0"/>
                  </a:lnTo>
                  <a:lnTo>
                    <a:pt x="608" y="2"/>
                  </a:lnTo>
                  <a:lnTo>
                    <a:pt x="625" y="5"/>
                  </a:lnTo>
                  <a:lnTo>
                    <a:pt x="646" y="73"/>
                  </a:lnTo>
                  <a:lnTo>
                    <a:pt x="671" y="80"/>
                  </a:lnTo>
                  <a:lnTo>
                    <a:pt x="682" y="84"/>
                  </a:lnTo>
                  <a:lnTo>
                    <a:pt x="694" y="88"/>
                  </a:lnTo>
                  <a:lnTo>
                    <a:pt x="751" y="46"/>
                  </a:lnTo>
                  <a:lnTo>
                    <a:pt x="766" y="53"/>
                  </a:lnTo>
                  <a:lnTo>
                    <a:pt x="781" y="61"/>
                  </a:lnTo>
                  <a:lnTo>
                    <a:pt x="780" y="133"/>
                  </a:lnTo>
                  <a:lnTo>
                    <a:pt x="800" y="147"/>
                  </a:lnTo>
                  <a:lnTo>
                    <a:pt x="810" y="155"/>
                  </a:lnTo>
                  <a:lnTo>
                    <a:pt x="820" y="162"/>
                  </a:lnTo>
                  <a:lnTo>
                    <a:pt x="888" y="139"/>
                  </a:lnTo>
                  <a:lnTo>
                    <a:pt x="900" y="151"/>
                  </a:lnTo>
                  <a:lnTo>
                    <a:pt x="912" y="163"/>
                  </a:lnTo>
                  <a:lnTo>
                    <a:pt x="889" y="231"/>
                  </a:lnTo>
                  <a:lnTo>
                    <a:pt x="904" y="250"/>
                  </a:lnTo>
                  <a:lnTo>
                    <a:pt x="918" y="271"/>
                  </a:lnTo>
                  <a:lnTo>
                    <a:pt x="989" y="270"/>
                  </a:lnTo>
                  <a:lnTo>
                    <a:pt x="997" y="284"/>
                  </a:lnTo>
                  <a:lnTo>
                    <a:pt x="1005" y="299"/>
                  </a:lnTo>
                  <a:lnTo>
                    <a:pt x="962" y="356"/>
                  </a:lnTo>
                  <a:lnTo>
                    <a:pt x="970" y="380"/>
                  </a:lnTo>
                  <a:lnTo>
                    <a:pt x="974" y="393"/>
                  </a:lnTo>
                  <a:lnTo>
                    <a:pt x="977" y="405"/>
                  </a:lnTo>
                  <a:lnTo>
                    <a:pt x="1045" y="426"/>
                  </a:lnTo>
                  <a:lnTo>
                    <a:pt x="1050" y="459"/>
                  </a:lnTo>
                  <a:lnTo>
                    <a:pt x="992" y="500"/>
                  </a:lnTo>
                  <a:lnTo>
                    <a:pt x="993" y="524"/>
                  </a:lnTo>
                  <a:lnTo>
                    <a:pt x="992" y="549"/>
                  </a:lnTo>
                  <a:lnTo>
                    <a:pt x="1050" y="590"/>
                  </a:lnTo>
                  <a:lnTo>
                    <a:pt x="1048" y="607"/>
                  </a:lnTo>
                  <a:lnTo>
                    <a:pt x="1045" y="623"/>
                  </a:lnTo>
                  <a:lnTo>
                    <a:pt x="977" y="645"/>
                  </a:lnTo>
                  <a:lnTo>
                    <a:pt x="970" y="669"/>
                  </a:lnTo>
                  <a:lnTo>
                    <a:pt x="966" y="681"/>
                  </a:lnTo>
                  <a:lnTo>
                    <a:pt x="962" y="693"/>
                  </a:lnTo>
                  <a:lnTo>
                    <a:pt x="1005" y="750"/>
                  </a:lnTo>
                  <a:lnTo>
                    <a:pt x="997" y="765"/>
                  </a:lnTo>
                  <a:lnTo>
                    <a:pt x="989" y="779"/>
                  </a:lnTo>
                  <a:lnTo>
                    <a:pt x="918" y="778"/>
                  </a:lnTo>
                  <a:lnTo>
                    <a:pt x="904" y="799"/>
                  </a:lnTo>
                  <a:lnTo>
                    <a:pt x="897" y="809"/>
                  </a:lnTo>
                  <a:lnTo>
                    <a:pt x="889" y="818"/>
                  </a:lnTo>
                  <a:lnTo>
                    <a:pt x="912" y="886"/>
                  </a:lnTo>
                  <a:lnTo>
                    <a:pt x="900" y="899"/>
                  </a:lnTo>
                  <a:lnTo>
                    <a:pt x="888" y="911"/>
                  </a:lnTo>
                  <a:close/>
                </a:path>
              </a:pathLst>
            </a:custGeom>
            <a:solidFill>
              <a:schemeClr val="accent2"/>
            </a:solidFill>
            <a:ln w="3175" cap="flat" cmpd="sng" algn="ctr">
              <a:solidFill>
                <a:srgbClr val="D7D7D7"/>
              </a:solidFill>
              <a:prstDash val="solid"/>
            </a:ln>
            <a:effectLst/>
          </p:spPr>
          <p:txBody>
            <a:bodyPr lIns="0" rIns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8565" fontAlgn="base">
                <a:lnSpc>
                  <a:spcPct val="120000"/>
                </a:lnSpc>
                <a:spcBef>
                  <a:spcPts val="800"/>
                </a:spcBef>
                <a:spcAft>
                  <a:spcPts val="800"/>
                </a:spcAft>
                <a:defRPr/>
              </a:pPr>
              <a:endParaRPr lang="en-US" sz="37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51" name="Oval 5"/>
            <p:cNvSpPr>
              <a:spLocks noChangeArrowheads="1"/>
            </p:cNvSpPr>
            <p:nvPr/>
          </p:nvSpPr>
          <p:spPr bwMode="auto">
            <a:xfrm>
              <a:off x="4274765" y="2177285"/>
              <a:ext cx="1821868" cy="182680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22225">
              <a:noFill/>
              <a:rou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565">
                <a:defRPr/>
              </a:pPr>
              <a:r>
                <a:rPr lang="zh-CN" altLang="en-US" kern="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/>
                  <a:ea typeface="微软雅黑" panose="020B0503020204020204" pitchFamily="34" charset="-122"/>
                </a:rPr>
                <a:t>单击此处添加文本</a:t>
              </a:r>
              <a:endParaRPr lang="en-US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6925729" y="1714431"/>
            <a:ext cx="2386869" cy="2386645"/>
            <a:chOff x="6012485" y="1170407"/>
            <a:chExt cx="1487948" cy="1487615"/>
          </a:xfrm>
        </p:grpSpPr>
        <p:sp>
          <p:nvSpPr>
            <p:cNvPr id="53" name="Freeform 6"/>
            <p:cNvSpPr/>
            <p:nvPr/>
          </p:nvSpPr>
          <p:spPr bwMode="auto">
            <a:xfrm>
              <a:off x="6012485" y="1170407"/>
              <a:ext cx="1487948" cy="1487615"/>
            </a:xfrm>
            <a:custGeom>
              <a:avLst/>
              <a:gdLst>
                <a:gd name="T0" fmla="*/ 441 w 637"/>
                <a:gd name="T1" fmla="*/ 550 h 638"/>
                <a:gd name="T2" fmla="*/ 420 w 637"/>
                <a:gd name="T3" fmla="*/ 560 h 638"/>
                <a:gd name="T4" fmla="*/ 397 w 637"/>
                <a:gd name="T5" fmla="*/ 568 h 638"/>
                <a:gd name="T6" fmla="*/ 362 w 637"/>
                <a:gd name="T7" fmla="*/ 636 h 638"/>
                <a:gd name="T8" fmla="*/ 312 w 637"/>
                <a:gd name="T9" fmla="*/ 579 h 638"/>
                <a:gd name="T10" fmla="*/ 288 w 637"/>
                <a:gd name="T11" fmla="*/ 577 h 638"/>
                <a:gd name="T12" fmla="*/ 264 w 637"/>
                <a:gd name="T13" fmla="*/ 573 h 638"/>
                <a:gd name="T14" fmla="*/ 209 w 637"/>
                <a:gd name="T15" fmla="*/ 619 h 638"/>
                <a:gd name="T16" fmla="*/ 181 w 637"/>
                <a:gd name="T17" fmla="*/ 608 h 638"/>
                <a:gd name="T18" fmla="*/ 174 w 637"/>
                <a:gd name="T19" fmla="*/ 533 h 638"/>
                <a:gd name="T20" fmla="*/ 155 w 637"/>
                <a:gd name="T21" fmla="*/ 519 h 638"/>
                <a:gd name="T22" fmla="*/ 79 w 637"/>
                <a:gd name="T23" fmla="*/ 531 h 638"/>
                <a:gd name="T24" fmla="*/ 56 w 637"/>
                <a:gd name="T25" fmla="*/ 502 h 638"/>
                <a:gd name="T26" fmla="*/ 89 w 637"/>
                <a:gd name="T27" fmla="*/ 432 h 638"/>
                <a:gd name="T28" fmla="*/ 78 w 637"/>
                <a:gd name="T29" fmla="*/ 410 h 638"/>
                <a:gd name="T30" fmla="*/ 6 w 637"/>
                <a:gd name="T31" fmla="*/ 383 h 638"/>
                <a:gd name="T32" fmla="*/ 0 w 637"/>
                <a:gd name="T33" fmla="*/ 346 h 638"/>
                <a:gd name="T34" fmla="*/ 64 w 637"/>
                <a:gd name="T35" fmla="*/ 301 h 638"/>
                <a:gd name="T36" fmla="*/ 67 w 637"/>
                <a:gd name="T37" fmla="*/ 276 h 638"/>
                <a:gd name="T38" fmla="*/ 17 w 637"/>
                <a:gd name="T39" fmla="*/ 215 h 638"/>
                <a:gd name="T40" fmla="*/ 30 w 637"/>
                <a:gd name="T41" fmla="*/ 182 h 638"/>
                <a:gd name="T42" fmla="*/ 109 w 637"/>
                <a:gd name="T43" fmla="*/ 175 h 638"/>
                <a:gd name="T44" fmla="*/ 124 w 637"/>
                <a:gd name="T45" fmla="*/ 155 h 638"/>
                <a:gd name="T46" fmla="*/ 111 w 637"/>
                <a:gd name="T47" fmla="*/ 76 h 638"/>
                <a:gd name="T48" fmla="*/ 138 w 637"/>
                <a:gd name="T49" fmla="*/ 55 h 638"/>
                <a:gd name="T50" fmla="*/ 211 w 637"/>
                <a:gd name="T51" fmla="*/ 88 h 638"/>
                <a:gd name="T52" fmla="*/ 234 w 637"/>
                <a:gd name="T53" fmla="*/ 79 h 638"/>
                <a:gd name="T54" fmla="*/ 261 w 637"/>
                <a:gd name="T55" fmla="*/ 4 h 638"/>
                <a:gd name="T56" fmla="*/ 279 w 637"/>
                <a:gd name="T57" fmla="*/ 1 h 638"/>
                <a:gd name="T58" fmla="*/ 330 w 637"/>
                <a:gd name="T59" fmla="*/ 64 h 638"/>
                <a:gd name="T60" fmla="*/ 355 w 637"/>
                <a:gd name="T61" fmla="*/ 66 h 638"/>
                <a:gd name="T62" fmla="*/ 379 w 637"/>
                <a:gd name="T63" fmla="*/ 70 h 638"/>
                <a:gd name="T64" fmla="*/ 436 w 637"/>
                <a:gd name="T65" fmla="*/ 21 h 638"/>
                <a:gd name="T66" fmla="*/ 461 w 637"/>
                <a:gd name="T67" fmla="*/ 32 h 638"/>
                <a:gd name="T68" fmla="*/ 468 w 637"/>
                <a:gd name="T69" fmla="*/ 110 h 638"/>
                <a:gd name="T70" fmla="*/ 488 w 637"/>
                <a:gd name="T71" fmla="*/ 125 h 638"/>
                <a:gd name="T72" fmla="*/ 562 w 637"/>
                <a:gd name="T73" fmla="*/ 112 h 638"/>
                <a:gd name="T74" fmla="*/ 579 w 637"/>
                <a:gd name="T75" fmla="*/ 136 h 638"/>
                <a:gd name="T76" fmla="*/ 548 w 637"/>
                <a:gd name="T77" fmla="*/ 201 h 638"/>
                <a:gd name="T78" fmla="*/ 554 w 637"/>
                <a:gd name="T79" fmla="*/ 213 h 638"/>
                <a:gd name="T80" fmla="*/ 563 w 637"/>
                <a:gd name="T81" fmla="*/ 235 h 638"/>
                <a:gd name="T82" fmla="*/ 632 w 637"/>
                <a:gd name="T83" fmla="*/ 261 h 638"/>
                <a:gd name="T84" fmla="*/ 637 w 637"/>
                <a:gd name="T85" fmla="*/ 301 h 638"/>
                <a:gd name="T86" fmla="*/ 577 w 637"/>
                <a:gd name="T87" fmla="*/ 344 h 638"/>
                <a:gd name="T88" fmla="*/ 574 w 637"/>
                <a:gd name="T89" fmla="*/ 367 h 638"/>
                <a:gd name="T90" fmla="*/ 620 w 637"/>
                <a:gd name="T91" fmla="*/ 424 h 638"/>
                <a:gd name="T92" fmla="*/ 604 w 637"/>
                <a:gd name="T93" fmla="*/ 462 h 638"/>
                <a:gd name="T94" fmla="*/ 532 w 637"/>
                <a:gd name="T95" fmla="*/ 469 h 638"/>
                <a:gd name="T96" fmla="*/ 518 w 637"/>
                <a:gd name="T97" fmla="*/ 488 h 638"/>
                <a:gd name="T98" fmla="*/ 529 w 637"/>
                <a:gd name="T99" fmla="*/ 559 h 638"/>
                <a:gd name="T100" fmla="*/ 505 w 637"/>
                <a:gd name="T101" fmla="*/ 579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7" h="638">
                  <a:moveTo>
                    <a:pt x="496" y="585"/>
                  </a:moveTo>
                  <a:lnTo>
                    <a:pt x="441" y="550"/>
                  </a:lnTo>
                  <a:lnTo>
                    <a:pt x="431" y="555"/>
                  </a:lnTo>
                  <a:lnTo>
                    <a:pt x="420" y="560"/>
                  </a:lnTo>
                  <a:lnTo>
                    <a:pt x="409" y="564"/>
                  </a:lnTo>
                  <a:lnTo>
                    <a:pt x="397" y="568"/>
                  </a:lnTo>
                  <a:lnTo>
                    <a:pt x="382" y="633"/>
                  </a:lnTo>
                  <a:lnTo>
                    <a:pt x="362" y="636"/>
                  </a:lnTo>
                  <a:lnTo>
                    <a:pt x="342" y="638"/>
                  </a:lnTo>
                  <a:lnTo>
                    <a:pt x="312" y="579"/>
                  </a:lnTo>
                  <a:lnTo>
                    <a:pt x="300" y="579"/>
                  </a:lnTo>
                  <a:lnTo>
                    <a:pt x="288" y="577"/>
                  </a:lnTo>
                  <a:lnTo>
                    <a:pt x="275" y="576"/>
                  </a:lnTo>
                  <a:lnTo>
                    <a:pt x="264" y="573"/>
                  </a:lnTo>
                  <a:lnTo>
                    <a:pt x="219" y="622"/>
                  </a:lnTo>
                  <a:lnTo>
                    <a:pt x="209" y="619"/>
                  </a:lnTo>
                  <a:lnTo>
                    <a:pt x="200" y="616"/>
                  </a:lnTo>
                  <a:lnTo>
                    <a:pt x="181" y="608"/>
                  </a:lnTo>
                  <a:lnTo>
                    <a:pt x="184" y="540"/>
                  </a:lnTo>
                  <a:lnTo>
                    <a:pt x="174" y="533"/>
                  </a:lnTo>
                  <a:lnTo>
                    <a:pt x="164" y="526"/>
                  </a:lnTo>
                  <a:lnTo>
                    <a:pt x="155" y="519"/>
                  </a:lnTo>
                  <a:lnTo>
                    <a:pt x="146" y="511"/>
                  </a:lnTo>
                  <a:lnTo>
                    <a:pt x="79" y="531"/>
                  </a:lnTo>
                  <a:lnTo>
                    <a:pt x="67" y="517"/>
                  </a:lnTo>
                  <a:lnTo>
                    <a:pt x="56" y="502"/>
                  </a:lnTo>
                  <a:lnTo>
                    <a:pt x="94" y="443"/>
                  </a:lnTo>
                  <a:lnTo>
                    <a:pt x="89" y="432"/>
                  </a:lnTo>
                  <a:lnTo>
                    <a:pt x="83" y="421"/>
                  </a:lnTo>
                  <a:lnTo>
                    <a:pt x="78" y="410"/>
                  </a:lnTo>
                  <a:lnTo>
                    <a:pt x="74" y="398"/>
                  </a:lnTo>
                  <a:lnTo>
                    <a:pt x="6" y="383"/>
                  </a:lnTo>
                  <a:lnTo>
                    <a:pt x="3" y="364"/>
                  </a:lnTo>
                  <a:lnTo>
                    <a:pt x="0" y="346"/>
                  </a:lnTo>
                  <a:lnTo>
                    <a:pt x="63" y="314"/>
                  </a:lnTo>
                  <a:lnTo>
                    <a:pt x="64" y="301"/>
                  </a:lnTo>
                  <a:lnTo>
                    <a:pt x="65" y="288"/>
                  </a:lnTo>
                  <a:lnTo>
                    <a:pt x="67" y="276"/>
                  </a:lnTo>
                  <a:lnTo>
                    <a:pt x="69" y="264"/>
                  </a:lnTo>
                  <a:lnTo>
                    <a:pt x="17" y="215"/>
                  </a:lnTo>
                  <a:lnTo>
                    <a:pt x="23" y="198"/>
                  </a:lnTo>
                  <a:lnTo>
                    <a:pt x="30" y="182"/>
                  </a:lnTo>
                  <a:lnTo>
                    <a:pt x="102" y="185"/>
                  </a:lnTo>
                  <a:lnTo>
                    <a:pt x="109" y="175"/>
                  </a:lnTo>
                  <a:lnTo>
                    <a:pt x="117" y="165"/>
                  </a:lnTo>
                  <a:lnTo>
                    <a:pt x="124" y="155"/>
                  </a:lnTo>
                  <a:lnTo>
                    <a:pt x="133" y="146"/>
                  </a:lnTo>
                  <a:lnTo>
                    <a:pt x="111" y="76"/>
                  </a:lnTo>
                  <a:lnTo>
                    <a:pt x="124" y="65"/>
                  </a:lnTo>
                  <a:lnTo>
                    <a:pt x="138" y="55"/>
                  </a:lnTo>
                  <a:lnTo>
                    <a:pt x="200" y="94"/>
                  </a:lnTo>
                  <a:lnTo>
                    <a:pt x="211" y="88"/>
                  </a:lnTo>
                  <a:lnTo>
                    <a:pt x="222" y="83"/>
                  </a:lnTo>
                  <a:lnTo>
                    <a:pt x="234" y="79"/>
                  </a:lnTo>
                  <a:lnTo>
                    <a:pt x="246" y="75"/>
                  </a:lnTo>
                  <a:lnTo>
                    <a:pt x="261" y="4"/>
                  </a:lnTo>
                  <a:lnTo>
                    <a:pt x="270" y="3"/>
                  </a:lnTo>
                  <a:lnTo>
                    <a:pt x="279" y="1"/>
                  </a:lnTo>
                  <a:lnTo>
                    <a:pt x="297" y="0"/>
                  </a:lnTo>
                  <a:lnTo>
                    <a:pt x="330" y="64"/>
                  </a:lnTo>
                  <a:lnTo>
                    <a:pt x="343" y="65"/>
                  </a:lnTo>
                  <a:lnTo>
                    <a:pt x="355" y="66"/>
                  </a:lnTo>
                  <a:lnTo>
                    <a:pt x="367" y="68"/>
                  </a:lnTo>
                  <a:lnTo>
                    <a:pt x="379" y="70"/>
                  </a:lnTo>
                  <a:lnTo>
                    <a:pt x="427" y="18"/>
                  </a:lnTo>
                  <a:lnTo>
                    <a:pt x="436" y="21"/>
                  </a:lnTo>
                  <a:lnTo>
                    <a:pt x="444" y="25"/>
                  </a:lnTo>
                  <a:lnTo>
                    <a:pt x="461" y="32"/>
                  </a:lnTo>
                  <a:lnTo>
                    <a:pt x="458" y="103"/>
                  </a:lnTo>
                  <a:lnTo>
                    <a:pt x="468" y="110"/>
                  </a:lnTo>
                  <a:lnTo>
                    <a:pt x="478" y="117"/>
                  </a:lnTo>
                  <a:lnTo>
                    <a:pt x="488" y="125"/>
                  </a:lnTo>
                  <a:lnTo>
                    <a:pt x="497" y="134"/>
                  </a:lnTo>
                  <a:lnTo>
                    <a:pt x="562" y="112"/>
                  </a:lnTo>
                  <a:lnTo>
                    <a:pt x="574" y="128"/>
                  </a:lnTo>
                  <a:lnTo>
                    <a:pt x="579" y="136"/>
                  </a:lnTo>
                  <a:lnTo>
                    <a:pt x="586" y="144"/>
                  </a:lnTo>
                  <a:lnTo>
                    <a:pt x="548" y="201"/>
                  </a:lnTo>
                  <a:lnTo>
                    <a:pt x="551" y="206"/>
                  </a:lnTo>
                  <a:lnTo>
                    <a:pt x="554" y="213"/>
                  </a:lnTo>
                  <a:lnTo>
                    <a:pt x="559" y="224"/>
                  </a:lnTo>
                  <a:lnTo>
                    <a:pt x="563" y="235"/>
                  </a:lnTo>
                  <a:lnTo>
                    <a:pt x="567" y="247"/>
                  </a:lnTo>
                  <a:lnTo>
                    <a:pt x="632" y="261"/>
                  </a:lnTo>
                  <a:lnTo>
                    <a:pt x="635" y="280"/>
                  </a:lnTo>
                  <a:lnTo>
                    <a:pt x="637" y="301"/>
                  </a:lnTo>
                  <a:lnTo>
                    <a:pt x="578" y="332"/>
                  </a:lnTo>
                  <a:lnTo>
                    <a:pt x="577" y="344"/>
                  </a:lnTo>
                  <a:lnTo>
                    <a:pt x="576" y="356"/>
                  </a:lnTo>
                  <a:lnTo>
                    <a:pt x="574" y="367"/>
                  </a:lnTo>
                  <a:lnTo>
                    <a:pt x="571" y="380"/>
                  </a:lnTo>
                  <a:lnTo>
                    <a:pt x="620" y="424"/>
                  </a:lnTo>
                  <a:lnTo>
                    <a:pt x="613" y="443"/>
                  </a:lnTo>
                  <a:lnTo>
                    <a:pt x="604" y="462"/>
                  </a:lnTo>
                  <a:lnTo>
                    <a:pt x="539" y="458"/>
                  </a:lnTo>
                  <a:lnTo>
                    <a:pt x="532" y="469"/>
                  </a:lnTo>
                  <a:lnTo>
                    <a:pt x="525" y="479"/>
                  </a:lnTo>
                  <a:lnTo>
                    <a:pt x="518" y="488"/>
                  </a:lnTo>
                  <a:lnTo>
                    <a:pt x="510" y="497"/>
                  </a:lnTo>
                  <a:lnTo>
                    <a:pt x="529" y="559"/>
                  </a:lnTo>
                  <a:lnTo>
                    <a:pt x="513" y="573"/>
                  </a:lnTo>
                  <a:lnTo>
                    <a:pt x="505" y="579"/>
                  </a:lnTo>
                  <a:lnTo>
                    <a:pt x="496" y="585"/>
                  </a:lnTo>
                  <a:close/>
                </a:path>
              </a:pathLst>
            </a:custGeom>
            <a:solidFill>
              <a:schemeClr val="tx2"/>
            </a:solidFill>
            <a:ln w="3175" cap="flat" cmpd="sng" algn="ctr">
              <a:solidFill>
                <a:srgbClr val="D7D7D7"/>
              </a:solidFill>
              <a:prstDash val="solid"/>
            </a:ln>
            <a:effectLst/>
          </p:spPr>
          <p:txBody>
            <a:bodyPr lIns="0" rIns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8565" fontAlgn="base">
                <a:lnSpc>
                  <a:spcPct val="120000"/>
                </a:lnSpc>
                <a:spcBef>
                  <a:spcPts val="800"/>
                </a:spcBef>
                <a:spcAft>
                  <a:spcPts val="800"/>
                </a:spcAft>
                <a:defRPr/>
              </a:pPr>
              <a:endParaRPr lang="en-US" sz="37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54" name="Oval 7"/>
            <p:cNvSpPr>
              <a:spLocks noChangeArrowheads="1"/>
            </p:cNvSpPr>
            <p:nvPr/>
          </p:nvSpPr>
          <p:spPr bwMode="auto">
            <a:xfrm>
              <a:off x="6307671" y="1468197"/>
              <a:ext cx="897577" cy="892035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22225">
              <a:noFill/>
              <a:rou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zh-CN" altLang="en-US" sz="160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/>
                </a:rPr>
                <a:t>单击此处添加文本</a:t>
              </a:r>
              <a:endParaRPr lang="en-US" altLang="zh-CN" sz="16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</a:endParaRP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1265530" y="2071673"/>
            <a:ext cx="2767169" cy="2774033"/>
            <a:chOff x="2057536" y="1194444"/>
            <a:chExt cx="2075647" cy="2080525"/>
          </a:xfrm>
        </p:grpSpPr>
        <p:sp>
          <p:nvSpPr>
            <p:cNvPr id="56" name="Freeform 8"/>
            <p:cNvSpPr/>
            <p:nvPr/>
          </p:nvSpPr>
          <p:spPr bwMode="auto">
            <a:xfrm>
              <a:off x="2057536" y="1194444"/>
              <a:ext cx="2075647" cy="2080525"/>
            </a:xfrm>
            <a:custGeom>
              <a:avLst/>
              <a:gdLst>
                <a:gd name="T0" fmla="*/ 587 w 808"/>
                <a:gd name="T1" fmla="*/ 691 h 810"/>
                <a:gd name="T2" fmla="*/ 553 w 808"/>
                <a:gd name="T3" fmla="*/ 710 h 810"/>
                <a:gd name="T4" fmla="*/ 535 w 808"/>
                <a:gd name="T5" fmla="*/ 789 h 810"/>
                <a:gd name="T6" fmla="*/ 509 w 808"/>
                <a:gd name="T7" fmla="*/ 797 h 810"/>
                <a:gd name="T8" fmla="*/ 450 w 808"/>
                <a:gd name="T9" fmla="*/ 741 h 810"/>
                <a:gd name="T10" fmla="*/ 425 w 808"/>
                <a:gd name="T11" fmla="*/ 744 h 810"/>
                <a:gd name="T12" fmla="*/ 378 w 808"/>
                <a:gd name="T13" fmla="*/ 810 h 810"/>
                <a:gd name="T14" fmla="*/ 351 w 808"/>
                <a:gd name="T15" fmla="*/ 807 h 810"/>
                <a:gd name="T16" fmla="*/ 317 w 808"/>
                <a:gd name="T17" fmla="*/ 733 h 810"/>
                <a:gd name="T18" fmla="*/ 292 w 808"/>
                <a:gd name="T19" fmla="*/ 726 h 810"/>
                <a:gd name="T20" fmla="*/ 225 w 808"/>
                <a:gd name="T21" fmla="*/ 769 h 810"/>
                <a:gd name="T22" fmla="*/ 199 w 808"/>
                <a:gd name="T23" fmla="*/ 755 h 810"/>
                <a:gd name="T24" fmla="*/ 197 w 808"/>
                <a:gd name="T25" fmla="*/ 675 h 810"/>
                <a:gd name="T26" fmla="*/ 177 w 808"/>
                <a:gd name="T27" fmla="*/ 658 h 810"/>
                <a:gd name="T28" fmla="*/ 99 w 808"/>
                <a:gd name="T29" fmla="*/ 672 h 810"/>
                <a:gd name="T30" fmla="*/ 81 w 808"/>
                <a:gd name="T31" fmla="*/ 649 h 810"/>
                <a:gd name="T32" fmla="*/ 103 w 808"/>
                <a:gd name="T33" fmla="*/ 563 h 810"/>
                <a:gd name="T34" fmla="*/ 92 w 808"/>
                <a:gd name="T35" fmla="*/ 540 h 810"/>
                <a:gd name="T36" fmla="*/ 16 w 808"/>
                <a:gd name="T37" fmla="*/ 521 h 810"/>
                <a:gd name="T38" fmla="*/ 67 w 808"/>
                <a:gd name="T39" fmla="*/ 461 h 810"/>
                <a:gd name="T40" fmla="*/ 64 w 808"/>
                <a:gd name="T41" fmla="*/ 436 h 810"/>
                <a:gd name="T42" fmla="*/ 62 w 808"/>
                <a:gd name="T43" fmla="*/ 410 h 810"/>
                <a:gd name="T44" fmla="*/ 1 w 808"/>
                <a:gd name="T45" fmla="*/ 362 h 810"/>
                <a:gd name="T46" fmla="*/ 70 w 808"/>
                <a:gd name="T47" fmla="*/ 328 h 810"/>
                <a:gd name="T48" fmla="*/ 78 w 808"/>
                <a:gd name="T49" fmla="*/ 303 h 810"/>
                <a:gd name="T50" fmla="*/ 86 w 808"/>
                <a:gd name="T51" fmla="*/ 278 h 810"/>
                <a:gd name="T52" fmla="*/ 48 w 808"/>
                <a:gd name="T53" fmla="*/ 212 h 810"/>
                <a:gd name="T54" fmla="*/ 125 w 808"/>
                <a:gd name="T55" fmla="*/ 206 h 810"/>
                <a:gd name="T56" fmla="*/ 140 w 808"/>
                <a:gd name="T57" fmla="*/ 186 h 810"/>
                <a:gd name="T58" fmla="*/ 157 w 808"/>
                <a:gd name="T59" fmla="*/ 166 h 810"/>
                <a:gd name="T60" fmla="*/ 148 w 808"/>
                <a:gd name="T61" fmla="*/ 91 h 810"/>
                <a:gd name="T62" fmla="*/ 221 w 808"/>
                <a:gd name="T63" fmla="*/ 114 h 810"/>
                <a:gd name="T64" fmla="*/ 255 w 808"/>
                <a:gd name="T65" fmla="*/ 95 h 810"/>
                <a:gd name="T66" fmla="*/ 272 w 808"/>
                <a:gd name="T67" fmla="*/ 21 h 810"/>
                <a:gd name="T68" fmla="*/ 302 w 808"/>
                <a:gd name="T69" fmla="*/ 12 h 810"/>
                <a:gd name="T70" fmla="*/ 358 w 808"/>
                <a:gd name="T71" fmla="*/ 63 h 810"/>
                <a:gd name="T72" fmla="*/ 383 w 808"/>
                <a:gd name="T73" fmla="*/ 61 h 810"/>
                <a:gd name="T74" fmla="*/ 427 w 808"/>
                <a:gd name="T75" fmla="*/ 0 h 810"/>
                <a:gd name="T76" fmla="*/ 459 w 808"/>
                <a:gd name="T77" fmla="*/ 3 h 810"/>
                <a:gd name="T78" fmla="*/ 491 w 808"/>
                <a:gd name="T79" fmla="*/ 71 h 810"/>
                <a:gd name="T80" fmla="*/ 515 w 808"/>
                <a:gd name="T81" fmla="*/ 78 h 810"/>
                <a:gd name="T82" fmla="*/ 579 w 808"/>
                <a:gd name="T83" fmla="*/ 39 h 810"/>
                <a:gd name="T84" fmla="*/ 607 w 808"/>
                <a:gd name="T85" fmla="*/ 54 h 810"/>
                <a:gd name="T86" fmla="*/ 611 w 808"/>
                <a:gd name="T87" fmla="*/ 130 h 810"/>
                <a:gd name="T88" fmla="*/ 630 w 808"/>
                <a:gd name="T89" fmla="*/ 146 h 810"/>
                <a:gd name="T90" fmla="*/ 705 w 808"/>
                <a:gd name="T91" fmla="*/ 134 h 810"/>
                <a:gd name="T92" fmla="*/ 725 w 808"/>
                <a:gd name="T93" fmla="*/ 158 h 810"/>
                <a:gd name="T94" fmla="*/ 705 w 808"/>
                <a:gd name="T95" fmla="*/ 241 h 810"/>
                <a:gd name="T96" fmla="*/ 716 w 808"/>
                <a:gd name="T97" fmla="*/ 264 h 810"/>
                <a:gd name="T98" fmla="*/ 791 w 808"/>
                <a:gd name="T99" fmla="*/ 285 h 810"/>
                <a:gd name="T100" fmla="*/ 740 w 808"/>
                <a:gd name="T101" fmla="*/ 343 h 810"/>
                <a:gd name="T102" fmla="*/ 744 w 808"/>
                <a:gd name="T103" fmla="*/ 368 h 810"/>
                <a:gd name="T104" fmla="*/ 745 w 808"/>
                <a:gd name="T105" fmla="*/ 395 h 810"/>
                <a:gd name="T106" fmla="*/ 807 w 808"/>
                <a:gd name="T107" fmla="*/ 442 h 810"/>
                <a:gd name="T108" fmla="*/ 737 w 808"/>
                <a:gd name="T109" fmla="*/ 477 h 810"/>
                <a:gd name="T110" fmla="*/ 730 w 808"/>
                <a:gd name="T111" fmla="*/ 502 h 810"/>
                <a:gd name="T112" fmla="*/ 722 w 808"/>
                <a:gd name="T113" fmla="*/ 526 h 810"/>
                <a:gd name="T114" fmla="*/ 762 w 808"/>
                <a:gd name="T115" fmla="*/ 595 h 810"/>
                <a:gd name="T116" fmla="*/ 683 w 808"/>
                <a:gd name="T117" fmla="*/ 599 h 810"/>
                <a:gd name="T118" fmla="*/ 668 w 808"/>
                <a:gd name="T119" fmla="*/ 620 h 810"/>
                <a:gd name="T120" fmla="*/ 651 w 808"/>
                <a:gd name="T121" fmla="*/ 639 h 810"/>
                <a:gd name="T122" fmla="*/ 662 w 808"/>
                <a:gd name="T123" fmla="*/ 718 h 8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08" h="810">
                  <a:moveTo>
                    <a:pt x="651" y="726"/>
                  </a:moveTo>
                  <a:lnTo>
                    <a:pt x="587" y="691"/>
                  </a:lnTo>
                  <a:lnTo>
                    <a:pt x="565" y="704"/>
                  </a:lnTo>
                  <a:lnTo>
                    <a:pt x="553" y="710"/>
                  </a:lnTo>
                  <a:lnTo>
                    <a:pt x="542" y="716"/>
                  </a:lnTo>
                  <a:lnTo>
                    <a:pt x="535" y="789"/>
                  </a:lnTo>
                  <a:lnTo>
                    <a:pt x="522" y="794"/>
                  </a:lnTo>
                  <a:lnTo>
                    <a:pt x="509" y="797"/>
                  </a:lnTo>
                  <a:lnTo>
                    <a:pt x="462" y="739"/>
                  </a:lnTo>
                  <a:lnTo>
                    <a:pt x="450" y="741"/>
                  </a:lnTo>
                  <a:lnTo>
                    <a:pt x="437" y="743"/>
                  </a:lnTo>
                  <a:lnTo>
                    <a:pt x="425" y="744"/>
                  </a:lnTo>
                  <a:lnTo>
                    <a:pt x="412" y="744"/>
                  </a:lnTo>
                  <a:lnTo>
                    <a:pt x="378" y="810"/>
                  </a:lnTo>
                  <a:lnTo>
                    <a:pt x="364" y="809"/>
                  </a:lnTo>
                  <a:lnTo>
                    <a:pt x="351" y="807"/>
                  </a:lnTo>
                  <a:lnTo>
                    <a:pt x="329" y="736"/>
                  </a:lnTo>
                  <a:lnTo>
                    <a:pt x="317" y="733"/>
                  </a:lnTo>
                  <a:lnTo>
                    <a:pt x="304" y="730"/>
                  </a:lnTo>
                  <a:lnTo>
                    <a:pt x="292" y="726"/>
                  </a:lnTo>
                  <a:lnTo>
                    <a:pt x="280" y="721"/>
                  </a:lnTo>
                  <a:lnTo>
                    <a:pt x="225" y="769"/>
                  </a:lnTo>
                  <a:lnTo>
                    <a:pt x="212" y="763"/>
                  </a:lnTo>
                  <a:lnTo>
                    <a:pt x="199" y="755"/>
                  </a:lnTo>
                  <a:lnTo>
                    <a:pt x="207" y="683"/>
                  </a:lnTo>
                  <a:lnTo>
                    <a:pt x="197" y="675"/>
                  </a:lnTo>
                  <a:lnTo>
                    <a:pt x="187" y="667"/>
                  </a:lnTo>
                  <a:lnTo>
                    <a:pt x="177" y="658"/>
                  </a:lnTo>
                  <a:lnTo>
                    <a:pt x="168" y="650"/>
                  </a:lnTo>
                  <a:lnTo>
                    <a:pt x="99" y="672"/>
                  </a:lnTo>
                  <a:lnTo>
                    <a:pt x="90" y="661"/>
                  </a:lnTo>
                  <a:lnTo>
                    <a:pt x="81" y="649"/>
                  </a:lnTo>
                  <a:lnTo>
                    <a:pt x="116" y="586"/>
                  </a:lnTo>
                  <a:lnTo>
                    <a:pt x="103" y="563"/>
                  </a:lnTo>
                  <a:lnTo>
                    <a:pt x="97" y="552"/>
                  </a:lnTo>
                  <a:lnTo>
                    <a:pt x="92" y="540"/>
                  </a:lnTo>
                  <a:lnTo>
                    <a:pt x="20" y="534"/>
                  </a:lnTo>
                  <a:lnTo>
                    <a:pt x="16" y="521"/>
                  </a:lnTo>
                  <a:lnTo>
                    <a:pt x="12" y="507"/>
                  </a:lnTo>
                  <a:lnTo>
                    <a:pt x="67" y="461"/>
                  </a:lnTo>
                  <a:lnTo>
                    <a:pt x="65" y="449"/>
                  </a:lnTo>
                  <a:lnTo>
                    <a:pt x="64" y="436"/>
                  </a:lnTo>
                  <a:lnTo>
                    <a:pt x="63" y="423"/>
                  </a:lnTo>
                  <a:lnTo>
                    <a:pt x="62" y="410"/>
                  </a:lnTo>
                  <a:lnTo>
                    <a:pt x="0" y="378"/>
                  </a:lnTo>
                  <a:lnTo>
                    <a:pt x="1" y="362"/>
                  </a:lnTo>
                  <a:lnTo>
                    <a:pt x="3" y="348"/>
                  </a:lnTo>
                  <a:lnTo>
                    <a:pt x="70" y="328"/>
                  </a:lnTo>
                  <a:lnTo>
                    <a:pt x="73" y="316"/>
                  </a:lnTo>
                  <a:lnTo>
                    <a:pt x="78" y="303"/>
                  </a:lnTo>
                  <a:lnTo>
                    <a:pt x="82" y="291"/>
                  </a:lnTo>
                  <a:lnTo>
                    <a:pt x="86" y="278"/>
                  </a:lnTo>
                  <a:lnTo>
                    <a:pt x="41" y="225"/>
                  </a:lnTo>
                  <a:lnTo>
                    <a:pt x="48" y="212"/>
                  </a:lnTo>
                  <a:lnTo>
                    <a:pt x="55" y="199"/>
                  </a:lnTo>
                  <a:lnTo>
                    <a:pt x="125" y="206"/>
                  </a:lnTo>
                  <a:lnTo>
                    <a:pt x="132" y="196"/>
                  </a:lnTo>
                  <a:lnTo>
                    <a:pt x="140" y="186"/>
                  </a:lnTo>
                  <a:lnTo>
                    <a:pt x="148" y="175"/>
                  </a:lnTo>
                  <a:lnTo>
                    <a:pt x="157" y="166"/>
                  </a:lnTo>
                  <a:lnTo>
                    <a:pt x="136" y="101"/>
                  </a:lnTo>
                  <a:lnTo>
                    <a:pt x="148" y="91"/>
                  </a:lnTo>
                  <a:lnTo>
                    <a:pt x="160" y="80"/>
                  </a:lnTo>
                  <a:lnTo>
                    <a:pt x="221" y="114"/>
                  </a:lnTo>
                  <a:lnTo>
                    <a:pt x="243" y="101"/>
                  </a:lnTo>
                  <a:lnTo>
                    <a:pt x="255" y="95"/>
                  </a:lnTo>
                  <a:lnTo>
                    <a:pt x="266" y="90"/>
                  </a:lnTo>
                  <a:lnTo>
                    <a:pt x="272" y="21"/>
                  </a:lnTo>
                  <a:lnTo>
                    <a:pt x="287" y="16"/>
                  </a:lnTo>
                  <a:lnTo>
                    <a:pt x="302" y="12"/>
                  </a:lnTo>
                  <a:lnTo>
                    <a:pt x="345" y="65"/>
                  </a:lnTo>
                  <a:lnTo>
                    <a:pt x="358" y="63"/>
                  </a:lnTo>
                  <a:lnTo>
                    <a:pt x="371" y="62"/>
                  </a:lnTo>
                  <a:lnTo>
                    <a:pt x="383" y="61"/>
                  </a:lnTo>
                  <a:lnTo>
                    <a:pt x="396" y="60"/>
                  </a:lnTo>
                  <a:lnTo>
                    <a:pt x="427" y="0"/>
                  </a:lnTo>
                  <a:lnTo>
                    <a:pt x="443" y="1"/>
                  </a:lnTo>
                  <a:lnTo>
                    <a:pt x="459" y="3"/>
                  </a:lnTo>
                  <a:lnTo>
                    <a:pt x="479" y="68"/>
                  </a:lnTo>
                  <a:lnTo>
                    <a:pt x="491" y="71"/>
                  </a:lnTo>
                  <a:lnTo>
                    <a:pt x="503" y="75"/>
                  </a:lnTo>
                  <a:lnTo>
                    <a:pt x="515" y="78"/>
                  </a:lnTo>
                  <a:lnTo>
                    <a:pt x="527" y="83"/>
                  </a:lnTo>
                  <a:lnTo>
                    <a:pt x="579" y="39"/>
                  </a:lnTo>
                  <a:lnTo>
                    <a:pt x="593" y="46"/>
                  </a:lnTo>
                  <a:lnTo>
                    <a:pt x="607" y="54"/>
                  </a:lnTo>
                  <a:lnTo>
                    <a:pt x="599" y="122"/>
                  </a:lnTo>
                  <a:lnTo>
                    <a:pt x="611" y="130"/>
                  </a:lnTo>
                  <a:lnTo>
                    <a:pt x="621" y="138"/>
                  </a:lnTo>
                  <a:lnTo>
                    <a:pt x="630" y="146"/>
                  </a:lnTo>
                  <a:lnTo>
                    <a:pt x="640" y="155"/>
                  </a:lnTo>
                  <a:lnTo>
                    <a:pt x="705" y="134"/>
                  </a:lnTo>
                  <a:lnTo>
                    <a:pt x="715" y="146"/>
                  </a:lnTo>
                  <a:lnTo>
                    <a:pt x="725" y="158"/>
                  </a:lnTo>
                  <a:lnTo>
                    <a:pt x="692" y="219"/>
                  </a:lnTo>
                  <a:lnTo>
                    <a:pt x="705" y="241"/>
                  </a:lnTo>
                  <a:lnTo>
                    <a:pt x="710" y="252"/>
                  </a:lnTo>
                  <a:lnTo>
                    <a:pt x="716" y="264"/>
                  </a:lnTo>
                  <a:lnTo>
                    <a:pt x="786" y="270"/>
                  </a:lnTo>
                  <a:lnTo>
                    <a:pt x="791" y="285"/>
                  </a:lnTo>
                  <a:lnTo>
                    <a:pt x="795" y="300"/>
                  </a:lnTo>
                  <a:lnTo>
                    <a:pt x="740" y="343"/>
                  </a:lnTo>
                  <a:lnTo>
                    <a:pt x="742" y="356"/>
                  </a:lnTo>
                  <a:lnTo>
                    <a:pt x="744" y="368"/>
                  </a:lnTo>
                  <a:lnTo>
                    <a:pt x="745" y="382"/>
                  </a:lnTo>
                  <a:lnTo>
                    <a:pt x="745" y="395"/>
                  </a:lnTo>
                  <a:lnTo>
                    <a:pt x="808" y="427"/>
                  </a:lnTo>
                  <a:lnTo>
                    <a:pt x="807" y="442"/>
                  </a:lnTo>
                  <a:lnTo>
                    <a:pt x="805" y="457"/>
                  </a:lnTo>
                  <a:lnTo>
                    <a:pt x="737" y="477"/>
                  </a:lnTo>
                  <a:lnTo>
                    <a:pt x="734" y="490"/>
                  </a:lnTo>
                  <a:lnTo>
                    <a:pt x="730" y="502"/>
                  </a:lnTo>
                  <a:lnTo>
                    <a:pt x="726" y="514"/>
                  </a:lnTo>
                  <a:lnTo>
                    <a:pt x="722" y="526"/>
                  </a:lnTo>
                  <a:lnTo>
                    <a:pt x="769" y="582"/>
                  </a:lnTo>
                  <a:lnTo>
                    <a:pt x="762" y="595"/>
                  </a:lnTo>
                  <a:lnTo>
                    <a:pt x="756" y="607"/>
                  </a:lnTo>
                  <a:lnTo>
                    <a:pt x="683" y="599"/>
                  </a:lnTo>
                  <a:lnTo>
                    <a:pt x="676" y="609"/>
                  </a:lnTo>
                  <a:lnTo>
                    <a:pt x="668" y="620"/>
                  </a:lnTo>
                  <a:lnTo>
                    <a:pt x="659" y="629"/>
                  </a:lnTo>
                  <a:lnTo>
                    <a:pt x="651" y="639"/>
                  </a:lnTo>
                  <a:lnTo>
                    <a:pt x="673" y="709"/>
                  </a:lnTo>
                  <a:lnTo>
                    <a:pt x="662" y="718"/>
                  </a:lnTo>
                  <a:lnTo>
                    <a:pt x="651" y="726"/>
                  </a:lnTo>
                  <a:close/>
                </a:path>
              </a:pathLst>
            </a:custGeom>
            <a:solidFill>
              <a:schemeClr val="accent1"/>
            </a:solidFill>
            <a:ln w="3175" cap="flat" cmpd="sng" algn="ctr">
              <a:solidFill>
                <a:srgbClr val="D7D7D7"/>
              </a:solidFill>
              <a:prstDash val="solid"/>
            </a:ln>
            <a:effectLst/>
          </p:spPr>
          <p:txBody>
            <a:bodyPr lIns="0" rIns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8565" fontAlgn="base">
                <a:lnSpc>
                  <a:spcPct val="120000"/>
                </a:lnSpc>
                <a:spcBef>
                  <a:spcPts val="800"/>
                </a:spcBef>
                <a:spcAft>
                  <a:spcPts val="800"/>
                </a:spcAft>
                <a:defRPr/>
              </a:pPr>
              <a:endParaRPr lang="en-US" sz="37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57" name="Oval 9"/>
            <p:cNvSpPr>
              <a:spLocks noChangeArrowheads="1"/>
            </p:cNvSpPr>
            <p:nvPr/>
          </p:nvSpPr>
          <p:spPr bwMode="auto">
            <a:xfrm>
              <a:off x="2404813" y="1544314"/>
              <a:ext cx="1378422" cy="13781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22225">
              <a:noFill/>
              <a:rou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 anchorCtr="0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8565">
                <a:defRPr/>
              </a:pPr>
              <a:r>
                <a:rPr lang="zh-CN" altLang="en-US" sz="190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/>
                  <a:ea typeface="微软雅黑" panose="020B0503020204020204" pitchFamily="34" charset="-122"/>
                </a:rPr>
                <a:t>单击此处添加文本</a:t>
              </a:r>
              <a:endParaRPr lang="en-US" sz="19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  <a:ea typeface="微软雅黑" panose="020B0503020204020204" pitchFamily="34" charset="-122"/>
              </a:endParaRPr>
            </a:p>
          </p:txBody>
        </p:sp>
      </p:grpSp>
      <p:sp>
        <p:nvSpPr>
          <p:cNvPr id="58" name="Freeform 10"/>
          <p:cNvSpPr/>
          <p:nvPr/>
        </p:nvSpPr>
        <p:spPr bwMode="auto">
          <a:xfrm>
            <a:off x="2070916" y="5857072"/>
            <a:ext cx="6563568" cy="452249"/>
          </a:xfrm>
          <a:custGeom>
            <a:avLst/>
            <a:gdLst>
              <a:gd name="T0" fmla="*/ 0 w 3686"/>
              <a:gd name="T1" fmla="*/ 85 h 254"/>
              <a:gd name="T2" fmla="*/ 129 w 3686"/>
              <a:gd name="T3" fmla="*/ 85 h 254"/>
              <a:gd name="T4" fmla="*/ 185 w 3686"/>
              <a:gd name="T5" fmla="*/ 0 h 254"/>
              <a:gd name="T6" fmla="*/ 279 w 3686"/>
              <a:gd name="T7" fmla="*/ 0 h 254"/>
              <a:gd name="T8" fmla="*/ 336 w 3686"/>
              <a:gd name="T9" fmla="*/ 85 h 254"/>
              <a:gd name="T10" fmla="*/ 421 w 3686"/>
              <a:gd name="T11" fmla="*/ 85 h 254"/>
              <a:gd name="T12" fmla="*/ 477 w 3686"/>
              <a:gd name="T13" fmla="*/ 0 h 254"/>
              <a:gd name="T14" fmla="*/ 571 w 3686"/>
              <a:gd name="T15" fmla="*/ 0 h 254"/>
              <a:gd name="T16" fmla="*/ 629 w 3686"/>
              <a:gd name="T17" fmla="*/ 85 h 254"/>
              <a:gd name="T18" fmla="*/ 709 w 3686"/>
              <a:gd name="T19" fmla="*/ 85 h 254"/>
              <a:gd name="T20" fmla="*/ 764 w 3686"/>
              <a:gd name="T21" fmla="*/ 0 h 254"/>
              <a:gd name="T22" fmla="*/ 862 w 3686"/>
              <a:gd name="T23" fmla="*/ 0 h 254"/>
              <a:gd name="T24" fmla="*/ 916 w 3686"/>
              <a:gd name="T25" fmla="*/ 85 h 254"/>
              <a:gd name="T26" fmla="*/ 1001 w 3686"/>
              <a:gd name="T27" fmla="*/ 85 h 254"/>
              <a:gd name="T28" fmla="*/ 1058 w 3686"/>
              <a:gd name="T29" fmla="*/ 0 h 254"/>
              <a:gd name="T30" fmla="*/ 1154 w 3686"/>
              <a:gd name="T31" fmla="*/ 0 h 254"/>
              <a:gd name="T32" fmla="*/ 1208 w 3686"/>
              <a:gd name="T33" fmla="*/ 85 h 254"/>
              <a:gd name="T34" fmla="*/ 1299 w 3686"/>
              <a:gd name="T35" fmla="*/ 85 h 254"/>
              <a:gd name="T36" fmla="*/ 1353 w 3686"/>
              <a:gd name="T37" fmla="*/ 0 h 254"/>
              <a:gd name="T38" fmla="*/ 1449 w 3686"/>
              <a:gd name="T39" fmla="*/ 0 h 254"/>
              <a:gd name="T40" fmla="*/ 1507 w 3686"/>
              <a:gd name="T41" fmla="*/ 85 h 254"/>
              <a:gd name="T42" fmla="*/ 1591 w 3686"/>
              <a:gd name="T43" fmla="*/ 85 h 254"/>
              <a:gd name="T44" fmla="*/ 1645 w 3686"/>
              <a:gd name="T45" fmla="*/ 0 h 254"/>
              <a:gd name="T46" fmla="*/ 1743 w 3686"/>
              <a:gd name="T47" fmla="*/ 0 h 254"/>
              <a:gd name="T48" fmla="*/ 1799 w 3686"/>
              <a:gd name="T49" fmla="*/ 85 h 254"/>
              <a:gd name="T50" fmla="*/ 1890 w 3686"/>
              <a:gd name="T51" fmla="*/ 85 h 254"/>
              <a:gd name="T52" fmla="*/ 1946 w 3686"/>
              <a:gd name="T53" fmla="*/ 0 h 254"/>
              <a:gd name="T54" fmla="*/ 2044 w 3686"/>
              <a:gd name="T55" fmla="*/ 0 h 254"/>
              <a:gd name="T56" fmla="*/ 2099 w 3686"/>
              <a:gd name="T57" fmla="*/ 85 h 254"/>
              <a:gd name="T58" fmla="*/ 2184 w 3686"/>
              <a:gd name="T59" fmla="*/ 85 h 254"/>
              <a:gd name="T60" fmla="*/ 2240 w 3686"/>
              <a:gd name="T61" fmla="*/ 0 h 254"/>
              <a:gd name="T62" fmla="*/ 2336 w 3686"/>
              <a:gd name="T63" fmla="*/ 0 h 254"/>
              <a:gd name="T64" fmla="*/ 2391 w 3686"/>
              <a:gd name="T65" fmla="*/ 85 h 254"/>
              <a:gd name="T66" fmla="*/ 2472 w 3686"/>
              <a:gd name="T67" fmla="*/ 85 h 254"/>
              <a:gd name="T68" fmla="*/ 2529 w 3686"/>
              <a:gd name="T69" fmla="*/ 0 h 254"/>
              <a:gd name="T70" fmla="*/ 2623 w 3686"/>
              <a:gd name="T71" fmla="*/ 0 h 254"/>
              <a:gd name="T72" fmla="*/ 2681 w 3686"/>
              <a:gd name="T73" fmla="*/ 85 h 254"/>
              <a:gd name="T74" fmla="*/ 2765 w 3686"/>
              <a:gd name="T75" fmla="*/ 85 h 254"/>
              <a:gd name="T76" fmla="*/ 2821 w 3686"/>
              <a:gd name="T77" fmla="*/ 0 h 254"/>
              <a:gd name="T78" fmla="*/ 2917 w 3686"/>
              <a:gd name="T79" fmla="*/ 0 h 254"/>
              <a:gd name="T80" fmla="*/ 2973 w 3686"/>
              <a:gd name="T81" fmla="*/ 85 h 254"/>
              <a:gd name="T82" fmla="*/ 3062 w 3686"/>
              <a:gd name="T83" fmla="*/ 85 h 254"/>
              <a:gd name="T84" fmla="*/ 3118 w 3686"/>
              <a:gd name="T85" fmla="*/ 0 h 254"/>
              <a:gd name="T86" fmla="*/ 3214 w 3686"/>
              <a:gd name="T87" fmla="*/ 0 h 254"/>
              <a:gd name="T88" fmla="*/ 3269 w 3686"/>
              <a:gd name="T89" fmla="*/ 85 h 254"/>
              <a:gd name="T90" fmla="*/ 3356 w 3686"/>
              <a:gd name="T91" fmla="*/ 85 h 254"/>
              <a:gd name="T92" fmla="*/ 3410 w 3686"/>
              <a:gd name="T93" fmla="*/ 0 h 254"/>
              <a:gd name="T94" fmla="*/ 3506 w 3686"/>
              <a:gd name="T95" fmla="*/ 0 h 254"/>
              <a:gd name="T96" fmla="*/ 3561 w 3686"/>
              <a:gd name="T97" fmla="*/ 85 h 254"/>
              <a:gd name="T98" fmla="*/ 3686 w 3686"/>
              <a:gd name="T99" fmla="*/ 85 h 254"/>
              <a:gd name="T100" fmla="*/ 3686 w 3686"/>
              <a:gd name="T101" fmla="*/ 254 h 254"/>
              <a:gd name="T102" fmla="*/ 0 w 3686"/>
              <a:gd name="T103" fmla="*/ 254 h 254"/>
              <a:gd name="T104" fmla="*/ 0 w 3686"/>
              <a:gd name="T105" fmla="*/ 85 h 2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686" h="254">
                <a:moveTo>
                  <a:pt x="0" y="85"/>
                </a:moveTo>
                <a:lnTo>
                  <a:pt x="129" y="85"/>
                </a:lnTo>
                <a:lnTo>
                  <a:pt x="185" y="0"/>
                </a:lnTo>
                <a:lnTo>
                  <a:pt x="279" y="0"/>
                </a:lnTo>
                <a:lnTo>
                  <a:pt x="336" y="85"/>
                </a:lnTo>
                <a:lnTo>
                  <a:pt x="421" y="85"/>
                </a:lnTo>
                <a:lnTo>
                  <a:pt x="477" y="0"/>
                </a:lnTo>
                <a:lnTo>
                  <a:pt x="571" y="0"/>
                </a:lnTo>
                <a:lnTo>
                  <a:pt x="629" y="85"/>
                </a:lnTo>
                <a:lnTo>
                  <a:pt x="709" y="85"/>
                </a:lnTo>
                <a:lnTo>
                  <a:pt x="764" y="0"/>
                </a:lnTo>
                <a:lnTo>
                  <a:pt x="862" y="0"/>
                </a:lnTo>
                <a:lnTo>
                  <a:pt x="916" y="85"/>
                </a:lnTo>
                <a:lnTo>
                  <a:pt x="1001" y="85"/>
                </a:lnTo>
                <a:lnTo>
                  <a:pt x="1058" y="0"/>
                </a:lnTo>
                <a:lnTo>
                  <a:pt x="1154" y="0"/>
                </a:lnTo>
                <a:lnTo>
                  <a:pt x="1208" y="85"/>
                </a:lnTo>
                <a:lnTo>
                  <a:pt x="1299" y="85"/>
                </a:lnTo>
                <a:lnTo>
                  <a:pt x="1353" y="0"/>
                </a:lnTo>
                <a:lnTo>
                  <a:pt x="1449" y="0"/>
                </a:lnTo>
                <a:lnTo>
                  <a:pt x="1507" y="85"/>
                </a:lnTo>
                <a:lnTo>
                  <a:pt x="1591" y="85"/>
                </a:lnTo>
                <a:lnTo>
                  <a:pt x="1645" y="0"/>
                </a:lnTo>
                <a:lnTo>
                  <a:pt x="1743" y="0"/>
                </a:lnTo>
                <a:lnTo>
                  <a:pt x="1799" y="85"/>
                </a:lnTo>
                <a:lnTo>
                  <a:pt x="1890" y="85"/>
                </a:lnTo>
                <a:lnTo>
                  <a:pt x="1946" y="0"/>
                </a:lnTo>
                <a:lnTo>
                  <a:pt x="2044" y="0"/>
                </a:lnTo>
                <a:lnTo>
                  <a:pt x="2099" y="85"/>
                </a:lnTo>
                <a:lnTo>
                  <a:pt x="2184" y="85"/>
                </a:lnTo>
                <a:lnTo>
                  <a:pt x="2240" y="0"/>
                </a:lnTo>
                <a:lnTo>
                  <a:pt x="2336" y="0"/>
                </a:lnTo>
                <a:lnTo>
                  <a:pt x="2391" y="85"/>
                </a:lnTo>
                <a:lnTo>
                  <a:pt x="2472" y="85"/>
                </a:lnTo>
                <a:lnTo>
                  <a:pt x="2529" y="0"/>
                </a:lnTo>
                <a:lnTo>
                  <a:pt x="2623" y="0"/>
                </a:lnTo>
                <a:lnTo>
                  <a:pt x="2681" y="85"/>
                </a:lnTo>
                <a:lnTo>
                  <a:pt x="2765" y="85"/>
                </a:lnTo>
                <a:lnTo>
                  <a:pt x="2821" y="0"/>
                </a:lnTo>
                <a:lnTo>
                  <a:pt x="2917" y="0"/>
                </a:lnTo>
                <a:lnTo>
                  <a:pt x="2973" y="85"/>
                </a:lnTo>
                <a:lnTo>
                  <a:pt x="3062" y="85"/>
                </a:lnTo>
                <a:lnTo>
                  <a:pt x="3118" y="0"/>
                </a:lnTo>
                <a:lnTo>
                  <a:pt x="3214" y="0"/>
                </a:lnTo>
                <a:lnTo>
                  <a:pt x="3269" y="85"/>
                </a:lnTo>
                <a:lnTo>
                  <a:pt x="3356" y="85"/>
                </a:lnTo>
                <a:lnTo>
                  <a:pt x="3410" y="0"/>
                </a:lnTo>
                <a:lnTo>
                  <a:pt x="3506" y="0"/>
                </a:lnTo>
                <a:lnTo>
                  <a:pt x="3561" y="85"/>
                </a:lnTo>
                <a:lnTo>
                  <a:pt x="3686" y="85"/>
                </a:lnTo>
                <a:lnTo>
                  <a:pt x="3686" y="254"/>
                </a:lnTo>
                <a:lnTo>
                  <a:pt x="0" y="254"/>
                </a:lnTo>
                <a:lnTo>
                  <a:pt x="0" y="85"/>
                </a:lnTo>
                <a:close/>
              </a:path>
            </a:pathLst>
          </a:custGeom>
          <a:solidFill>
            <a:srgbClr val="A9A9A9"/>
          </a:solidFill>
          <a:ln w="9525" cap="rnd">
            <a:solidFill>
              <a:srgbClr val="E6E6E6"/>
            </a:solidFill>
            <a:prstDash val="solid"/>
            <a:round/>
          </a:ln>
        </p:spPr>
        <p:txBody>
          <a:bodyPr vert="eaVert" lIns="121892" tIns="60946" rIns="121892" bIns="60946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565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900" kern="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9" name="TextBox 53"/>
          <p:cNvSpPr txBox="1">
            <a:spLocks noChangeArrowheads="1"/>
          </p:cNvSpPr>
          <p:nvPr/>
        </p:nvSpPr>
        <p:spPr bwMode="auto">
          <a:xfrm>
            <a:off x="1344748" y="1578471"/>
            <a:ext cx="2304017" cy="417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892" tIns="60946" rIns="121892" bIns="60946" numCol="1" anchor="t" anchorCtr="0" compatLnSpc="1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856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900" b="1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单击添加标题</a:t>
            </a:r>
            <a:endParaRPr lang="zh-CN" altLang="en-US" sz="2700" kern="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60" name="TextBox 53"/>
          <p:cNvSpPr txBox="1">
            <a:spLocks noChangeArrowheads="1"/>
          </p:cNvSpPr>
          <p:nvPr/>
        </p:nvSpPr>
        <p:spPr bwMode="auto">
          <a:xfrm>
            <a:off x="4320693" y="1892830"/>
            <a:ext cx="2304017" cy="417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892" tIns="60946" rIns="121892" bIns="60946" numCol="1" anchor="t" anchorCtr="0" compatLnSpc="1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856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900" b="1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单击添加标题</a:t>
            </a:r>
            <a:endParaRPr lang="zh-CN" altLang="en-US" sz="2700" kern="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61" name="TextBox 53"/>
          <p:cNvSpPr txBox="1">
            <a:spLocks noChangeArrowheads="1"/>
          </p:cNvSpPr>
          <p:nvPr/>
        </p:nvSpPr>
        <p:spPr bwMode="auto">
          <a:xfrm>
            <a:off x="9024600" y="2346556"/>
            <a:ext cx="2015962" cy="417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892" tIns="60946" rIns="121892" bIns="60946" numCol="1" anchor="t" anchorCtr="0" compatLnSpc="1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856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900" b="1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单击添加标题</a:t>
            </a:r>
            <a:endParaRPr lang="zh-CN" altLang="en-US" sz="2700" kern="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grpSp>
        <p:nvGrpSpPr>
          <p:cNvPr id="62" name="组合 61"/>
          <p:cNvGrpSpPr/>
          <p:nvPr/>
        </p:nvGrpSpPr>
        <p:grpSpPr>
          <a:xfrm>
            <a:off x="8928602" y="2943757"/>
            <a:ext cx="2207958" cy="2213435"/>
            <a:chOff x="2057536" y="1194444"/>
            <a:chExt cx="2075647" cy="2080525"/>
          </a:xfrm>
        </p:grpSpPr>
        <p:sp>
          <p:nvSpPr>
            <p:cNvPr id="63" name="Freeform 8"/>
            <p:cNvSpPr/>
            <p:nvPr/>
          </p:nvSpPr>
          <p:spPr bwMode="auto">
            <a:xfrm>
              <a:off x="2057536" y="1194444"/>
              <a:ext cx="2075647" cy="2080525"/>
            </a:xfrm>
            <a:custGeom>
              <a:avLst/>
              <a:gdLst>
                <a:gd name="T0" fmla="*/ 587 w 808"/>
                <a:gd name="T1" fmla="*/ 691 h 810"/>
                <a:gd name="T2" fmla="*/ 553 w 808"/>
                <a:gd name="T3" fmla="*/ 710 h 810"/>
                <a:gd name="T4" fmla="*/ 535 w 808"/>
                <a:gd name="T5" fmla="*/ 789 h 810"/>
                <a:gd name="T6" fmla="*/ 509 w 808"/>
                <a:gd name="T7" fmla="*/ 797 h 810"/>
                <a:gd name="T8" fmla="*/ 450 w 808"/>
                <a:gd name="T9" fmla="*/ 741 h 810"/>
                <a:gd name="T10" fmla="*/ 425 w 808"/>
                <a:gd name="T11" fmla="*/ 744 h 810"/>
                <a:gd name="T12" fmla="*/ 378 w 808"/>
                <a:gd name="T13" fmla="*/ 810 h 810"/>
                <a:gd name="T14" fmla="*/ 351 w 808"/>
                <a:gd name="T15" fmla="*/ 807 h 810"/>
                <a:gd name="T16" fmla="*/ 317 w 808"/>
                <a:gd name="T17" fmla="*/ 733 h 810"/>
                <a:gd name="T18" fmla="*/ 292 w 808"/>
                <a:gd name="T19" fmla="*/ 726 h 810"/>
                <a:gd name="T20" fmla="*/ 225 w 808"/>
                <a:gd name="T21" fmla="*/ 769 h 810"/>
                <a:gd name="T22" fmla="*/ 199 w 808"/>
                <a:gd name="T23" fmla="*/ 755 h 810"/>
                <a:gd name="T24" fmla="*/ 197 w 808"/>
                <a:gd name="T25" fmla="*/ 675 h 810"/>
                <a:gd name="T26" fmla="*/ 177 w 808"/>
                <a:gd name="T27" fmla="*/ 658 h 810"/>
                <a:gd name="T28" fmla="*/ 99 w 808"/>
                <a:gd name="T29" fmla="*/ 672 h 810"/>
                <a:gd name="T30" fmla="*/ 81 w 808"/>
                <a:gd name="T31" fmla="*/ 649 h 810"/>
                <a:gd name="T32" fmla="*/ 103 w 808"/>
                <a:gd name="T33" fmla="*/ 563 h 810"/>
                <a:gd name="T34" fmla="*/ 92 w 808"/>
                <a:gd name="T35" fmla="*/ 540 h 810"/>
                <a:gd name="T36" fmla="*/ 16 w 808"/>
                <a:gd name="T37" fmla="*/ 521 h 810"/>
                <a:gd name="T38" fmla="*/ 67 w 808"/>
                <a:gd name="T39" fmla="*/ 461 h 810"/>
                <a:gd name="T40" fmla="*/ 64 w 808"/>
                <a:gd name="T41" fmla="*/ 436 h 810"/>
                <a:gd name="T42" fmla="*/ 62 w 808"/>
                <a:gd name="T43" fmla="*/ 410 h 810"/>
                <a:gd name="T44" fmla="*/ 1 w 808"/>
                <a:gd name="T45" fmla="*/ 362 h 810"/>
                <a:gd name="T46" fmla="*/ 70 w 808"/>
                <a:gd name="T47" fmla="*/ 328 h 810"/>
                <a:gd name="T48" fmla="*/ 78 w 808"/>
                <a:gd name="T49" fmla="*/ 303 h 810"/>
                <a:gd name="T50" fmla="*/ 86 w 808"/>
                <a:gd name="T51" fmla="*/ 278 h 810"/>
                <a:gd name="T52" fmla="*/ 48 w 808"/>
                <a:gd name="T53" fmla="*/ 212 h 810"/>
                <a:gd name="T54" fmla="*/ 125 w 808"/>
                <a:gd name="T55" fmla="*/ 206 h 810"/>
                <a:gd name="T56" fmla="*/ 140 w 808"/>
                <a:gd name="T57" fmla="*/ 186 h 810"/>
                <a:gd name="T58" fmla="*/ 157 w 808"/>
                <a:gd name="T59" fmla="*/ 166 h 810"/>
                <a:gd name="T60" fmla="*/ 148 w 808"/>
                <a:gd name="T61" fmla="*/ 91 h 810"/>
                <a:gd name="T62" fmla="*/ 221 w 808"/>
                <a:gd name="T63" fmla="*/ 114 h 810"/>
                <a:gd name="T64" fmla="*/ 255 w 808"/>
                <a:gd name="T65" fmla="*/ 95 h 810"/>
                <a:gd name="T66" fmla="*/ 272 w 808"/>
                <a:gd name="T67" fmla="*/ 21 h 810"/>
                <a:gd name="T68" fmla="*/ 302 w 808"/>
                <a:gd name="T69" fmla="*/ 12 h 810"/>
                <a:gd name="T70" fmla="*/ 358 w 808"/>
                <a:gd name="T71" fmla="*/ 63 h 810"/>
                <a:gd name="T72" fmla="*/ 383 w 808"/>
                <a:gd name="T73" fmla="*/ 61 h 810"/>
                <a:gd name="T74" fmla="*/ 427 w 808"/>
                <a:gd name="T75" fmla="*/ 0 h 810"/>
                <a:gd name="T76" fmla="*/ 459 w 808"/>
                <a:gd name="T77" fmla="*/ 3 h 810"/>
                <a:gd name="T78" fmla="*/ 491 w 808"/>
                <a:gd name="T79" fmla="*/ 71 h 810"/>
                <a:gd name="T80" fmla="*/ 515 w 808"/>
                <a:gd name="T81" fmla="*/ 78 h 810"/>
                <a:gd name="T82" fmla="*/ 579 w 808"/>
                <a:gd name="T83" fmla="*/ 39 h 810"/>
                <a:gd name="T84" fmla="*/ 607 w 808"/>
                <a:gd name="T85" fmla="*/ 54 h 810"/>
                <a:gd name="T86" fmla="*/ 611 w 808"/>
                <a:gd name="T87" fmla="*/ 130 h 810"/>
                <a:gd name="T88" fmla="*/ 630 w 808"/>
                <a:gd name="T89" fmla="*/ 146 h 810"/>
                <a:gd name="T90" fmla="*/ 705 w 808"/>
                <a:gd name="T91" fmla="*/ 134 h 810"/>
                <a:gd name="T92" fmla="*/ 725 w 808"/>
                <a:gd name="T93" fmla="*/ 158 h 810"/>
                <a:gd name="T94" fmla="*/ 705 w 808"/>
                <a:gd name="T95" fmla="*/ 241 h 810"/>
                <a:gd name="T96" fmla="*/ 716 w 808"/>
                <a:gd name="T97" fmla="*/ 264 h 810"/>
                <a:gd name="T98" fmla="*/ 791 w 808"/>
                <a:gd name="T99" fmla="*/ 285 h 810"/>
                <a:gd name="T100" fmla="*/ 740 w 808"/>
                <a:gd name="T101" fmla="*/ 343 h 810"/>
                <a:gd name="T102" fmla="*/ 744 w 808"/>
                <a:gd name="T103" fmla="*/ 368 h 810"/>
                <a:gd name="T104" fmla="*/ 745 w 808"/>
                <a:gd name="T105" fmla="*/ 395 h 810"/>
                <a:gd name="T106" fmla="*/ 807 w 808"/>
                <a:gd name="T107" fmla="*/ 442 h 810"/>
                <a:gd name="T108" fmla="*/ 737 w 808"/>
                <a:gd name="T109" fmla="*/ 477 h 810"/>
                <a:gd name="T110" fmla="*/ 730 w 808"/>
                <a:gd name="T111" fmla="*/ 502 h 810"/>
                <a:gd name="T112" fmla="*/ 722 w 808"/>
                <a:gd name="T113" fmla="*/ 526 h 810"/>
                <a:gd name="T114" fmla="*/ 762 w 808"/>
                <a:gd name="T115" fmla="*/ 595 h 810"/>
                <a:gd name="T116" fmla="*/ 683 w 808"/>
                <a:gd name="T117" fmla="*/ 599 h 810"/>
                <a:gd name="T118" fmla="*/ 668 w 808"/>
                <a:gd name="T119" fmla="*/ 620 h 810"/>
                <a:gd name="T120" fmla="*/ 651 w 808"/>
                <a:gd name="T121" fmla="*/ 639 h 810"/>
                <a:gd name="T122" fmla="*/ 662 w 808"/>
                <a:gd name="T123" fmla="*/ 718 h 8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08" h="810">
                  <a:moveTo>
                    <a:pt x="651" y="726"/>
                  </a:moveTo>
                  <a:lnTo>
                    <a:pt x="587" y="691"/>
                  </a:lnTo>
                  <a:lnTo>
                    <a:pt x="565" y="704"/>
                  </a:lnTo>
                  <a:lnTo>
                    <a:pt x="553" y="710"/>
                  </a:lnTo>
                  <a:lnTo>
                    <a:pt x="542" y="716"/>
                  </a:lnTo>
                  <a:lnTo>
                    <a:pt x="535" y="789"/>
                  </a:lnTo>
                  <a:lnTo>
                    <a:pt x="522" y="794"/>
                  </a:lnTo>
                  <a:lnTo>
                    <a:pt x="509" y="797"/>
                  </a:lnTo>
                  <a:lnTo>
                    <a:pt x="462" y="739"/>
                  </a:lnTo>
                  <a:lnTo>
                    <a:pt x="450" y="741"/>
                  </a:lnTo>
                  <a:lnTo>
                    <a:pt x="437" y="743"/>
                  </a:lnTo>
                  <a:lnTo>
                    <a:pt x="425" y="744"/>
                  </a:lnTo>
                  <a:lnTo>
                    <a:pt x="412" y="744"/>
                  </a:lnTo>
                  <a:lnTo>
                    <a:pt x="378" y="810"/>
                  </a:lnTo>
                  <a:lnTo>
                    <a:pt x="364" y="809"/>
                  </a:lnTo>
                  <a:lnTo>
                    <a:pt x="351" y="807"/>
                  </a:lnTo>
                  <a:lnTo>
                    <a:pt x="329" y="736"/>
                  </a:lnTo>
                  <a:lnTo>
                    <a:pt x="317" y="733"/>
                  </a:lnTo>
                  <a:lnTo>
                    <a:pt x="304" y="730"/>
                  </a:lnTo>
                  <a:lnTo>
                    <a:pt x="292" y="726"/>
                  </a:lnTo>
                  <a:lnTo>
                    <a:pt x="280" y="721"/>
                  </a:lnTo>
                  <a:lnTo>
                    <a:pt x="225" y="769"/>
                  </a:lnTo>
                  <a:lnTo>
                    <a:pt x="212" y="763"/>
                  </a:lnTo>
                  <a:lnTo>
                    <a:pt x="199" y="755"/>
                  </a:lnTo>
                  <a:lnTo>
                    <a:pt x="207" y="683"/>
                  </a:lnTo>
                  <a:lnTo>
                    <a:pt x="197" y="675"/>
                  </a:lnTo>
                  <a:lnTo>
                    <a:pt x="187" y="667"/>
                  </a:lnTo>
                  <a:lnTo>
                    <a:pt x="177" y="658"/>
                  </a:lnTo>
                  <a:lnTo>
                    <a:pt x="168" y="650"/>
                  </a:lnTo>
                  <a:lnTo>
                    <a:pt x="99" y="672"/>
                  </a:lnTo>
                  <a:lnTo>
                    <a:pt x="90" y="661"/>
                  </a:lnTo>
                  <a:lnTo>
                    <a:pt x="81" y="649"/>
                  </a:lnTo>
                  <a:lnTo>
                    <a:pt x="116" y="586"/>
                  </a:lnTo>
                  <a:lnTo>
                    <a:pt x="103" y="563"/>
                  </a:lnTo>
                  <a:lnTo>
                    <a:pt x="97" y="552"/>
                  </a:lnTo>
                  <a:lnTo>
                    <a:pt x="92" y="540"/>
                  </a:lnTo>
                  <a:lnTo>
                    <a:pt x="20" y="534"/>
                  </a:lnTo>
                  <a:lnTo>
                    <a:pt x="16" y="521"/>
                  </a:lnTo>
                  <a:lnTo>
                    <a:pt x="12" y="507"/>
                  </a:lnTo>
                  <a:lnTo>
                    <a:pt x="67" y="461"/>
                  </a:lnTo>
                  <a:lnTo>
                    <a:pt x="65" y="449"/>
                  </a:lnTo>
                  <a:lnTo>
                    <a:pt x="64" y="436"/>
                  </a:lnTo>
                  <a:lnTo>
                    <a:pt x="63" y="423"/>
                  </a:lnTo>
                  <a:lnTo>
                    <a:pt x="62" y="410"/>
                  </a:lnTo>
                  <a:lnTo>
                    <a:pt x="0" y="378"/>
                  </a:lnTo>
                  <a:lnTo>
                    <a:pt x="1" y="362"/>
                  </a:lnTo>
                  <a:lnTo>
                    <a:pt x="3" y="348"/>
                  </a:lnTo>
                  <a:lnTo>
                    <a:pt x="70" y="328"/>
                  </a:lnTo>
                  <a:lnTo>
                    <a:pt x="73" y="316"/>
                  </a:lnTo>
                  <a:lnTo>
                    <a:pt x="78" y="303"/>
                  </a:lnTo>
                  <a:lnTo>
                    <a:pt x="82" y="291"/>
                  </a:lnTo>
                  <a:lnTo>
                    <a:pt x="86" y="278"/>
                  </a:lnTo>
                  <a:lnTo>
                    <a:pt x="41" y="225"/>
                  </a:lnTo>
                  <a:lnTo>
                    <a:pt x="48" y="212"/>
                  </a:lnTo>
                  <a:lnTo>
                    <a:pt x="55" y="199"/>
                  </a:lnTo>
                  <a:lnTo>
                    <a:pt x="125" y="206"/>
                  </a:lnTo>
                  <a:lnTo>
                    <a:pt x="132" y="196"/>
                  </a:lnTo>
                  <a:lnTo>
                    <a:pt x="140" y="186"/>
                  </a:lnTo>
                  <a:lnTo>
                    <a:pt x="148" y="175"/>
                  </a:lnTo>
                  <a:lnTo>
                    <a:pt x="157" y="166"/>
                  </a:lnTo>
                  <a:lnTo>
                    <a:pt x="136" y="101"/>
                  </a:lnTo>
                  <a:lnTo>
                    <a:pt x="148" y="91"/>
                  </a:lnTo>
                  <a:lnTo>
                    <a:pt x="160" y="80"/>
                  </a:lnTo>
                  <a:lnTo>
                    <a:pt x="221" y="114"/>
                  </a:lnTo>
                  <a:lnTo>
                    <a:pt x="243" y="101"/>
                  </a:lnTo>
                  <a:lnTo>
                    <a:pt x="255" y="95"/>
                  </a:lnTo>
                  <a:lnTo>
                    <a:pt x="266" y="90"/>
                  </a:lnTo>
                  <a:lnTo>
                    <a:pt x="272" y="21"/>
                  </a:lnTo>
                  <a:lnTo>
                    <a:pt x="287" y="16"/>
                  </a:lnTo>
                  <a:lnTo>
                    <a:pt x="302" y="12"/>
                  </a:lnTo>
                  <a:lnTo>
                    <a:pt x="345" y="65"/>
                  </a:lnTo>
                  <a:lnTo>
                    <a:pt x="358" y="63"/>
                  </a:lnTo>
                  <a:lnTo>
                    <a:pt x="371" y="62"/>
                  </a:lnTo>
                  <a:lnTo>
                    <a:pt x="383" y="61"/>
                  </a:lnTo>
                  <a:lnTo>
                    <a:pt x="396" y="60"/>
                  </a:lnTo>
                  <a:lnTo>
                    <a:pt x="427" y="0"/>
                  </a:lnTo>
                  <a:lnTo>
                    <a:pt x="443" y="1"/>
                  </a:lnTo>
                  <a:lnTo>
                    <a:pt x="459" y="3"/>
                  </a:lnTo>
                  <a:lnTo>
                    <a:pt x="479" y="68"/>
                  </a:lnTo>
                  <a:lnTo>
                    <a:pt x="491" y="71"/>
                  </a:lnTo>
                  <a:lnTo>
                    <a:pt x="503" y="75"/>
                  </a:lnTo>
                  <a:lnTo>
                    <a:pt x="515" y="78"/>
                  </a:lnTo>
                  <a:lnTo>
                    <a:pt x="527" y="83"/>
                  </a:lnTo>
                  <a:lnTo>
                    <a:pt x="579" y="39"/>
                  </a:lnTo>
                  <a:lnTo>
                    <a:pt x="593" y="46"/>
                  </a:lnTo>
                  <a:lnTo>
                    <a:pt x="607" y="54"/>
                  </a:lnTo>
                  <a:lnTo>
                    <a:pt x="599" y="122"/>
                  </a:lnTo>
                  <a:lnTo>
                    <a:pt x="611" y="130"/>
                  </a:lnTo>
                  <a:lnTo>
                    <a:pt x="621" y="138"/>
                  </a:lnTo>
                  <a:lnTo>
                    <a:pt x="630" y="146"/>
                  </a:lnTo>
                  <a:lnTo>
                    <a:pt x="640" y="155"/>
                  </a:lnTo>
                  <a:lnTo>
                    <a:pt x="705" y="134"/>
                  </a:lnTo>
                  <a:lnTo>
                    <a:pt x="715" y="146"/>
                  </a:lnTo>
                  <a:lnTo>
                    <a:pt x="725" y="158"/>
                  </a:lnTo>
                  <a:lnTo>
                    <a:pt x="692" y="219"/>
                  </a:lnTo>
                  <a:lnTo>
                    <a:pt x="705" y="241"/>
                  </a:lnTo>
                  <a:lnTo>
                    <a:pt x="710" y="252"/>
                  </a:lnTo>
                  <a:lnTo>
                    <a:pt x="716" y="264"/>
                  </a:lnTo>
                  <a:lnTo>
                    <a:pt x="786" y="270"/>
                  </a:lnTo>
                  <a:lnTo>
                    <a:pt x="791" y="285"/>
                  </a:lnTo>
                  <a:lnTo>
                    <a:pt x="795" y="300"/>
                  </a:lnTo>
                  <a:lnTo>
                    <a:pt x="740" y="343"/>
                  </a:lnTo>
                  <a:lnTo>
                    <a:pt x="742" y="356"/>
                  </a:lnTo>
                  <a:lnTo>
                    <a:pt x="744" y="368"/>
                  </a:lnTo>
                  <a:lnTo>
                    <a:pt x="745" y="382"/>
                  </a:lnTo>
                  <a:lnTo>
                    <a:pt x="745" y="395"/>
                  </a:lnTo>
                  <a:lnTo>
                    <a:pt x="808" y="427"/>
                  </a:lnTo>
                  <a:lnTo>
                    <a:pt x="807" y="442"/>
                  </a:lnTo>
                  <a:lnTo>
                    <a:pt x="805" y="457"/>
                  </a:lnTo>
                  <a:lnTo>
                    <a:pt x="737" y="477"/>
                  </a:lnTo>
                  <a:lnTo>
                    <a:pt x="734" y="490"/>
                  </a:lnTo>
                  <a:lnTo>
                    <a:pt x="730" y="502"/>
                  </a:lnTo>
                  <a:lnTo>
                    <a:pt x="726" y="514"/>
                  </a:lnTo>
                  <a:lnTo>
                    <a:pt x="722" y="526"/>
                  </a:lnTo>
                  <a:lnTo>
                    <a:pt x="769" y="582"/>
                  </a:lnTo>
                  <a:lnTo>
                    <a:pt x="762" y="595"/>
                  </a:lnTo>
                  <a:lnTo>
                    <a:pt x="756" y="607"/>
                  </a:lnTo>
                  <a:lnTo>
                    <a:pt x="683" y="599"/>
                  </a:lnTo>
                  <a:lnTo>
                    <a:pt x="676" y="609"/>
                  </a:lnTo>
                  <a:lnTo>
                    <a:pt x="668" y="620"/>
                  </a:lnTo>
                  <a:lnTo>
                    <a:pt x="659" y="629"/>
                  </a:lnTo>
                  <a:lnTo>
                    <a:pt x="651" y="639"/>
                  </a:lnTo>
                  <a:lnTo>
                    <a:pt x="673" y="709"/>
                  </a:lnTo>
                  <a:lnTo>
                    <a:pt x="662" y="718"/>
                  </a:lnTo>
                  <a:lnTo>
                    <a:pt x="651" y="726"/>
                  </a:lnTo>
                  <a:close/>
                </a:path>
              </a:pathLst>
            </a:custGeom>
            <a:solidFill>
              <a:schemeClr val="accent3"/>
            </a:solidFill>
            <a:ln w="3175" cap="flat" cmpd="sng" algn="ctr">
              <a:noFill/>
              <a:prstDash val="solid"/>
            </a:ln>
            <a:effectLst/>
          </p:spPr>
          <p:txBody>
            <a:bodyPr lIns="0" rIns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8565" fontAlgn="base">
                <a:lnSpc>
                  <a:spcPct val="120000"/>
                </a:lnSpc>
                <a:spcBef>
                  <a:spcPts val="800"/>
                </a:spcBef>
                <a:spcAft>
                  <a:spcPts val="800"/>
                </a:spcAft>
                <a:defRPr/>
              </a:pPr>
              <a:endParaRPr lang="en-US" sz="37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64" name="Oval 9"/>
            <p:cNvSpPr>
              <a:spLocks noChangeArrowheads="1"/>
            </p:cNvSpPr>
            <p:nvPr/>
          </p:nvSpPr>
          <p:spPr bwMode="auto">
            <a:xfrm>
              <a:off x="2404813" y="1544314"/>
              <a:ext cx="1378422" cy="13781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22225">
              <a:noFill/>
              <a:rou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 anchorCtr="0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8565">
                <a:defRPr/>
              </a:pPr>
              <a:r>
                <a:rPr lang="zh-CN" altLang="en-US" sz="190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/>
                  <a:ea typeface="微软雅黑" panose="020B0503020204020204" pitchFamily="34" charset="-122"/>
                </a:rPr>
                <a:t>单击此处添加文本</a:t>
              </a:r>
              <a:endParaRPr lang="en-US" sz="19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  <a:ea typeface="微软雅黑" panose="020B0503020204020204" pitchFamily="34" charset="-122"/>
              </a:endParaRPr>
            </a:p>
          </p:txBody>
        </p:sp>
      </p:grpSp>
      <p:sp>
        <p:nvSpPr>
          <p:cNvPr id="65" name="TextBox 53"/>
          <p:cNvSpPr txBox="1">
            <a:spLocks noChangeArrowheads="1"/>
          </p:cNvSpPr>
          <p:nvPr/>
        </p:nvSpPr>
        <p:spPr bwMode="auto">
          <a:xfrm>
            <a:off x="6925728" y="1220754"/>
            <a:ext cx="2304017" cy="417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892" tIns="60946" rIns="121892" bIns="60946" numCol="1" anchor="t" anchorCtr="0" compatLnSpc="1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856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900" b="1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单击添加标题</a:t>
            </a:r>
            <a:endParaRPr lang="zh-CN" altLang="en-US" sz="2700" kern="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单击此处添加标题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1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1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9" grpId="0"/>
      <p:bldP spid="60" grpId="0"/>
      <p:bldP spid="61" grpId="0"/>
      <p:bldP spid="6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 noEditPoints="1"/>
          </p:cNvSpPr>
          <p:nvPr/>
        </p:nvSpPr>
        <p:spPr bwMode="auto">
          <a:xfrm flipH="1">
            <a:off x="4648697" y="2514147"/>
            <a:ext cx="2899305" cy="2899682"/>
          </a:xfrm>
          <a:custGeom>
            <a:avLst/>
            <a:gdLst>
              <a:gd name="T0" fmla="*/ 32 w 289"/>
              <a:gd name="T1" fmla="*/ 54 h 289"/>
              <a:gd name="T2" fmla="*/ 1 w 289"/>
              <a:gd name="T3" fmla="*/ 159 h 289"/>
              <a:gd name="T4" fmla="*/ 184 w 289"/>
              <a:gd name="T5" fmla="*/ 13 h 289"/>
              <a:gd name="T6" fmla="*/ 167 w 289"/>
              <a:gd name="T7" fmla="*/ 49 h 289"/>
              <a:gd name="T8" fmla="*/ 191 w 289"/>
              <a:gd name="T9" fmla="*/ 39 h 289"/>
              <a:gd name="T10" fmla="*/ 175 w 289"/>
              <a:gd name="T11" fmla="*/ 175 h 289"/>
              <a:gd name="T12" fmla="*/ 244 w 289"/>
              <a:gd name="T13" fmla="*/ 169 h 289"/>
              <a:gd name="T14" fmla="*/ 226 w 289"/>
              <a:gd name="T15" fmla="*/ 138 h 289"/>
              <a:gd name="T16" fmla="*/ 211 w 289"/>
              <a:gd name="T17" fmla="*/ 189 h 289"/>
              <a:gd name="T18" fmla="*/ 200 w 289"/>
              <a:gd name="T19" fmla="*/ 114 h 289"/>
              <a:gd name="T20" fmla="*/ 190 w 289"/>
              <a:gd name="T21" fmla="*/ 210 h 289"/>
              <a:gd name="T22" fmla="*/ 239 w 289"/>
              <a:gd name="T23" fmla="*/ 189 h 289"/>
              <a:gd name="T24" fmla="*/ 229 w 289"/>
              <a:gd name="T25" fmla="*/ 73 h 289"/>
              <a:gd name="T26" fmla="*/ 212 w 289"/>
              <a:gd name="T27" fmla="*/ 50 h 289"/>
              <a:gd name="T28" fmla="*/ 177 w 289"/>
              <a:gd name="T29" fmla="*/ 158 h 289"/>
              <a:gd name="T30" fmla="*/ 158 w 289"/>
              <a:gd name="T31" fmla="*/ 215 h 289"/>
              <a:gd name="T32" fmla="*/ 245 w 289"/>
              <a:gd name="T33" fmla="*/ 209 h 289"/>
              <a:gd name="T34" fmla="*/ 217 w 289"/>
              <a:gd name="T35" fmla="*/ 47 h 289"/>
              <a:gd name="T36" fmla="*/ 160 w 289"/>
              <a:gd name="T37" fmla="*/ 17 h 289"/>
              <a:gd name="T38" fmla="*/ 145 w 289"/>
              <a:gd name="T39" fmla="*/ 47 h 289"/>
              <a:gd name="T40" fmla="*/ 157 w 289"/>
              <a:gd name="T41" fmla="*/ 196 h 289"/>
              <a:gd name="T42" fmla="*/ 168 w 289"/>
              <a:gd name="T43" fmla="*/ 246 h 289"/>
              <a:gd name="T44" fmla="*/ 241 w 289"/>
              <a:gd name="T45" fmla="*/ 241 h 289"/>
              <a:gd name="T46" fmla="*/ 272 w 289"/>
              <a:gd name="T47" fmla="*/ 158 h 289"/>
              <a:gd name="T48" fmla="*/ 268 w 289"/>
              <a:gd name="T49" fmla="*/ 126 h 289"/>
              <a:gd name="T50" fmla="*/ 276 w 289"/>
              <a:gd name="T51" fmla="*/ 138 h 289"/>
              <a:gd name="T52" fmla="*/ 280 w 289"/>
              <a:gd name="T53" fmla="*/ 121 h 289"/>
              <a:gd name="T54" fmla="*/ 227 w 289"/>
              <a:gd name="T55" fmla="*/ 36 h 289"/>
              <a:gd name="T56" fmla="*/ 152 w 289"/>
              <a:gd name="T57" fmla="*/ 257 h 289"/>
              <a:gd name="T58" fmla="*/ 168 w 289"/>
              <a:gd name="T59" fmla="*/ 273 h 289"/>
              <a:gd name="T60" fmla="*/ 37 w 289"/>
              <a:gd name="T61" fmla="*/ 231 h 289"/>
              <a:gd name="T62" fmla="*/ 33 w 289"/>
              <a:gd name="T63" fmla="*/ 80 h 289"/>
              <a:gd name="T64" fmla="*/ 62 w 289"/>
              <a:gd name="T65" fmla="*/ 219 h 289"/>
              <a:gd name="T66" fmla="*/ 44 w 289"/>
              <a:gd name="T67" fmla="*/ 109 h 289"/>
              <a:gd name="T68" fmla="*/ 129 w 289"/>
              <a:gd name="T69" fmla="*/ 158 h 289"/>
              <a:gd name="T70" fmla="*/ 113 w 289"/>
              <a:gd name="T71" fmla="*/ 195 h 289"/>
              <a:gd name="T72" fmla="*/ 53 w 289"/>
              <a:gd name="T73" fmla="*/ 213 h 289"/>
              <a:gd name="T74" fmla="*/ 101 w 289"/>
              <a:gd name="T75" fmla="*/ 175 h 289"/>
              <a:gd name="T76" fmla="*/ 76 w 289"/>
              <a:gd name="T77" fmla="*/ 123 h 289"/>
              <a:gd name="T78" fmla="*/ 99 w 289"/>
              <a:gd name="T79" fmla="*/ 156 h 289"/>
              <a:gd name="T80" fmla="*/ 74 w 289"/>
              <a:gd name="T81" fmla="*/ 156 h 289"/>
              <a:gd name="T82" fmla="*/ 95 w 289"/>
              <a:gd name="T83" fmla="*/ 176 h 289"/>
              <a:gd name="T84" fmla="*/ 115 w 289"/>
              <a:gd name="T85" fmla="*/ 194 h 289"/>
              <a:gd name="T86" fmla="*/ 108 w 289"/>
              <a:gd name="T87" fmla="*/ 20 h 289"/>
              <a:gd name="T88" fmla="*/ 44 w 289"/>
              <a:gd name="T89" fmla="*/ 122 h 289"/>
              <a:gd name="T90" fmla="*/ 54 w 289"/>
              <a:gd name="T91" fmla="*/ 157 h 289"/>
              <a:gd name="T92" fmla="*/ 44 w 289"/>
              <a:gd name="T93" fmla="*/ 208 h 289"/>
              <a:gd name="T94" fmla="*/ 95 w 289"/>
              <a:gd name="T95" fmla="*/ 244 h 289"/>
              <a:gd name="T96" fmla="*/ 118 w 289"/>
              <a:gd name="T97" fmla="*/ 196 h 289"/>
              <a:gd name="T98" fmla="*/ 134 w 289"/>
              <a:gd name="T99" fmla="*/ 7 h 289"/>
              <a:gd name="T100" fmla="*/ 72 w 289"/>
              <a:gd name="T101" fmla="*/ 27 h 289"/>
              <a:gd name="T102" fmla="*/ 16 w 289"/>
              <a:gd name="T103" fmla="*/ 137 h 289"/>
              <a:gd name="T104" fmla="*/ 37 w 289"/>
              <a:gd name="T105" fmla="*/ 190 h 289"/>
              <a:gd name="T106" fmla="*/ 85 w 289"/>
              <a:gd name="T107" fmla="*/ 248 h 289"/>
              <a:gd name="T108" fmla="*/ 136 w 289"/>
              <a:gd name="T109" fmla="*/ 282 h 289"/>
              <a:gd name="T110" fmla="*/ 131 w 289"/>
              <a:gd name="T111" fmla="*/ 195 h 289"/>
              <a:gd name="T112" fmla="*/ 143 w 289"/>
              <a:gd name="T113" fmla="*/ 16 h 289"/>
              <a:gd name="T114" fmla="*/ 25 w 289"/>
              <a:gd name="T115" fmla="*/ 83 h 289"/>
              <a:gd name="T116" fmla="*/ 6 w 289"/>
              <a:gd name="T117" fmla="*/ 149 h 289"/>
              <a:gd name="T118" fmla="*/ 8 w 289"/>
              <a:gd name="T119" fmla="*/ 168 h 289"/>
              <a:gd name="T120" fmla="*/ 79 w 289"/>
              <a:gd name="T121" fmla="*/ 261 h 289"/>
              <a:gd name="T122" fmla="*/ 147 w 289"/>
              <a:gd name="T123" fmla="*/ 282 h 2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89" h="289">
                <a:moveTo>
                  <a:pt x="155" y="288"/>
                </a:moveTo>
                <a:cubicBezTo>
                  <a:pt x="156" y="288"/>
                  <a:pt x="158" y="288"/>
                  <a:pt x="159" y="288"/>
                </a:cubicBezTo>
                <a:cubicBezTo>
                  <a:pt x="160" y="288"/>
                  <a:pt x="161" y="288"/>
                  <a:pt x="162" y="288"/>
                </a:cubicBezTo>
                <a:cubicBezTo>
                  <a:pt x="164" y="287"/>
                  <a:pt x="165" y="287"/>
                  <a:pt x="166" y="287"/>
                </a:cubicBezTo>
                <a:cubicBezTo>
                  <a:pt x="167" y="287"/>
                  <a:pt x="168" y="287"/>
                  <a:pt x="169" y="287"/>
                </a:cubicBezTo>
                <a:cubicBezTo>
                  <a:pt x="170" y="286"/>
                  <a:pt x="172" y="286"/>
                  <a:pt x="173" y="286"/>
                </a:cubicBezTo>
                <a:cubicBezTo>
                  <a:pt x="174" y="286"/>
                  <a:pt x="175" y="285"/>
                  <a:pt x="176" y="285"/>
                </a:cubicBezTo>
                <a:cubicBezTo>
                  <a:pt x="177" y="285"/>
                  <a:pt x="179" y="285"/>
                  <a:pt x="180" y="284"/>
                </a:cubicBezTo>
                <a:cubicBezTo>
                  <a:pt x="181" y="284"/>
                  <a:pt x="182" y="284"/>
                  <a:pt x="183" y="284"/>
                </a:cubicBezTo>
                <a:cubicBezTo>
                  <a:pt x="184" y="283"/>
                  <a:pt x="185" y="283"/>
                  <a:pt x="187" y="282"/>
                </a:cubicBezTo>
                <a:cubicBezTo>
                  <a:pt x="188" y="282"/>
                  <a:pt x="188" y="282"/>
                  <a:pt x="189" y="282"/>
                </a:cubicBezTo>
                <a:cubicBezTo>
                  <a:pt x="191" y="281"/>
                  <a:pt x="192" y="281"/>
                  <a:pt x="193" y="280"/>
                </a:cubicBezTo>
                <a:cubicBezTo>
                  <a:pt x="194" y="280"/>
                  <a:pt x="195" y="279"/>
                  <a:pt x="196" y="279"/>
                </a:cubicBezTo>
                <a:cubicBezTo>
                  <a:pt x="197" y="279"/>
                  <a:pt x="199" y="278"/>
                  <a:pt x="200" y="278"/>
                </a:cubicBezTo>
                <a:cubicBezTo>
                  <a:pt x="201" y="277"/>
                  <a:pt x="202" y="277"/>
                  <a:pt x="203" y="276"/>
                </a:cubicBezTo>
                <a:cubicBezTo>
                  <a:pt x="204" y="276"/>
                  <a:pt x="205" y="275"/>
                  <a:pt x="206" y="275"/>
                </a:cubicBezTo>
                <a:cubicBezTo>
                  <a:pt x="207" y="274"/>
                  <a:pt x="209" y="274"/>
                  <a:pt x="210" y="273"/>
                </a:cubicBezTo>
                <a:cubicBezTo>
                  <a:pt x="211" y="273"/>
                  <a:pt x="212" y="272"/>
                  <a:pt x="212" y="272"/>
                </a:cubicBezTo>
                <a:cubicBezTo>
                  <a:pt x="214" y="271"/>
                  <a:pt x="216" y="270"/>
                  <a:pt x="217" y="269"/>
                </a:cubicBezTo>
                <a:cubicBezTo>
                  <a:pt x="218" y="269"/>
                  <a:pt x="218" y="268"/>
                  <a:pt x="218" y="268"/>
                </a:cubicBezTo>
                <a:cubicBezTo>
                  <a:pt x="260" y="243"/>
                  <a:pt x="289" y="197"/>
                  <a:pt x="289" y="144"/>
                </a:cubicBezTo>
                <a:cubicBezTo>
                  <a:pt x="289" y="65"/>
                  <a:pt x="224" y="0"/>
                  <a:pt x="144" y="0"/>
                </a:cubicBezTo>
                <a:cubicBezTo>
                  <a:pt x="99" y="0"/>
                  <a:pt x="58" y="21"/>
                  <a:pt x="32" y="54"/>
                </a:cubicBezTo>
                <a:cubicBezTo>
                  <a:pt x="32" y="54"/>
                  <a:pt x="32" y="54"/>
                  <a:pt x="32" y="54"/>
                </a:cubicBezTo>
                <a:cubicBezTo>
                  <a:pt x="31" y="55"/>
                  <a:pt x="31" y="55"/>
                  <a:pt x="31" y="55"/>
                </a:cubicBezTo>
                <a:cubicBezTo>
                  <a:pt x="28" y="59"/>
                  <a:pt x="25" y="63"/>
                  <a:pt x="23" y="67"/>
                </a:cubicBezTo>
                <a:cubicBezTo>
                  <a:pt x="23" y="67"/>
                  <a:pt x="22" y="67"/>
                  <a:pt x="22" y="67"/>
                </a:cubicBezTo>
                <a:cubicBezTo>
                  <a:pt x="22" y="67"/>
                  <a:pt x="22" y="67"/>
                  <a:pt x="22" y="67"/>
                </a:cubicBezTo>
                <a:cubicBezTo>
                  <a:pt x="20" y="71"/>
                  <a:pt x="18" y="74"/>
                  <a:pt x="17" y="77"/>
                </a:cubicBezTo>
                <a:cubicBezTo>
                  <a:pt x="16" y="78"/>
                  <a:pt x="16" y="78"/>
                  <a:pt x="16" y="78"/>
                </a:cubicBezTo>
                <a:cubicBezTo>
                  <a:pt x="15" y="81"/>
                  <a:pt x="14" y="83"/>
                  <a:pt x="13" y="85"/>
                </a:cubicBezTo>
                <a:cubicBezTo>
                  <a:pt x="12" y="86"/>
                  <a:pt x="12" y="87"/>
                  <a:pt x="12" y="87"/>
                </a:cubicBezTo>
                <a:cubicBezTo>
                  <a:pt x="11" y="90"/>
                  <a:pt x="10" y="93"/>
                  <a:pt x="8" y="95"/>
                </a:cubicBezTo>
                <a:cubicBezTo>
                  <a:pt x="8" y="96"/>
                  <a:pt x="8" y="96"/>
                  <a:pt x="8" y="97"/>
                </a:cubicBezTo>
                <a:cubicBezTo>
                  <a:pt x="7" y="99"/>
                  <a:pt x="6" y="101"/>
                  <a:pt x="6" y="104"/>
                </a:cubicBezTo>
                <a:cubicBezTo>
                  <a:pt x="6" y="105"/>
                  <a:pt x="5" y="105"/>
                  <a:pt x="5" y="106"/>
                </a:cubicBezTo>
                <a:cubicBezTo>
                  <a:pt x="4" y="109"/>
                  <a:pt x="4" y="111"/>
                  <a:pt x="3" y="114"/>
                </a:cubicBezTo>
                <a:cubicBezTo>
                  <a:pt x="3" y="114"/>
                  <a:pt x="3" y="115"/>
                  <a:pt x="3" y="115"/>
                </a:cubicBezTo>
                <a:cubicBezTo>
                  <a:pt x="2" y="118"/>
                  <a:pt x="2" y="121"/>
                  <a:pt x="1" y="124"/>
                </a:cubicBezTo>
                <a:cubicBezTo>
                  <a:pt x="1" y="124"/>
                  <a:pt x="1" y="125"/>
                  <a:pt x="1" y="126"/>
                </a:cubicBezTo>
                <a:cubicBezTo>
                  <a:pt x="1" y="128"/>
                  <a:pt x="1" y="131"/>
                  <a:pt x="0" y="133"/>
                </a:cubicBezTo>
                <a:cubicBezTo>
                  <a:pt x="0" y="134"/>
                  <a:pt x="0" y="135"/>
                  <a:pt x="0" y="135"/>
                </a:cubicBezTo>
                <a:cubicBezTo>
                  <a:pt x="0" y="138"/>
                  <a:pt x="0" y="141"/>
                  <a:pt x="0" y="144"/>
                </a:cubicBezTo>
                <a:cubicBezTo>
                  <a:pt x="0" y="144"/>
                  <a:pt x="0" y="145"/>
                  <a:pt x="0" y="145"/>
                </a:cubicBezTo>
                <a:cubicBezTo>
                  <a:pt x="0" y="145"/>
                  <a:pt x="0" y="145"/>
                  <a:pt x="0" y="145"/>
                </a:cubicBezTo>
                <a:cubicBezTo>
                  <a:pt x="0" y="147"/>
                  <a:pt x="0" y="149"/>
                  <a:pt x="0" y="152"/>
                </a:cubicBezTo>
                <a:cubicBezTo>
                  <a:pt x="0" y="152"/>
                  <a:pt x="0" y="153"/>
                  <a:pt x="0" y="153"/>
                </a:cubicBezTo>
                <a:cubicBezTo>
                  <a:pt x="0" y="155"/>
                  <a:pt x="0" y="157"/>
                  <a:pt x="1" y="159"/>
                </a:cubicBezTo>
                <a:cubicBezTo>
                  <a:pt x="1" y="159"/>
                  <a:pt x="1" y="160"/>
                  <a:pt x="1" y="160"/>
                </a:cubicBezTo>
                <a:cubicBezTo>
                  <a:pt x="1" y="162"/>
                  <a:pt x="1" y="164"/>
                  <a:pt x="1" y="166"/>
                </a:cubicBezTo>
                <a:cubicBezTo>
                  <a:pt x="2" y="166"/>
                  <a:pt x="2" y="167"/>
                  <a:pt x="2" y="167"/>
                </a:cubicBezTo>
                <a:cubicBezTo>
                  <a:pt x="2" y="169"/>
                  <a:pt x="2" y="171"/>
                  <a:pt x="3" y="173"/>
                </a:cubicBezTo>
                <a:cubicBezTo>
                  <a:pt x="3" y="173"/>
                  <a:pt x="3" y="174"/>
                  <a:pt x="3" y="174"/>
                </a:cubicBezTo>
                <a:cubicBezTo>
                  <a:pt x="4" y="181"/>
                  <a:pt x="6" y="187"/>
                  <a:pt x="9" y="194"/>
                </a:cubicBezTo>
                <a:cubicBezTo>
                  <a:pt x="16" y="214"/>
                  <a:pt x="27" y="231"/>
                  <a:pt x="42" y="247"/>
                </a:cubicBezTo>
                <a:cubicBezTo>
                  <a:pt x="69" y="274"/>
                  <a:pt x="106" y="289"/>
                  <a:pt x="144" y="289"/>
                </a:cubicBezTo>
                <a:cubicBezTo>
                  <a:pt x="144" y="289"/>
                  <a:pt x="144" y="289"/>
                  <a:pt x="144" y="289"/>
                </a:cubicBezTo>
                <a:cubicBezTo>
                  <a:pt x="144" y="289"/>
                  <a:pt x="144" y="289"/>
                  <a:pt x="144" y="289"/>
                </a:cubicBezTo>
                <a:cubicBezTo>
                  <a:pt x="145" y="289"/>
                  <a:pt x="146" y="289"/>
                  <a:pt x="146" y="289"/>
                </a:cubicBezTo>
                <a:cubicBezTo>
                  <a:pt x="148" y="289"/>
                  <a:pt x="150" y="289"/>
                  <a:pt x="151" y="289"/>
                </a:cubicBezTo>
                <a:cubicBezTo>
                  <a:pt x="153" y="289"/>
                  <a:pt x="154" y="288"/>
                  <a:pt x="155" y="288"/>
                </a:cubicBezTo>
                <a:close/>
                <a:moveTo>
                  <a:pt x="168" y="8"/>
                </a:moveTo>
                <a:cubicBezTo>
                  <a:pt x="169" y="9"/>
                  <a:pt x="171" y="9"/>
                  <a:pt x="173" y="10"/>
                </a:cubicBezTo>
                <a:cubicBezTo>
                  <a:pt x="178" y="13"/>
                  <a:pt x="184" y="16"/>
                  <a:pt x="189" y="21"/>
                </a:cubicBezTo>
                <a:cubicBezTo>
                  <a:pt x="185" y="20"/>
                  <a:pt x="182" y="19"/>
                  <a:pt x="179" y="18"/>
                </a:cubicBezTo>
                <a:cubicBezTo>
                  <a:pt x="175" y="14"/>
                  <a:pt x="171" y="11"/>
                  <a:pt x="167" y="8"/>
                </a:cubicBezTo>
                <a:cubicBezTo>
                  <a:pt x="168" y="8"/>
                  <a:pt x="168" y="8"/>
                  <a:pt x="168" y="8"/>
                </a:cubicBezTo>
                <a:close/>
                <a:moveTo>
                  <a:pt x="188" y="14"/>
                </a:moveTo>
                <a:cubicBezTo>
                  <a:pt x="196" y="18"/>
                  <a:pt x="203" y="23"/>
                  <a:pt x="209" y="29"/>
                </a:cubicBezTo>
                <a:cubicBezTo>
                  <a:pt x="204" y="26"/>
                  <a:pt x="198" y="24"/>
                  <a:pt x="192" y="22"/>
                </a:cubicBezTo>
                <a:cubicBezTo>
                  <a:pt x="188" y="18"/>
                  <a:pt x="184" y="14"/>
                  <a:pt x="179" y="11"/>
                </a:cubicBezTo>
                <a:cubicBezTo>
                  <a:pt x="181" y="12"/>
                  <a:pt x="182" y="13"/>
                  <a:pt x="184" y="13"/>
                </a:cubicBezTo>
                <a:cubicBezTo>
                  <a:pt x="185" y="13"/>
                  <a:pt x="186" y="13"/>
                  <a:pt x="187" y="13"/>
                </a:cubicBezTo>
                <a:cubicBezTo>
                  <a:pt x="187" y="13"/>
                  <a:pt x="188" y="13"/>
                  <a:pt x="188" y="14"/>
                </a:cubicBezTo>
                <a:close/>
                <a:moveTo>
                  <a:pt x="231" y="40"/>
                </a:moveTo>
                <a:cubicBezTo>
                  <a:pt x="232" y="41"/>
                  <a:pt x="233" y="42"/>
                  <a:pt x="235" y="44"/>
                </a:cubicBezTo>
                <a:cubicBezTo>
                  <a:pt x="232" y="42"/>
                  <a:pt x="230" y="41"/>
                  <a:pt x="228" y="39"/>
                </a:cubicBezTo>
                <a:cubicBezTo>
                  <a:pt x="228" y="39"/>
                  <a:pt x="228" y="39"/>
                  <a:pt x="228" y="39"/>
                </a:cubicBezTo>
                <a:cubicBezTo>
                  <a:pt x="229" y="39"/>
                  <a:pt x="230" y="39"/>
                  <a:pt x="231" y="40"/>
                </a:cubicBezTo>
                <a:close/>
                <a:moveTo>
                  <a:pt x="229" y="45"/>
                </a:moveTo>
                <a:cubicBezTo>
                  <a:pt x="229" y="45"/>
                  <a:pt x="229" y="45"/>
                  <a:pt x="229" y="45"/>
                </a:cubicBezTo>
                <a:cubicBezTo>
                  <a:pt x="231" y="44"/>
                  <a:pt x="231" y="44"/>
                  <a:pt x="231" y="43"/>
                </a:cubicBezTo>
                <a:cubicBezTo>
                  <a:pt x="234" y="45"/>
                  <a:pt x="237" y="47"/>
                  <a:pt x="239" y="49"/>
                </a:cubicBezTo>
                <a:cubicBezTo>
                  <a:pt x="241" y="51"/>
                  <a:pt x="243" y="54"/>
                  <a:pt x="244" y="56"/>
                </a:cubicBezTo>
                <a:cubicBezTo>
                  <a:pt x="244" y="56"/>
                  <a:pt x="244" y="56"/>
                  <a:pt x="244" y="56"/>
                </a:cubicBezTo>
                <a:cubicBezTo>
                  <a:pt x="242" y="54"/>
                  <a:pt x="242" y="54"/>
                  <a:pt x="242" y="56"/>
                </a:cubicBezTo>
                <a:cubicBezTo>
                  <a:pt x="241" y="58"/>
                  <a:pt x="238" y="56"/>
                  <a:pt x="237" y="54"/>
                </a:cubicBezTo>
                <a:cubicBezTo>
                  <a:pt x="235" y="52"/>
                  <a:pt x="236" y="49"/>
                  <a:pt x="234" y="48"/>
                </a:cubicBezTo>
                <a:cubicBezTo>
                  <a:pt x="231" y="47"/>
                  <a:pt x="228" y="48"/>
                  <a:pt x="227" y="47"/>
                </a:cubicBezTo>
                <a:cubicBezTo>
                  <a:pt x="226" y="45"/>
                  <a:pt x="225" y="44"/>
                  <a:pt x="224" y="43"/>
                </a:cubicBezTo>
                <a:cubicBezTo>
                  <a:pt x="222" y="40"/>
                  <a:pt x="219" y="37"/>
                  <a:pt x="217" y="34"/>
                </a:cubicBezTo>
                <a:cubicBezTo>
                  <a:pt x="218" y="35"/>
                  <a:pt x="218" y="35"/>
                  <a:pt x="219" y="35"/>
                </a:cubicBezTo>
                <a:cubicBezTo>
                  <a:pt x="220" y="39"/>
                  <a:pt x="226" y="45"/>
                  <a:pt x="229" y="45"/>
                </a:cubicBezTo>
                <a:close/>
                <a:moveTo>
                  <a:pt x="166" y="43"/>
                </a:moveTo>
                <a:cubicBezTo>
                  <a:pt x="166" y="43"/>
                  <a:pt x="166" y="43"/>
                  <a:pt x="166" y="43"/>
                </a:cubicBezTo>
                <a:cubicBezTo>
                  <a:pt x="167" y="45"/>
                  <a:pt x="167" y="47"/>
                  <a:pt x="167" y="49"/>
                </a:cubicBezTo>
                <a:cubicBezTo>
                  <a:pt x="167" y="49"/>
                  <a:pt x="160" y="50"/>
                  <a:pt x="156" y="50"/>
                </a:cubicBezTo>
                <a:cubicBezTo>
                  <a:pt x="156" y="48"/>
                  <a:pt x="155" y="45"/>
                  <a:pt x="155" y="43"/>
                </a:cubicBezTo>
                <a:cubicBezTo>
                  <a:pt x="155" y="40"/>
                  <a:pt x="154" y="36"/>
                  <a:pt x="154" y="33"/>
                </a:cubicBezTo>
                <a:cubicBezTo>
                  <a:pt x="157" y="33"/>
                  <a:pt x="160" y="34"/>
                  <a:pt x="162" y="34"/>
                </a:cubicBezTo>
                <a:cubicBezTo>
                  <a:pt x="162" y="36"/>
                  <a:pt x="161" y="39"/>
                  <a:pt x="160" y="40"/>
                </a:cubicBezTo>
                <a:cubicBezTo>
                  <a:pt x="158" y="43"/>
                  <a:pt x="157" y="47"/>
                  <a:pt x="157" y="47"/>
                </a:cubicBezTo>
                <a:lnTo>
                  <a:pt x="166" y="43"/>
                </a:lnTo>
                <a:close/>
                <a:moveTo>
                  <a:pt x="170" y="146"/>
                </a:moveTo>
                <a:cubicBezTo>
                  <a:pt x="171" y="146"/>
                  <a:pt x="171" y="146"/>
                  <a:pt x="171" y="145"/>
                </a:cubicBezTo>
                <a:cubicBezTo>
                  <a:pt x="176" y="145"/>
                  <a:pt x="176" y="145"/>
                  <a:pt x="176" y="145"/>
                </a:cubicBezTo>
                <a:cubicBezTo>
                  <a:pt x="176" y="150"/>
                  <a:pt x="176" y="154"/>
                  <a:pt x="176" y="158"/>
                </a:cubicBezTo>
                <a:cubicBezTo>
                  <a:pt x="172" y="158"/>
                  <a:pt x="169" y="158"/>
                  <a:pt x="165" y="158"/>
                </a:cubicBezTo>
                <a:cubicBezTo>
                  <a:pt x="167" y="154"/>
                  <a:pt x="169" y="148"/>
                  <a:pt x="170" y="146"/>
                </a:cubicBezTo>
                <a:close/>
                <a:moveTo>
                  <a:pt x="168" y="44"/>
                </a:moveTo>
                <a:cubicBezTo>
                  <a:pt x="170" y="46"/>
                  <a:pt x="170" y="46"/>
                  <a:pt x="170" y="46"/>
                </a:cubicBezTo>
                <a:cubicBezTo>
                  <a:pt x="169" y="48"/>
                  <a:pt x="169" y="48"/>
                  <a:pt x="169" y="48"/>
                </a:cubicBezTo>
                <a:cubicBezTo>
                  <a:pt x="168" y="46"/>
                  <a:pt x="168" y="45"/>
                  <a:pt x="168" y="44"/>
                </a:cubicBezTo>
                <a:close/>
                <a:moveTo>
                  <a:pt x="188" y="124"/>
                </a:moveTo>
                <a:cubicBezTo>
                  <a:pt x="190" y="122"/>
                  <a:pt x="192" y="120"/>
                  <a:pt x="194" y="119"/>
                </a:cubicBezTo>
                <a:cubicBezTo>
                  <a:pt x="194" y="123"/>
                  <a:pt x="194" y="126"/>
                  <a:pt x="194" y="130"/>
                </a:cubicBezTo>
                <a:cubicBezTo>
                  <a:pt x="189" y="130"/>
                  <a:pt x="185" y="130"/>
                  <a:pt x="180" y="130"/>
                </a:cubicBezTo>
                <a:cubicBezTo>
                  <a:pt x="182" y="128"/>
                  <a:pt x="187" y="125"/>
                  <a:pt x="188" y="124"/>
                </a:cubicBezTo>
                <a:close/>
                <a:moveTo>
                  <a:pt x="185" y="38"/>
                </a:moveTo>
                <a:cubicBezTo>
                  <a:pt x="187" y="38"/>
                  <a:pt x="189" y="39"/>
                  <a:pt x="191" y="39"/>
                </a:cubicBezTo>
                <a:cubicBezTo>
                  <a:pt x="191" y="40"/>
                  <a:pt x="192" y="41"/>
                  <a:pt x="192" y="42"/>
                </a:cubicBezTo>
                <a:cubicBezTo>
                  <a:pt x="192" y="42"/>
                  <a:pt x="191" y="41"/>
                  <a:pt x="190" y="41"/>
                </a:cubicBezTo>
                <a:cubicBezTo>
                  <a:pt x="187" y="39"/>
                  <a:pt x="184" y="41"/>
                  <a:pt x="183" y="39"/>
                </a:cubicBezTo>
                <a:cubicBezTo>
                  <a:pt x="182" y="38"/>
                  <a:pt x="184" y="38"/>
                  <a:pt x="185" y="38"/>
                </a:cubicBezTo>
                <a:close/>
                <a:moveTo>
                  <a:pt x="250" y="70"/>
                </a:moveTo>
                <a:cubicBezTo>
                  <a:pt x="247" y="70"/>
                  <a:pt x="243" y="72"/>
                  <a:pt x="242" y="73"/>
                </a:cubicBezTo>
                <a:cubicBezTo>
                  <a:pt x="240" y="68"/>
                  <a:pt x="238" y="64"/>
                  <a:pt x="236" y="60"/>
                </a:cubicBezTo>
                <a:cubicBezTo>
                  <a:pt x="236" y="59"/>
                  <a:pt x="236" y="59"/>
                  <a:pt x="236" y="59"/>
                </a:cubicBezTo>
                <a:cubicBezTo>
                  <a:pt x="241" y="63"/>
                  <a:pt x="245" y="66"/>
                  <a:pt x="250" y="70"/>
                </a:cubicBezTo>
                <a:close/>
                <a:moveTo>
                  <a:pt x="241" y="61"/>
                </a:moveTo>
                <a:cubicBezTo>
                  <a:pt x="241" y="61"/>
                  <a:pt x="242" y="61"/>
                  <a:pt x="242" y="62"/>
                </a:cubicBezTo>
                <a:cubicBezTo>
                  <a:pt x="242" y="62"/>
                  <a:pt x="242" y="62"/>
                  <a:pt x="243" y="62"/>
                </a:cubicBezTo>
                <a:cubicBezTo>
                  <a:pt x="242" y="62"/>
                  <a:pt x="241" y="61"/>
                  <a:pt x="241" y="61"/>
                </a:cubicBezTo>
                <a:close/>
                <a:moveTo>
                  <a:pt x="175" y="177"/>
                </a:moveTo>
                <a:cubicBezTo>
                  <a:pt x="175" y="183"/>
                  <a:pt x="174" y="188"/>
                  <a:pt x="174" y="194"/>
                </a:cubicBezTo>
                <a:cubicBezTo>
                  <a:pt x="169" y="194"/>
                  <a:pt x="164" y="194"/>
                  <a:pt x="158" y="195"/>
                </a:cubicBezTo>
                <a:cubicBezTo>
                  <a:pt x="159" y="189"/>
                  <a:pt x="159" y="183"/>
                  <a:pt x="159" y="178"/>
                </a:cubicBezTo>
                <a:cubicBezTo>
                  <a:pt x="164" y="177"/>
                  <a:pt x="170" y="177"/>
                  <a:pt x="175" y="177"/>
                </a:cubicBezTo>
                <a:close/>
                <a:moveTo>
                  <a:pt x="159" y="176"/>
                </a:moveTo>
                <a:cubicBezTo>
                  <a:pt x="159" y="173"/>
                  <a:pt x="159" y="169"/>
                  <a:pt x="159" y="166"/>
                </a:cubicBezTo>
                <a:cubicBezTo>
                  <a:pt x="161" y="166"/>
                  <a:pt x="162" y="165"/>
                  <a:pt x="163" y="163"/>
                </a:cubicBezTo>
                <a:cubicBezTo>
                  <a:pt x="163" y="163"/>
                  <a:pt x="164" y="161"/>
                  <a:pt x="164" y="160"/>
                </a:cubicBezTo>
                <a:cubicBezTo>
                  <a:pt x="168" y="160"/>
                  <a:pt x="172" y="160"/>
                  <a:pt x="176" y="159"/>
                </a:cubicBezTo>
                <a:cubicBezTo>
                  <a:pt x="175" y="165"/>
                  <a:pt x="175" y="170"/>
                  <a:pt x="175" y="175"/>
                </a:cubicBezTo>
                <a:cubicBezTo>
                  <a:pt x="170" y="176"/>
                  <a:pt x="164" y="176"/>
                  <a:pt x="159" y="176"/>
                </a:cubicBezTo>
                <a:close/>
                <a:moveTo>
                  <a:pt x="175" y="195"/>
                </a:moveTo>
                <a:cubicBezTo>
                  <a:pt x="181" y="195"/>
                  <a:pt x="186" y="194"/>
                  <a:pt x="191" y="194"/>
                </a:cubicBezTo>
                <a:cubicBezTo>
                  <a:pt x="191" y="199"/>
                  <a:pt x="190" y="205"/>
                  <a:pt x="189" y="210"/>
                </a:cubicBezTo>
                <a:cubicBezTo>
                  <a:pt x="184" y="211"/>
                  <a:pt x="179" y="212"/>
                  <a:pt x="173" y="212"/>
                </a:cubicBezTo>
                <a:cubicBezTo>
                  <a:pt x="174" y="207"/>
                  <a:pt x="175" y="201"/>
                  <a:pt x="175" y="195"/>
                </a:cubicBezTo>
                <a:close/>
                <a:moveTo>
                  <a:pt x="238" y="156"/>
                </a:moveTo>
                <a:cubicBezTo>
                  <a:pt x="239" y="156"/>
                  <a:pt x="239" y="157"/>
                  <a:pt x="239" y="157"/>
                </a:cubicBezTo>
                <a:cubicBezTo>
                  <a:pt x="242" y="159"/>
                  <a:pt x="243" y="164"/>
                  <a:pt x="243" y="164"/>
                </a:cubicBezTo>
                <a:cubicBezTo>
                  <a:pt x="243" y="164"/>
                  <a:pt x="243" y="165"/>
                  <a:pt x="243" y="167"/>
                </a:cubicBezTo>
                <a:cubicBezTo>
                  <a:pt x="240" y="168"/>
                  <a:pt x="237" y="168"/>
                  <a:pt x="234" y="169"/>
                </a:cubicBezTo>
                <a:cubicBezTo>
                  <a:pt x="234" y="165"/>
                  <a:pt x="234" y="161"/>
                  <a:pt x="235" y="157"/>
                </a:cubicBezTo>
                <a:cubicBezTo>
                  <a:pt x="236" y="156"/>
                  <a:pt x="237" y="156"/>
                  <a:pt x="238" y="156"/>
                </a:cubicBezTo>
                <a:close/>
                <a:moveTo>
                  <a:pt x="235" y="155"/>
                </a:moveTo>
                <a:cubicBezTo>
                  <a:pt x="235" y="154"/>
                  <a:pt x="235" y="154"/>
                  <a:pt x="235" y="153"/>
                </a:cubicBezTo>
                <a:cubicBezTo>
                  <a:pt x="235" y="154"/>
                  <a:pt x="236" y="154"/>
                  <a:pt x="237" y="155"/>
                </a:cubicBezTo>
                <a:cubicBezTo>
                  <a:pt x="236" y="155"/>
                  <a:pt x="235" y="155"/>
                  <a:pt x="235" y="155"/>
                </a:cubicBezTo>
                <a:close/>
                <a:moveTo>
                  <a:pt x="247" y="180"/>
                </a:moveTo>
                <a:cubicBezTo>
                  <a:pt x="244" y="180"/>
                  <a:pt x="242" y="181"/>
                  <a:pt x="239" y="182"/>
                </a:cubicBezTo>
                <a:cubicBezTo>
                  <a:pt x="240" y="181"/>
                  <a:pt x="240" y="180"/>
                  <a:pt x="240" y="180"/>
                </a:cubicBezTo>
                <a:cubicBezTo>
                  <a:pt x="240" y="180"/>
                  <a:pt x="236" y="175"/>
                  <a:pt x="234" y="176"/>
                </a:cubicBezTo>
                <a:cubicBezTo>
                  <a:pt x="233" y="176"/>
                  <a:pt x="233" y="176"/>
                  <a:pt x="233" y="176"/>
                </a:cubicBezTo>
                <a:cubicBezTo>
                  <a:pt x="233" y="174"/>
                  <a:pt x="233" y="172"/>
                  <a:pt x="234" y="171"/>
                </a:cubicBezTo>
                <a:cubicBezTo>
                  <a:pt x="237" y="170"/>
                  <a:pt x="240" y="169"/>
                  <a:pt x="244" y="169"/>
                </a:cubicBezTo>
                <a:cubicBezTo>
                  <a:pt x="244" y="171"/>
                  <a:pt x="244" y="174"/>
                  <a:pt x="243" y="177"/>
                </a:cubicBezTo>
                <a:cubicBezTo>
                  <a:pt x="243" y="179"/>
                  <a:pt x="245" y="180"/>
                  <a:pt x="247" y="180"/>
                </a:cubicBezTo>
                <a:close/>
                <a:moveTo>
                  <a:pt x="229" y="95"/>
                </a:moveTo>
                <a:cubicBezTo>
                  <a:pt x="229" y="93"/>
                  <a:pt x="228" y="91"/>
                  <a:pt x="228" y="89"/>
                </a:cubicBezTo>
                <a:cubicBezTo>
                  <a:pt x="230" y="89"/>
                  <a:pt x="232" y="90"/>
                  <a:pt x="234" y="91"/>
                </a:cubicBezTo>
                <a:cubicBezTo>
                  <a:pt x="232" y="92"/>
                  <a:pt x="231" y="93"/>
                  <a:pt x="229" y="95"/>
                </a:cubicBezTo>
                <a:close/>
                <a:moveTo>
                  <a:pt x="228" y="126"/>
                </a:moveTo>
                <a:cubicBezTo>
                  <a:pt x="228" y="126"/>
                  <a:pt x="227" y="121"/>
                  <a:pt x="226" y="119"/>
                </a:cubicBezTo>
                <a:cubicBezTo>
                  <a:pt x="228" y="119"/>
                  <a:pt x="230" y="119"/>
                  <a:pt x="232" y="120"/>
                </a:cubicBezTo>
                <a:cubicBezTo>
                  <a:pt x="232" y="123"/>
                  <a:pt x="233" y="126"/>
                  <a:pt x="233" y="130"/>
                </a:cubicBezTo>
                <a:cubicBezTo>
                  <a:pt x="233" y="131"/>
                  <a:pt x="233" y="132"/>
                  <a:pt x="233" y="132"/>
                </a:cubicBezTo>
                <a:cubicBezTo>
                  <a:pt x="231" y="132"/>
                  <a:pt x="229" y="132"/>
                  <a:pt x="227" y="132"/>
                </a:cubicBezTo>
                <a:cubicBezTo>
                  <a:pt x="227" y="132"/>
                  <a:pt x="227" y="132"/>
                  <a:pt x="227" y="132"/>
                </a:cubicBezTo>
                <a:cubicBezTo>
                  <a:pt x="229" y="131"/>
                  <a:pt x="228" y="126"/>
                  <a:pt x="228" y="126"/>
                </a:cubicBezTo>
                <a:close/>
                <a:moveTo>
                  <a:pt x="229" y="104"/>
                </a:moveTo>
                <a:cubicBezTo>
                  <a:pt x="230" y="105"/>
                  <a:pt x="231" y="110"/>
                  <a:pt x="231" y="113"/>
                </a:cubicBezTo>
                <a:cubicBezTo>
                  <a:pt x="231" y="114"/>
                  <a:pt x="231" y="116"/>
                  <a:pt x="232" y="118"/>
                </a:cubicBezTo>
                <a:cubicBezTo>
                  <a:pt x="230" y="118"/>
                  <a:pt x="228" y="118"/>
                  <a:pt x="226" y="117"/>
                </a:cubicBezTo>
                <a:cubicBezTo>
                  <a:pt x="226" y="114"/>
                  <a:pt x="226" y="108"/>
                  <a:pt x="226" y="105"/>
                </a:cubicBezTo>
                <a:cubicBezTo>
                  <a:pt x="226" y="104"/>
                  <a:pt x="227" y="104"/>
                  <a:pt x="227" y="104"/>
                </a:cubicBezTo>
                <a:cubicBezTo>
                  <a:pt x="228" y="104"/>
                  <a:pt x="229" y="104"/>
                  <a:pt x="229" y="104"/>
                </a:cubicBezTo>
                <a:close/>
                <a:moveTo>
                  <a:pt x="233" y="134"/>
                </a:moveTo>
                <a:cubicBezTo>
                  <a:pt x="233" y="135"/>
                  <a:pt x="233" y="136"/>
                  <a:pt x="233" y="136"/>
                </a:cubicBezTo>
                <a:cubicBezTo>
                  <a:pt x="233" y="136"/>
                  <a:pt x="230" y="138"/>
                  <a:pt x="226" y="138"/>
                </a:cubicBezTo>
                <a:cubicBezTo>
                  <a:pt x="222" y="137"/>
                  <a:pt x="222" y="142"/>
                  <a:pt x="222" y="144"/>
                </a:cubicBezTo>
                <a:cubicBezTo>
                  <a:pt x="222" y="144"/>
                  <a:pt x="222" y="144"/>
                  <a:pt x="222" y="144"/>
                </a:cubicBezTo>
                <a:cubicBezTo>
                  <a:pt x="215" y="144"/>
                  <a:pt x="215" y="144"/>
                  <a:pt x="215" y="144"/>
                </a:cubicBezTo>
                <a:cubicBezTo>
                  <a:pt x="215" y="140"/>
                  <a:pt x="215" y="136"/>
                  <a:pt x="215" y="133"/>
                </a:cubicBezTo>
                <a:cubicBezTo>
                  <a:pt x="215" y="133"/>
                  <a:pt x="215" y="133"/>
                  <a:pt x="215" y="133"/>
                </a:cubicBezTo>
                <a:cubicBezTo>
                  <a:pt x="221" y="133"/>
                  <a:pt x="227" y="133"/>
                  <a:pt x="233" y="134"/>
                </a:cubicBezTo>
                <a:close/>
                <a:moveTo>
                  <a:pt x="215" y="145"/>
                </a:moveTo>
                <a:cubicBezTo>
                  <a:pt x="223" y="145"/>
                  <a:pt x="223" y="145"/>
                  <a:pt x="223" y="145"/>
                </a:cubicBezTo>
                <a:cubicBezTo>
                  <a:pt x="225" y="147"/>
                  <a:pt x="228" y="148"/>
                  <a:pt x="230" y="149"/>
                </a:cubicBezTo>
                <a:cubicBezTo>
                  <a:pt x="231" y="150"/>
                  <a:pt x="232" y="151"/>
                  <a:pt x="233" y="152"/>
                </a:cubicBezTo>
                <a:cubicBezTo>
                  <a:pt x="233" y="153"/>
                  <a:pt x="233" y="154"/>
                  <a:pt x="233" y="155"/>
                </a:cubicBezTo>
                <a:cubicBezTo>
                  <a:pt x="227" y="156"/>
                  <a:pt x="221" y="156"/>
                  <a:pt x="215" y="156"/>
                </a:cubicBezTo>
                <a:cubicBezTo>
                  <a:pt x="215" y="153"/>
                  <a:pt x="215" y="149"/>
                  <a:pt x="215" y="145"/>
                </a:cubicBezTo>
                <a:close/>
                <a:moveTo>
                  <a:pt x="233" y="157"/>
                </a:moveTo>
                <a:cubicBezTo>
                  <a:pt x="233" y="161"/>
                  <a:pt x="233" y="165"/>
                  <a:pt x="232" y="169"/>
                </a:cubicBezTo>
                <a:cubicBezTo>
                  <a:pt x="226" y="170"/>
                  <a:pt x="220" y="171"/>
                  <a:pt x="214" y="172"/>
                </a:cubicBezTo>
                <a:cubicBezTo>
                  <a:pt x="214" y="167"/>
                  <a:pt x="214" y="163"/>
                  <a:pt x="215" y="158"/>
                </a:cubicBezTo>
                <a:cubicBezTo>
                  <a:pt x="221" y="158"/>
                  <a:pt x="227" y="157"/>
                  <a:pt x="233" y="157"/>
                </a:cubicBezTo>
                <a:close/>
                <a:moveTo>
                  <a:pt x="232" y="171"/>
                </a:moveTo>
                <a:cubicBezTo>
                  <a:pt x="232" y="173"/>
                  <a:pt x="231" y="175"/>
                  <a:pt x="231" y="178"/>
                </a:cubicBezTo>
                <a:cubicBezTo>
                  <a:pt x="230" y="179"/>
                  <a:pt x="230" y="180"/>
                  <a:pt x="230" y="180"/>
                </a:cubicBezTo>
                <a:cubicBezTo>
                  <a:pt x="230" y="181"/>
                  <a:pt x="230" y="181"/>
                  <a:pt x="230" y="182"/>
                </a:cubicBezTo>
                <a:cubicBezTo>
                  <a:pt x="230" y="183"/>
                  <a:pt x="230" y="184"/>
                  <a:pt x="230" y="185"/>
                </a:cubicBezTo>
                <a:cubicBezTo>
                  <a:pt x="224" y="186"/>
                  <a:pt x="218" y="188"/>
                  <a:pt x="211" y="189"/>
                </a:cubicBezTo>
                <a:cubicBezTo>
                  <a:pt x="212" y="184"/>
                  <a:pt x="213" y="179"/>
                  <a:pt x="213" y="174"/>
                </a:cubicBezTo>
                <a:cubicBezTo>
                  <a:pt x="220" y="173"/>
                  <a:pt x="226" y="172"/>
                  <a:pt x="232" y="171"/>
                </a:cubicBezTo>
                <a:close/>
                <a:moveTo>
                  <a:pt x="230" y="186"/>
                </a:moveTo>
                <a:cubicBezTo>
                  <a:pt x="229" y="191"/>
                  <a:pt x="227" y="196"/>
                  <a:pt x="226" y="201"/>
                </a:cubicBezTo>
                <a:cubicBezTo>
                  <a:pt x="220" y="203"/>
                  <a:pt x="214" y="205"/>
                  <a:pt x="208" y="206"/>
                </a:cubicBezTo>
                <a:cubicBezTo>
                  <a:pt x="209" y="201"/>
                  <a:pt x="210" y="196"/>
                  <a:pt x="211" y="191"/>
                </a:cubicBezTo>
                <a:cubicBezTo>
                  <a:pt x="218" y="189"/>
                  <a:pt x="224" y="188"/>
                  <a:pt x="230" y="186"/>
                </a:cubicBezTo>
                <a:close/>
                <a:moveTo>
                  <a:pt x="213" y="158"/>
                </a:moveTo>
                <a:cubicBezTo>
                  <a:pt x="213" y="163"/>
                  <a:pt x="212" y="168"/>
                  <a:pt x="212" y="172"/>
                </a:cubicBezTo>
                <a:cubicBezTo>
                  <a:pt x="206" y="173"/>
                  <a:pt x="201" y="174"/>
                  <a:pt x="195" y="174"/>
                </a:cubicBezTo>
                <a:cubicBezTo>
                  <a:pt x="195" y="169"/>
                  <a:pt x="196" y="164"/>
                  <a:pt x="196" y="159"/>
                </a:cubicBezTo>
                <a:cubicBezTo>
                  <a:pt x="202" y="159"/>
                  <a:pt x="207" y="158"/>
                  <a:pt x="213" y="158"/>
                </a:cubicBezTo>
                <a:close/>
                <a:moveTo>
                  <a:pt x="196" y="157"/>
                </a:moveTo>
                <a:cubicBezTo>
                  <a:pt x="196" y="153"/>
                  <a:pt x="196" y="149"/>
                  <a:pt x="196" y="145"/>
                </a:cubicBezTo>
                <a:cubicBezTo>
                  <a:pt x="213" y="145"/>
                  <a:pt x="213" y="145"/>
                  <a:pt x="213" y="145"/>
                </a:cubicBezTo>
                <a:cubicBezTo>
                  <a:pt x="213" y="149"/>
                  <a:pt x="213" y="153"/>
                  <a:pt x="213" y="156"/>
                </a:cubicBezTo>
                <a:cubicBezTo>
                  <a:pt x="208" y="157"/>
                  <a:pt x="202" y="157"/>
                  <a:pt x="196" y="157"/>
                </a:cubicBezTo>
                <a:close/>
                <a:moveTo>
                  <a:pt x="196" y="144"/>
                </a:moveTo>
                <a:cubicBezTo>
                  <a:pt x="196" y="140"/>
                  <a:pt x="196" y="136"/>
                  <a:pt x="196" y="132"/>
                </a:cubicBezTo>
                <a:cubicBezTo>
                  <a:pt x="202" y="132"/>
                  <a:pt x="208" y="132"/>
                  <a:pt x="213" y="133"/>
                </a:cubicBezTo>
                <a:cubicBezTo>
                  <a:pt x="213" y="136"/>
                  <a:pt x="213" y="140"/>
                  <a:pt x="213" y="144"/>
                </a:cubicBezTo>
                <a:lnTo>
                  <a:pt x="196" y="144"/>
                </a:lnTo>
                <a:close/>
                <a:moveTo>
                  <a:pt x="207" y="115"/>
                </a:moveTo>
                <a:cubicBezTo>
                  <a:pt x="205" y="115"/>
                  <a:pt x="203" y="114"/>
                  <a:pt x="200" y="114"/>
                </a:cubicBezTo>
                <a:cubicBezTo>
                  <a:pt x="201" y="112"/>
                  <a:pt x="202" y="110"/>
                  <a:pt x="203" y="109"/>
                </a:cubicBezTo>
                <a:cubicBezTo>
                  <a:pt x="204" y="106"/>
                  <a:pt x="207" y="107"/>
                  <a:pt x="208" y="111"/>
                </a:cubicBezTo>
                <a:cubicBezTo>
                  <a:pt x="208" y="112"/>
                  <a:pt x="208" y="113"/>
                  <a:pt x="207" y="115"/>
                </a:cubicBezTo>
                <a:close/>
                <a:moveTo>
                  <a:pt x="207" y="116"/>
                </a:moveTo>
                <a:cubicBezTo>
                  <a:pt x="206" y="119"/>
                  <a:pt x="205" y="121"/>
                  <a:pt x="205" y="122"/>
                </a:cubicBezTo>
                <a:cubicBezTo>
                  <a:pt x="204" y="123"/>
                  <a:pt x="198" y="122"/>
                  <a:pt x="198" y="122"/>
                </a:cubicBezTo>
                <a:cubicBezTo>
                  <a:pt x="198" y="122"/>
                  <a:pt x="198" y="125"/>
                  <a:pt x="197" y="127"/>
                </a:cubicBezTo>
                <a:cubicBezTo>
                  <a:pt x="196" y="129"/>
                  <a:pt x="199" y="130"/>
                  <a:pt x="201" y="131"/>
                </a:cubicBezTo>
                <a:cubicBezTo>
                  <a:pt x="199" y="130"/>
                  <a:pt x="198" y="130"/>
                  <a:pt x="196" y="130"/>
                </a:cubicBezTo>
                <a:cubicBezTo>
                  <a:pt x="196" y="126"/>
                  <a:pt x="195" y="122"/>
                  <a:pt x="195" y="119"/>
                </a:cubicBezTo>
                <a:cubicBezTo>
                  <a:pt x="196" y="118"/>
                  <a:pt x="196" y="118"/>
                  <a:pt x="196" y="118"/>
                </a:cubicBezTo>
                <a:cubicBezTo>
                  <a:pt x="198" y="118"/>
                  <a:pt x="199" y="117"/>
                  <a:pt x="200" y="116"/>
                </a:cubicBezTo>
                <a:cubicBezTo>
                  <a:pt x="202" y="116"/>
                  <a:pt x="205" y="116"/>
                  <a:pt x="207" y="116"/>
                </a:cubicBezTo>
                <a:close/>
                <a:moveTo>
                  <a:pt x="194" y="47"/>
                </a:moveTo>
                <a:cubicBezTo>
                  <a:pt x="195" y="47"/>
                  <a:pt x="195" y="48"/>
                  <a:pt x="195" y="49"/>
                </a:cubicBezTo>
                <a:cubicBezTo>
                  <a:pt x="194" y="48"/>
                  <a:pt x="194" y="47"/>
                  <a:pt x="194" y="47"/>
                </a:cubicBezTo>
                <a:close/>
                <a:moveTo>
                  <a:pt x="212" y="174"/>
                </a:moveTo>
                <a:cubicBezTo>
                  <a:pt x="211" y="179"/>
                  <a:pt x="211" y="184"/>
                  <a:pt x="210" y="189"/>
                </a:cubicBezTo>
                <a:cubicBezTo>
                  <a:pt x="204" y="190"/>
                  <a:pt x="199" y="191"/>
                  <a:pt x="193" y="192"/>
                </a:cubicBezTo>
                <a:cubicBezTo>
                  <a:pt x="194" y="187"/>
                  <a:pt x="194" y="181"/>
                  <a:pt x="195" y="176"/>
                </a:cubicBezTo>
                <a:cubicBezTo>
                  <a:pt x="201" y="175"/>
                  <a:pt x="206" y="175"/>
                  <a:pt x="212" y="174"/>
                </a:cubicBezTo>
                <a:close/>
                <a:moveTo>
                  <a:pt x="210" y="191"/>
                </a:moveTo>
                <a:cubicBezTo>
                  <a:pt x="209" y="196"/>
                  <a:pt x="208" y="202"/>
                  <a:pt x="206" y="207"/>
                </a:cubicBezTo>
                <a:cubicBezTo>
                  <a:pt x="201" y="208"/>
                  <a:pt x="196" y="209"/>
                  <a:pt x="190" y="210"/>
                </a:cubicBezTo>
                <a:cubicBezTo>
                  <a:pt x="191" y="205"/>
                  <a:pt x="192" y="199"/>
                  <a:pt x="193" y="193"/>
                </a:cubicBezTo>
                <a:cubicBezTo>
                  <a:pt x="199" y="193"/>
                  <a:pt x="204" y="192"/>
                  <a:pt x="210" y="191"/>
                </a:cubicBezTo>
                <a:close/>
                <a:moveTo>
                  <a:pt x="190" y="212"/>
                </a:moveTo>
                <a:cubicBezTo>
                  <a:pt x="196" y="211"/>
                  <a:pt x="201" y="210"/>
                  <a:pt x="206" y="209"/>
                </a:cubicBezTo>
                <a:cubicBezTo>
                  <a:pt x="204" y="215"/>
                  <a:pt x="203" y="221"/>
                  <a:pt x="201" y="227"/>
                </a:cubicBezTo>
                <a:cubicBezTo>
                  <a:pt x="196" y="228"/>
                  <a:pt x="191" y="229"/>
                  <a:pt x="186" y="230"/>
                </a:cubicBezTo>
                <a:cubicBezTo>
                  <a:pt x="188" y="224"/>
                  <a:pt x="189" y="218"/>
                  <a:pt x="190" y="212"/>
                </a:cubicBezTo>
                <a:close/>
                <a:moveTo>
                  <a:pt x="208" y="208"/>
                </a:moveTo>
                <a:cubicBezTo>
                  <a:pt x="214" y="207"/>
                  <a:pt x="220" y="205"/>
                  <a:pt x="226" y="203"/>
                </a:cubicBezTo>
                <a:cubicBezTo>
                  <a:pt x="224" y="209"/>
                  <a:pt x="222" y="215"/>
                  <a:pt x="220" y="220"/>
                </a:cubicBezTo>
                <a:cubicBezTo>
                  <a:pt x="214" y="222"/>
                  <a:pt x="209" y="224"/>
                  <a:pt x="203" y="226"/>
                </a:cubicBezTo>
                <a:cubicBezTo>
                  <a:pt x="204" y="220"/>
                  <a:pt x="206" y="214"/>
                  <a:pt x="208" y="208"/>
                </a:cubicBezTo>
                <a:close/>
                <a:moveTo>
                  <a:pt x="227" y="202"/>
                </a:moveTo>
                <a:cubicBezTo>
                  <a:pt x="234" y="200"/>
                  <a:pt x="240" y="198"/>
                  <a:pt x="246" y="195"/>
                </a:cubicBezTo>
                <a:cubicBezTo>
                  <a:pt x="247" y="194"/>
                  <a:pt x="248" y="194"/>
                  <a:pt x="249" y="193"/>
                </a:cubicBezTo>
                <a:cubicBezTo>
                  <a:pt x="247" y="198"/>
                  <a:pt x="246" y="203"/>
                  <a:pt x="244" y="208"/>
                </a:cubicBezTo>
                <a:cubicBezTo>
                  <a:pt x="237" y="212"/>
                  <a:pt x="230" y="216"/>
                  <a:pt x="222" y="219"/>
                </a:cubicBezTo>
                <a:cubicBezTo>
                  <a:pt x="224" y="214"/>
                  <a:pt x="226" y="208"/>
                  <a:pt x="227" y="202"/>
                </a:cubicBezTo>
                <a:close/>
                <a:moveTo>
                  <a:pt x="228" y="200"/>
                </a:moveTo>
                <a:cubicBezTo>
                  <a:pt x="229" y="196"/>
                  <a:pt x="230" y="192"/>
                  <a:pt x="231" y="187"/>
                </a:cubicBezTo>
                <a:cubicBezTo>
                  <a:pt x="231" y="188"/>
                  <a:pt x="231" y="189"/>
                  <a:pt x="232" y="190"/>
                </a:cubicBezTo>
                <a:cubicBezTo>
                  <a:pt x="233" y="192"/>
                  <a:pt x="232" y="195"/>
                  <a:pt x="234" y="196"/>
                </a:cubicBezTo>
                <a:cubicBezTo>
                  <a:pt x="236" y="197"/>
                  <a:pt x="241" y="195"/>
                  <a:pt x="241" y="195"/>
                </a:cubicBezTo>
                <a:cubicBezTo>
                  <a:pt x="241" y="195"/>
                  <a:pt x="239" y="191"/>
                  <a:pt x="239" y="189"/>
                </a:cubicBezTo>
                <a:cubicBezTo>
                  <a:pt x="238" y="188"/>
                  <a:pt x="239" y="186"/>
                  <a:pt x="239" y="184"/>
                </a:cubicBezTo>
                <a:cubicBezTo>
                  <a:pt x="241" y="183"/>
                  <a:pt x="244" y="182"/>
                  <a:pt x="246" y="181"/>
                </a:cubicBezTo>
                <a:cubicBezTo>
                  <a:pt x="247" y="181"/>
                  <a:pt x="248" y="181"/>
                  <a:pt x="249" y="180"/>
                </a:cubicBezTo>
                <a:cubicBezTo>
                  <a:pt x="249" y="182"/>
                  <a:pt x="249" y="185"/>
                  <a:pt x="249" y="187"/>
                </a:cubicBezTo>
                <a:cubicBezTo>
                  <a:pt x="248" y="188"/>
                  <a:pt x="249" y="188"/>
                  <a:pt x="250" y="188"/>
                </a:cubicBezTo>
                <a:cubicBezTo>
                  <a:pt x="250" y="189"/>
                  <a:pt x="250" y="190"/>
                  <a:pt x="250" y="191"/>
                </a:cubicBezTo>
                <a:cubicBezTo>
                  <a:pt x="243" y="195"/>
                  <a:pt x="236" y="198"/>
                  <a:pt x="228" y="200"/>
                </a:cubicBezTo>
                <a:close/>
                <a:moveTo>
                  <a:pt x="243" y="78"/>
                </a:moveTo>
                <a:cubicBezTo>
                  <a:pt x="240" y="76"/>
                  <a:pt x="237" y="75"/>
                  <a:pt x="233" y="73"/>
                </a:cubicBezTo>
                <a:cubicBezTo>
                  <a:pt x="235" y="74"/>
                  <a:pt x="236" y="74"/>
                  <a:pt x="236" y="74"/>
                </a:cubicBezTo>
                <a:cubicBezTo>
                  <a:pt x="236" y="74"/>
                  <a:pt x="236" y="74"/>
                  <a:pt x="235" y="73"/>
                </a:cubicBezTo>
                <a:cubicBezTo>
                  <a:pt x="234" y="72"/>
                  <a:pt x="234" y="68"/>
                  <a:pt x="234" y="66"/>
                </a:cubicBezTo>
                <a:cubicBezTo>
                  <a:pt x="234" y="64"/>
                  <a:pt x="233" y="62"/>
                  <a:pt x="233" y="62"/>
                </a:cubicBezTo>
                <a:cubicBezTo>
                  <a:pt x="234" y="61"/>
                  <a:pt x="234" y="61"/>
                  <a:pt x="234" y="61"/>
                </a:cubicBezTo>
                <a:cubicBezTo>
                  <a:pt x="237" y="66"/>
                  <a:pt x="240" y="72"/>
                  <a:pt x="243" y="78"/>
                </a:cubicBezTo>
                <a:close/>
                <a:moveTo>
                  <a:pt x="233" y="73"/>
                </a:moveTo>
                <a:cubicBezTo>
                  <a:pt x="232" y="72"/>
                  <a:pt x="230" y="72"/>
                  <a:pt x="228" y="71"/>
                </a:cubicBezTo>
                <a:cubicBezTo>
                  <a:pt x="228" y="69"/>
                  <a:pt x="227" y="67"/>
                  <a:pt x="227" y="67"/>
                </a:cubicBezTo>
                <a:cubicBezTo>
                  <a:pt x="227" y="67"/>
                  <a:pt x="228" y="61"/>
                  <a:pt x="229" y="61"/>
                </a:cubicBezTo>
                <a:cubicBezTo>
                  <a:pt x="231" y="61"/>
                  <a:pt x="231" y="68"/>
                  <a:pt x="232" y="71"/>
                </a:cubicBezTo>
                <a:cubicBezTo>
                  <a:pt x="232" y="72"/>
                  <a:pt x="232" y="73"/>
                  <a:pt x="233" y="73"/>
                </a:cubicBezTo>
                <a:close/>
                <a:moveTo>
                  <a:pt x="229" y="80"/>
                </a:moveTo>
                <a:cubicBezTo>
                  <a:pt x="229" y="82"/>
                  <a:pt x="232" y="80"/>
                  <a:pt x="232" y="80"/>
                </a:cubicBezTo>
                <a:cubicBezTo>
                  <a:pt x="232" y="80"/>
                  <a:pt x="230" y="75"/>
                  <a:pt x="229" y="73"/>
                </a:cubicBezTo>
                <a:cubicBezTo>
                  <a:pt x="234" y="75"/>
                  <a:pt x="239" y="78"/>
                  <a:pt x="244" y="81"/>
                </a:cubicBezTo>
                <a:cubicBezTo>
                  <a:pt x="244" y="81"/>
                  <a:pt x="244" y="82"/>
                  <a:pt x="244" y="82"/>
                </a:cubicBezTo>
                <a:cubicBezTo>
                  <a:pt x="244" y="84"/>
                  <a:pt x="239" y="87"/>
                  <a:pt x="237" y="88"/>
                </a:cubicBezTo>
                <a:cubicBezTo>
                  <a:pt x="236" y="89"/>
                  <a:pt x="236" y="89"/>
                  <a:pt x="235" y="90"/>
                </a:cubicBezTo>
                <a:cubicBezTo>
                  <a:pt x="233" y="89"/>
                  <a:pt x="230" y="88"/>
                  <a:pt x="227" y="87"/>
                </a:cubicBezTo>
                <a:cubicBezTo>
                  <a:pt x="226" y="83"/>
                  <a:pt x="225" y="79"/>
                  <a:pt x="224" y="75"/>
                </a:cubicBezTo>
                <a:cubicBezTo>
                  <a:pt x="225" y="74"/>
                  <a:pt x="226" y="74"/>
                  <a:pt x="226" y="74"/>
                </a:cubicBezTo>
                <a:cubicBezTo>
                  <a:pt x="226" y="74"/>
                  <a:pt x="228" y="79"/>
                  <a:pt x="229" y="80"/>
                </a:cubicBezTo>
                <a:close/>
                <a:moveTo>
                  <a:pt x="224" y="84"/>
                </a:moveTo>
                <a:cubicBezTo>
                  <a:pt x="224" y="84"/>
                  <a:pt x="224" y="83"/>
                  <a:pt x="225" y="83"/>
                </a:cubicBezTo>
                <a:cubicBezTo>
                  <a:pt x="225" y="84"/>
                  <a:pt x="225" y="85"/>
                  <a:pt x="226" y="86"/>
                </a:cubicBezTo>
                <a:cubicBezTo>
                  <a:pt x="224" y="86"/>
                  <a:pt x="223" y="85"/>
                  <a:pt x="222" y="85"/>
                </a:cubicBezTo>
                <a:cubicBezTo>
                  <a:pt x="223" y="85"/>
                  <a:pt x="223" y="85"/>
                  <a:pt x="224" y="84"/>
                </a:cubicBezTo>
                <a:close/>
                <a:moveTo>
                  <a:pt x="222" y="77"/>
                </a:moveTo>
                <a:cubicBezTo>
                  <a:pt x="222" y="76"/>
                  <a:pt x="222" y="76"/>
                  <a:pt x="222" y="76"/>
                </a:cubicBezTo>
                <a:cubicBezTo>
                  <a:pt x="223" y="77"/>
                  <a:pt x="223" y="78"/>
                  <a:pt x="224" y="80"/>
                </a:cubicBezTo>
                <a:cubicBezTo>
                  <a:pt x="223" y="79"/>
                  <a:pt x="223" y="78"/>
                  <a:pt x="222" y="77"/>
                </a:cubicBezTo>
                <a:close/>
                <a:moveTo>
                  <a:pt x="226" y="88"/>
                </a:moveTo>
                <a:cubicBezTo>
                  <a:pt x="227" y="91"/>
                  <a:pt x="227" y="93"/>
                  <a:pt x="228" y="96"/>
                </a:cubicBezTo>
                <a:cubicBezTo>
                  <a:pt x="227" y="97"/>
                  <a:pt x="225" y="98"/>
                  <a:pt x="225" y="97"/>
                </a:cubicBezTo>
                <a:cubicBezTo>
                  <a:pt x="224" y="97"/>
                  <a:pt x="218" y="91"/>
                  <a:pt x="216" y="88"/>
                </a:cubicBezTo>
                <a:cubicBezTo>
                  <a:pt x="215" y="87"/>
                  <a:pt x="217" y="86"/>
                  <a:pt x="219" y="86"/>
                </a:cubicBezTo>
                <a:cubicBezTo>
                  <a:pt x="222" y="87"/>
                  <a:pt x="224" y="87"/>
                  <a:pt x="226" y="88"/>
                </a:cubicBezTo>
                <a:close/>
                <a:moveTo>
                  <a:pt x="212" y="50"/>
                </a:moveTo>
                <a:cubicBezTo>
                  <a:pt x="212" y="48"/>
                  <a:pt x="211" y="47"/>
                  <a:pt x="210" y="46"/>
                </a:cubicBezTo>
                <a:cubicBezTo>
                  <a:pt x="212" y="47"/>
                  <a:pt x="214" y="48"/>
                  <a:pt x="216" y="48"/>
                </a:cubicBezTo>
                <a:cubicBezTo>
                  <a:pt x="215" y="49"/>
                  <a:pt x="214" y="49"/>
                  <a:pt x="212" y="50"/>
                </a:cubicBezTo>
                <a:close/>
                <a:moveTo>
                  <a:pt x="211" y="50"/>
                </a:moveTo>
                <a:cubicBezTo>
                  <a:pt x="210" y="50"/>
                  <a:pt x="209" y="50"/>
                  <a:pt x="209" y="51"/>
                </a:cubicBezTo>
                <a:cubicBezTo>
                  <a:pt x="207" y="52"/>
                  <a:pt x="203" y="49"/>
                  <a:pt x="199" y="50"/>
                </a:cubicBezTo>
                <a:cubicBezTo>
                  <a:pt x="199" y="50"/>
                  <a:pt x="198" y="50"/>
                  <a:pt x="197" y="50"/>
                </a:cubicBezTo>
                <a:cubicBezTo>
                  <a:pt x="196" y="47"/>
                  <a:pt x="195" y="45"/>
                  <a:pt x="194" y="43"/>
                </a:cubicBezTo>
                <a:cubicBezTo>
                  <a:pt x="194" y="42"/>
                  <a:pt x="193" y="41"/>
                  <a:pt x="193" y="40"/>
                </a:cubicBezTo>
                <a:cubicBezTo>
                  <a:pt x="195" y="40"/>
                  <a:pt x="197" y="41"/>
                  <a:pt x="199" y="42"/>
                </a:cubicBezTo>
                <a:cubicBezTo>
                  <a:pt x="200" y="42"/>
                  <a:pt x="200" y="43"/>
                  <a:pt x="201" y="43"/>
                </a:cubicBezTo>
                <a:cubicBezTo>
                  <a:pt x="201" y="44"/>
                  <a:pt x="205" y="44"/>
                  <a:pt x="208" y="45"/>
                </a:cubicBezTo>
                <a:cubicBezTo>
                  <a:pt x="209" y="47"/>
                  <a:pt x="210" y="48"/>
                  <a:pt x="211" y="50"/>
                </a:cubicBezTo>
                <a:close/>
                <a:moveTo>
                  <a:pt x="194" y="132"/>
                </a:moveTo>
                <a:cubicBezTo>
                  <a:pt x="194" y="136"/>
                  <a:pt x="194" y="140"/>
                  <a:pt x="194" y="144"/>
                </a:cubicBezTo>
                <a:cubicBezTo>
                  <a:pt x="177" y="144"/>
                  <a:pt x="177" y="144"/>
                  <a:pt x="177" y="144"/>
                </a:cubicBezTo>
                <a:cubicBezTo>
                  <a:pt x="177" y="140"/>
                  <a:pt x="177" y="136"/>
                  <a:pt x="177" y="132"/>
                </a:cubicBezTo>
                <a:cubicBezTo>
                  <a:pt x="177" y="132"/>
                  <a:pt x="177" y="132"/>
                  <a:pt x="177" y="132"/>
                </a:cubicBezTo>
                <a:cubicBezTo>
                  <a:pt x="178" y="132"/>
                  <a:pt x="178" y="131"/>
                  <a:pt x="178" y="131"/>
                </a:cubicBezTo>
                <a:cubicBezTo>
                  <a:pt x="183" y="131"/>
                  <a:pt x="189" y="132"/>
                  <a:pt x="194" y="132"/>
                </a:cubicBezTo>
                <a:close/>
                <a:moveTo>
                  <a:pt x="177" y="145"/>
                </a:moveTo>
                <a:cubicBezTo>
                  <a:pt x="194" y="145"/>
                  <a:pt x="194" y="145"/>
                  <a:pt x="194" y="145"/>
                </a:cubicBezTo>
                <a:cubicBezTo>
                  <a:pt x="194" y="149"/>
                  <a:pt x="194" y="153"/>
                  <a:pt x="194" y="157"/>
                </a:cubicBezTo>
                <a:cubicBezTo>
                  <a:pt x="189" y="158"/>
                  <a:pt x="183" y="158"/>
                  <a:pt x="177" y="158"/>
                </a:cubicBezTo>
                <a:cubicBezTo>
                  <a:pt x="177" y="154"/>
                  <a:pt x="177" y="150"/>
                  <a:pt x="177" y="145"/>
                </a:cubicBezTo>
                <a:close/>
                <a:moveTo>
                  <a:pt x="194" y="159"/>
                </a:moveTo>
                <a:cubicBezTo>
                  <a:pt x="194" y="164"/>
                  <a:pt x="194" y="169"/>
                  <a:pt x="193" y="174"/>
                </a:cubicBezTo>
                <a:cubicBezTo>
                  <a:pt x="188" y="175"/>
                  <a:pt x="182" y="175"/>
                  <a:pt x="177" y="175"/>
                </a:cubicBezTo>
                <a:cubicBezTo>
                  <a:pt x="177" y="170"/>
                  <a:pt x="177" y="165"/>
                  <a:pt x="177" y="159"/>
                </a:cubicBezTo>
                <a:cubicBezTo>
                  <a:pt x="183" y="159"/>
                  <a:pt x="189" y="159"/>
                  <a:pt x="194" y="159"/>
                </a:cubicBezTo>
                <a:close/>
                <a:moveTo>
                  <a:pt x="193" y="176"/>
                </a:moveTo>
                <a:cubicBezTo>
                  <a:pt x="193" y="181"/>
                  <a:pt x="192" y="187"/>
                  <a:pt x="192" y="192"/>
                </a:cubicBezTo>
                <a:cubicBezTo>
                  <a:pt x="186" y="193"/>
                  <a:pt x="181" y="193"/>
                  <a:pt x="175" y="194"/>
                </a:cubicBezTo>
                <a:cubicBezTo>
                  <a:pt x="176" y="188"/>
                  <a:pt x="176" y="183"/>
                  <a:pt x="176" y="177"/>
                </a:cubicBezTo>
                <a:cubicBezTo>
                  <a:pt x="182" y="177"/>
                  <a:pt x="188" y="176"/>
                  <a:pt x="193" y="176"/>
                </a:cubicBezTo>
                <a:close/>
                <a:moveTo>
                  <a:pt x="172" y="144"/>
                </a:moveTo>
                <a:cubicBezTo>
                  <a:pt x="173" y="141"/>
                  <a:pt x="174" y="138"/>
                  <a:pt x="176" y="135"/>
                </a:cubicBezTo>
                <a:cubicBezTo>
                  <a:pt x="176" y="138"/>
                  <a:pt x="176" y="141"/>
                  <a:pt x="176" y="144"/>
                </a:cubicBezTo>
                <a:lnTo>
                  <a:pt x="172" y="144"/>
                </a:lnTo>
                <a:close/>
                <a:moveTo>
                  <a:pt x="174" y="195"/>
                </a:moveTo>
                <a:cubicBezTo>
                  <a:pt x="173" y="201"/>
                  <a:pt x="173" y="207"/>
                  <a:pt x="172" y="212"/>
                </a:cubicBezTo>
                <a:cubicBezTo>
                  <a:pt x="167" y="213"/>
                  <a:pt x="162" y="213"/>
                  <a:pt x="158" y="213"/>
                </a:cubicBezTo>
                <a:cubicBezTo>
                  <a:pt x="158" y="208"/>
                  <a:pt x="158" y="202"/>
                  <a:pt x="158" y="196"/>
                </a:cubicBezTo>
                <a:cubicBezTo>
                  <a:pt x="164" y="196"/>
                  <a:pt x="169" y="196"/>
                  <a:pt x="174" y="195"/>
                </a:cubicBezTo>
                <a:close/>
                <a:moveTo>
                  <a:pt x="172" y="214"/>
                </a:moveTo>
                <a:cubicBezTo>
                  <a:pt x="171" y="220"/>
                  <a:pt x="170" y="227"/>
                  <a:pt x="169" y="233"/>
                </a:cubicBezTo>
                <a:cubicBezTo>
                  <a:pt x="165" y="233"/>
                  <a:pt x="161" y="233"/>
                  <a:pt x="156" y="234"/>
                </a:cubicBezTo>
                <a:cubicBezTo>
                  <a:pt x="157" y="228"/>
                  <a:pt x="157" y="221"/>
                  <a:pt x="158" y="215"/>
                </a:cubicBezTo>
                <a:cubicBezTo>
                  <a:pt x="162" y="215"/>
                  <a:pt x="167" y="214"/>
                  <a:pt x="172" y="214"/>
                </a:cubicBezTo>
                <a:close/>
                <a:moveTo>
                  <a:pt x="173" y="214"/>
                </a:moveTo>
                <a:cubicBezTo>
                  <a:pt x="178" y="213"/>
                  <a:pt x="184" y="213"/>
                  <a:pt x="189" y="212"/>
                </a:cubicBezTo>
                <a:cubicBezTo>
                  <a:pt x="187" y="218"/>
                  <a:pt x="186" y="224"/>
                  <a:pt x="184" y="230"/>
                </a:cubicBezTo>
                <a:cubicBezTo>
                  <a:pt x="180" y="231"/>
                  <a:pt x="175" y="232"/>
                  <a:pt x="171" y="232"/>
                </a:cubicBezTo>
                <a:cubicBezTo>
                  <a:pt x="172" y="226"/>
                  <a:pt x="172" y="220"/>
                  <a:pt x="173" y="214"/>
                </a:cubicBezTo>
                <a:close/>
                <a:moveTo>
                  <a:pt x="186" y="232"/>
                </a:moveTo>
                <a:cubicBezTo>
                  <a:pt x="191" y="231"/>
                  <a:pt x="195" y="230"/>
                  <a:pt x="200" y="228"/>
                </a:cubicBezTo>
                <a:cubicBezTo>
                  <a:pt x="197" y="236"/>
                  <a:pt x="194" y="243"/>
                  <a:pt x="191" y="250"/>
                </a:cubicBezTo>
                <a:cubicBezTo>
                  <a:pt x="187" y="251"/>
                  <a:pt x="183" y="252"/>
                  <a:pt x="179" y="253"/>
                </a:cubicBezTo>
                <a:cubicBezTo>
                  <a:pt x="179" y="251"/>
                  <a:pt x="180" y="249"/>
                  <a:pt x="181" y="246"/>
                </a:cubicBezTo>
                <a:cubicBezTo>
                  <a:pt x="183" y="242"/>
                  <a:pt x="184" y="237"/>
                  <a:pt x="186" y="232"/>
                </a:cubicBezTo>
                <a:close/>
                <a:moveTo>
                  <a:pt x="194" y="246"/>
                </a:moveTo>
                <a:cubicBezTo>
                  <a:pt x="197" y="241"/>
                  <a:pt x="200" y="234"/>
                  <a:pt x="202" y="228"/>
                </a:cubicBezTo>
                <a:cubicBezTo>
                  <a:pt x="208" y="226"/>
                  <a:pt x="213" y="224"/>
                  <a:pt x="219" y="222"/>
                </a:cubicBezTo>
                <a:cubicBezTo>
                  <a:pt x="216" y="230"/>
                  <a:pt x="212" y="238"/>
                  <a:pt x="208" y="244"/>
                </a:cubicBezTo>
                <a:cubicBezTo>
                  <a:pt x="203" y="246"/>
                  <a:pt x="198" y="248"/>
                  <a:pt x="193" y="249"/>
                </a:cubicBezTo>
                <a:cubicBezTo>
                  <a:pt x="193" y="248"/>
                  <a:pt x="194" y="247"/>
                  <a:pt x="194" y="246"/>
                </a:cubicBezTo>
                <a:close/>
                <a:moveTo>
                  <a:pt x="221" y="221"/>
                </a:moveTo>
                <a:cubicBezTo>
                  <a:pt x="229" y="218"/>
                  <a:pt x="236" y="215"/>
                  <a:pt x="243" y="211"/>
                </a:cubicBezTo>
                <a:cubicBezTo>
                  <a:pt x="240" y="218"/>
                  <a:pt x="236" y="226"/>
                  <a:pt x="232" y="232"/>
                </a:cubicBezTo>
                <a:cubicBezTo>
                  <a:pt x="225" y="236"/>
                  <a:pt x="218" y="240"/>
                  <a:pt x="210" y="243"/>
                </a:cubicBezTo>
                <a:cubicBezTo>
                  <a:pt x="214" y="236"/>
                  <a:pt x="218" y="229"/>
                  <a:pt x="221" y="221"/>
                </a:cubicBezTo>
                <a:close/>
                <a:moveTo>
                  <a:pt x="245" y="209"/>
                </a:moveTo>
                <a:cubicBezTo>
                  <a:pt x="245" y="209"/>
                  <a:pt x="246" y="209"/>
                  <a:pt x="246" y="209"/>
                </a:cubicBezTo>
                <a:cubicBezTo>
                  <a:pt x="253" y="205"/>
                  <a:pt x="259" y="200"/>
                  <a:pt x="264" y="195"/>
                </a:cubicBezTo>
                <a:cubicBezTo>
                  <a:pt x="262" y="201"/>
                  <a:pt x="260" y="207"/>
                  <a:pt x="257" y="213"/>
                </a:cubicBezTo>
                <a:cubicBezTo>
                  <a:pt x="250" y="219"/>
                  <a:pt x="243" y="225"/>
                  <a:pt x="235" y="230"/>
                </a:cubicBezTo>
                <a:cubicBezTo>
                  <a:pt x="239" y="224"/>
                  <a:pt x="242" y="217"/>
                  <a:pt x="245" y="209"/>
                </a:cubicBezTo>
                <a:close/>
                <a:moveTo>
                  <a:pt x="246" y="207"/>
                </a:moveTo>
                <a:cubicBezTo>
                  <a:pt x="248" y="202"/>
                  <a:pt x="250" y="197"/>
                  <a:pt x="251" y="192"/>
                </a:cubicBezTo>
                <a:cubicBezTo>
                  <a:pt x="252" y="192"/>
                  <a:pt x="252" y="191"/>
                  <a:pt x="253" y="191"/>
                </a:cubicBezTo>
                <a:cubicBezTo>
                  <a:pt x="254" y="192"/>
                  <a:pt x="254" y="194"/>
                  <a:pt x="255" y="195"/>
                </a:cubicBezTo>
                <a:cubicBezTo>
                  <a:pt x="256" y="196"/>
                  <a:pt x="259" y="196"/>
                  <a:pt x="262" y="195"/>
                </a:cubicBezTo>
                <a:cubicBezTo>
                  <a:pt x="257" y="199"/>
                  <a:pt x="252" y="203"/>
                  <a:pt x="246" y="207"/>
                </a:cubicBezTo>
                <a:close/>
                <a:moveTo>
                  <a:pt x="251" y="190"/>
                </a:moveTo>
                <a:cubicBezTo>
                  <a:pt x="252" y="190"/>
                  <a:pt x="252" y="189"/>
                  <a:pt x="252" y="189"/>
                </a:cubicBezTo>
                <a:cubicBezTo>
                  <a:pt x="252" y="189"/>
                  <a:pt x="253" y="189"/>
                  <a:pt x="253" y="189"/>
                </a:cubicBezTo>
                <a:cubicBezTo>
                  <a:pt x="253" y="189"/>
                  <a:pt x="253" y="189"/>
                  <a:pt x="253" y="189"/>
                </a:cubicBezTo>
                <a:cubicBezTo>
                  <a:pt x="252" y="190"/>
                  <a:pt x="252" y="190"/>
                  <a:pt x="251" y="190"/>
                </a:cubicBezTo>
                <a:close/>
                <a:moveTo>
                  <a:pt x="251" y="69"/>
                </a:moveTo>
                <a:cubicBezTo>
                  <a:pt x="249" y="67"/>
                  <a:pt x="246" y="64"/>
                  <a:pt x="243" y="62"/>
                </a:cubicBezTo>
                <a:cubicBezTo>
                  <a:pt x="245" y="63"/>
                  <a:pt x="248" y="64"/>
                  <a:pt x="250" y="64"/>
                </a:cubicBezTo>
                <a:cubicBezTo>
                  <a:pt x="251" y="66"/>
                  <a:pt x="252" y="67"/>
                  <a:pt x="253" y="69"/>
                </a:cubicBezTo>
                <a:cubicBezTo>
                  <a:pt x="253" y="69"/>
                  <a:pt x="252" y="69"/>
                  <a:pt x="251" y="69"/>
                </a:cubicBezTo>
                <a:close/>
                <a:moveTo>
                  <a:pt x="224" y="46"/>
                </a:moveTo>
                <a:cubicBezTo>
                  <a:pt x="222" y="46"/>
                  <a:pt x="220" y="46"/>
                  <a:pt x="220" y="46"/>
                </a:cubicBezTo>
                <a:cubicBezTo>
                  <a:pt x="220" y="46"/>
                  <a:pt x="217" y="46"/>
                  <a:pt x="217" y="47"/>
                </a:cubicBezTo>
                <a:cubicBezTo>
                  <a:pt x="215" y="46"/>
                  <a:pt x="213" y="45"/>
                  <a:pt x="211" y="44"/>
                </a:cubicBezTo>
                <a:cubicBezTo>
                  <a:pt x="210" y="43"/>
                  <a:pt x="208" y="42"/>
                  <a:pt x="208" y="41"/>
                </a:cubicBezTo>
                <a:cubicBezTo>
                  <a:pt x="207" y="41"/>
                  <a:pt x="207" y="41"/>
                  <a:pt x="207" y="40"/>
                </a:cubicBezTo>
                <a:cubicBezTo>
                  <a:pt x="207" y="39"/>
                  <a:pt x="210" y="37"/>
                  <a:pt x="210" y="37"/>
                </a:cubicBezTo>
                <a:cubicBezTo>
                  <a:pt x="206" y="33"/>
                  <a:pt x="206" y="33"/>
                  <a:pt x="206" y="33"/>
                </a:cubicBezTo>
                <a:cubicBezTo>
                  <a:pt x="206" y="33"/>
                  <a:pt x="204" y="33"/>
                  <a:pt x="202" y="33"/>
                </a:cubicBezTo>
                <a:cubicBezTo>
                  <a:pt x="199" y="30"/>
                  <a:pt x="197" y="27"/>
                  <a:pt x="195" y="25"/>
                </a:cubicBezTo>
                <a:cubicBezTo>
                  <a:pt x="201" y="27"/>
                  <a:pt x="207" y="29"/>
                  <a:pt x="213" y="32"/>
                </a:cubicBezTo>
                <a:cubicBezTo>
                  <a:pt x="217" y="36"/>
                  <a:pt x="221" y="41"/>
                  <a:pt x="224" y="46"/>
                </a:cubicBezTo>
                <a:close/>
                <a:moveTo>
                  <a:pt x="199" y="33"/>
                </a:moveTo>
                <a:cubicBezTo>
                  <a:pt x="198" y="33"/>
                  <a:pt x="197" y="33"/>
                  <a:pt x="196" y="33"/>
                </a:cubicBezTo>
                <a:cubicBezTo>
                  <a:pt x="194" y="33"/>
                  <a:pt x="191" y="31"/>
                  <a:pt x="187" y="30"/>
                </a:cubicBezTo>
                <a:cubicBezTo>
                  <a:pt x="185" y="26"/>
                  <a:pt x="183" y="23"/>
                  <a:pt x="180" y="20"/>
                </a:cubicBezTo>
                <a:cubicBezTo>
                  <a:pt x="184" y="21"/>
                  <a:pt x="188" y="22"/>
                  <a:pt x="191" y="23"/>
                </a:cubicBezTo>
                <a:cubicBezTo>
                  <a:pt x="194" y="26"/>
                  <a:pt x="197" y="29"/>
                  <a:pt x="199" y="33"/>
                </a:cubicBezTo>
                <a:close/>
                <a:moveTo>
                  <a:pt x="185" y="29"/>
                </a:moveTo>
                <a:cubicBezTo>
                  <a:pt x="184" y="29"/>
                  <a:pt x="183" y="29"/>
                  <a:pt x="182" y="29"/>
                </a:cubicBezTo>
                <a:cubicBezTo>
                  <a:pt x="180" y="29"/>
                  <a:pt x="178" y="29"/>
                  <a:pt x="176" y="30"/>
                </a:cubicBezTo>
                <a:cubicBezTo>
                  <a:pt x="174" y="25"/>
                  <a:pt x="171" y="22"/>
                  <a:pt x="169" y="18"/>
                </a:cubicBezTo>
                <a:cubicBezTo>
                  <a:pt x="172" y="19"/>
                  <a:pt x="175" y="19"/>
                  <a:pt x="178" y="20"/>
                </a:cubicBezTo>
                <a:cubicBezTo>
                  <a:pt x="180" y="23"/>
                  <a:pt x="182" y="26"/>
                  <a:pt x="185" y="29"/>
                </a:cubicBezTo>
                <a:close/>
                <a:moveTo>
                  <a:pt x="174" y="30"/>
                </a:moveTo>
                <a:cubicBezTo>
                  <a:pt x="170" y="31"/>
                  <a:pt x="167" y="32"/>
                  <a:pt x="165" y="32"/>
                </a:cubicBezTo>
                <a:cubicBezTo>
                  <a:pt x="163" y="26"/>
                  <a:pt x="162" y="21"/>
                  <a:pt x="160" y="17"/>
                </a:cubicBezTo>
                <a:cubicBezTo>
                  <a:pt x="162" y="17"/>
                  <a:pt x="165" y="18"/>
                  <a:pt x="167" y="18"/>
                </a:cubicBezTo>
                <a:cubicBezTo>
                  <a:pt x="170" y="21"/>
                  <a:pt x="172" y="25"/>
                  <a:pt x="174" y="30"/>
                </a:cubicBezTo>
                <a:close/>
                <a:moveTo>
                  <a:pt x="163" y="32"/>
                </a:moveTo>
                <a:cubicBezTo>
                  <a:pt x="163" y="32"/>
                  <a:pt x="163" y="32"/>
                  <a:pt x="163" y="32"/>
                </a:cubicBezTo>
                <a:cubicBezTo>
                  <a:pt x="160" y="32"/>
                  <a:pt x="157" y="32"/>
                  <a:pt x="154" y="32"/>
                </a:cubicBezTo>
                <a:cubicBezTo>
                  <a:pt x="153" y="26"/>
                  <a:pt x="152" y="21"/>
                  <a:pt x="151" y="16"/>
                </a:cubicBezTo>
                <a:cubicBezTo>
                  <a:pt x="154" y="17"/>
                  <a:pt x="156" y="17"/>
                  <a:pt x="158" y="17"/>
                </a:cubicBezTo>
                <a:cubicBezTo>
                  <a:pt x="160" y="21"/>
                  <a:pt x="162" y="26"/>
                  <a:pt x="163" y="32"/>
                </a:cubicBezTo>
                <a:close/>
                <a:moveTo>
                  <a:pt x="151" y="15"/>
                </a:moveTo>
                <a:cubicBezTo>
                  <a:pt x="151" y="14"/>
                  <a:pt x="151" y="13"/>
                  <a:pt x="151" y="12"/>
                </a:cubicBezTo>
                <a:cubicBezTo>
                  <a:pt x="150" y="10"/>
                  <a:pt x="149" y="8"/>
                  <a:pt x="149" y="6"/>
                </a:cubicBezTo>
                <a:cubicBezTo>
                  <a:pt x="150" y="7"/>
                  <a:pt x="151" y="7"/>
                  <a:pt x="152" y="7"/>
                </a:cubicBezTo>
                <a:cubicBezTo>
                  <a:pt x="154" y="9"/>
                  <a:pt x="156" y="12"/>
                  <a:pt x="157" y="15"/>
                </a:cubicBezTo>
                <a:cubicBezTo>
                  <a:pt x="155" y="15"/>
                  <a:pt x="153" y="15"/>
                  <a:pt x="151" y="15"/>
                </a:cubicBezTo>
                <a:close/>
                <a:moveTo>
                  <a:pt x="152" y="32"/>
                </a:moveTo>
                <a:cubicBezTo>
                  <a:pt x="150" y="32"/>
                  <a:pt x="147" y="32"/>
                  <a:pt x="145" y="31"/>
                </a:cubicBezTo>
                <a:cubicBezTo>
                  <a:pt x="145" y="16"/>
                  <a:pt x="145" y="16"/>
                  <a:pt x="145" y="16"/>
                </a:cubicBezTo>
                <a:cubicBezTo>
                  <a:pt x="147" y="16"/>
                  <a:pt x="148" y="16"/>
                  <a:pt x="150" y="16"/>
                </a:cubicBezTo>
                <a:cubicBezTo>
                  <a:pt x="151" y="20"/>
                  <a:pt x="151" y="25"/>
                  <a:pt x="152" y="32"/>
                </a:cubicBezTo>
                <a:close/>
                <a:moveTo>
                  <a:pt x="152" y="33"/>
                </a:moveTo>
                <a:cubicBezTo>
                  <a:pt x="153" y="36"/>
                  <a:pt x="153" y="40"/>
                  <a:pt x="154" y="43"/>
                </a:cubicBezTo>
                <a:cubicBezTo>
                  <a:pt x="154" y="45"/>
                  <a:pt x="154" y="48"/>
                  <a:pt x="154" y="50"/>
                </a:cubicBezTo>
                <a:cubicBezTo>
                  <a:pt x="150" y="50"/>
                  <a:pt x="146" y="47"/>
                  <a:pt x="146" y="47"/>
                </a:cubicBezTo>
                <a:cubicBezTo>
                  <a:pt x="146" y="47"/>
                  <a:pt x="146" y="47"/>
                  <a:pt x="145" y="47"/>
                </a:cubicBezTo>
                <a:cubicBezTo>
                  <a:pt x="145" y="33"/>
                  <a:pt x="145" y="33"/>
                  <a:pt x="145" y="33"/>
                </a:cubicBezTo>
                <a:cubicBezTo>
                  <a:pt x="147" y="33"/>
                  <a:pt x="150" y="33"/>
                  <a:pt x="152" y="33"/>
                </a:cubicBezTo>
                <a:close/>
                <a:moveTo>
                  <a:pt x="150" y="152"/>
                </a:moveTo>
                <a:cubicBezTo>
                  <a:pt x="150" y="152"/>
                  <a:pt x="152" y="155"/>
                  <a:pt x="154" y="158"/>
                </a:cubicBezTo>
                <a:cubicBezTo>
                  <a:pt x="151" y="158"/>
                  <a:pt x="148" y="158"/>
                  <a:pt x="145" y="158"/>
                </a:cubicBezTo>
                <a:cubicBezTo>
                  <a:pt x="145" y="150"/>
                  <a:pt x="145" y="150"/>
                  <a:pt x="145" y="150"/>
                </a:cubicBezTo>
                <a:cubicBezTo>
                  <a:pt x="148" y="151"/>
                  <a:pt x="150" y="152"/>
                  <a:pt x="150" y="152"/>
                </a:cubicBezTo>
                <a:close/>
                <a:moveTo>
                  <a:pt x="155" y="160"/>
                </a:moveTo>
                <a:cubicBezTo>
                  <a:pt x="156" y="161"/>
                  <a:pt x="157" y="163"/>
                  <a:pt x="157" y="164"/>
                </a:cubicBezTo>
                <a:cubicBezTo>
                  <a:pt x="157" y="164"/>
                  <a:pt x="158" y="164"/>
                  <a:pt x="158" y="165"/>
                </a:cubicBezTo>
                <a:cubicBezTo>
                  <a:pt x="158" y="168"/>
                  <a:pt x="158" y="172"/>
                  <a:pt x="157" y="176"/>
                </a:cubicBezTo>
                <a:cubicBezTo>
                  <a:pt x="153" y="176"/>
                  <a:pt x="149" y="176"/>
                  <a:pt x="145" y="176"/>
                </a:cubicBezTo>
                <a:cubicBezTo>
                  <a:pt x="145" y="160"/>
                  <a:pt x="145" y="160"/>
                  <a:pt x="145" y="160"/>
                </a:cubicBezTo>
                <a:cubicBezTo>
                  <a:pt x="148" y="160"/>
                  <a:pt x="152" y="160"/>
                  <a:pt x="155" y="160"/>
                </a:cubicBezTo>
                <a:close/>
                <a:moveTo>
                  <a:pt x="157" y="178"/>
                </a:moveTo>
                <a:cubicBezTo>
                  <a:pt x="157" y="183"/>
                  <a:pt x="157" y="189"/>
                  <a:pt x="157" y="195"/>
                </a:cubicBezTo>
                <a:cubicBezTo>
                  <a:pt x="153" y="195"/>
                  <a:pt x="149" y="195"/>
                  <a:pt x="145" y="195"/>
                </a:cubicBezTo>
                <a:cubicBezTo>
                  <a:pt x="145" y="178"/>
                  <a:pt x="145" y="178"/>
                  <a:pt x="145" y="178"/>
                </a:cubicBezTo>
                <a:cubicBezTo>
                  <a:pt x="149" y="178"/>
                  <a:pt x="153" y="178"/>
                  <a:pt x="157" y="178"/>
                </a:cubicBezTo>
                <a:close/>
                <a:moveTo>
                  <a:pt x="157" y="196"/>
                </a:moveTo>
                <a:cubicBezTo>
                  <a:pt x="157" y="202"/>
                  <a:pt x="156" y="208"/>
                  <a:pt x="156" y="213"/>
                </a:cubicBezTo>
                <a:cubicBezTo>
                  <a:pt x="152" y="214"/>
                  <a:pt x="149" y="214"/>
                  <a:pt x="145" y="214"/>
                </a:cubicBezTo>
                <a:cubicBezTo>
                  <a:pt x="145" y="196"/>
                  <a:pt x="145" y="196"/>
                  <a:pt x="145" y="196"/>
                </a:cubicBezTo>
                <a:cubicBezTo>
                  <a:pt x="149" y="196"/>
                  <a:pt x="153" y="196"/>
                  <a:pt x="157" y="196"/>
                </a:cubicBezTo>
                <a:close/>
                <a:moveTo>
                  <a:pt x="156" y="215"/>
                </a:moveTo>
                <a:cubicBezTo>
                  <a:pt x="156" y="222"/>
                  <a:pt x="155" y="228"/>
                  <a:pt x="155" y="234"/>
                </a:cubicBezTo>
                <a:cubicBezTo>
                  <a:pt x="151" y="234"/>
                  <a:pt x="148" y="234"/>
                  <a:pt x="145" y="234"/>
                </a:cubicBezTo>
                <a:cubicBezTo>
                  <a:pt x="145" y="215"/>
                  <a:pt x="145" y="215"/>
                  <a:pt x="145" y="215"/>
                </a:cubicBezTo>
                <a:cubicBezTo>
                  <a:pt x="149" y="215"/>
                  <a:pt x="152" y="215"/>
                  <a:pt x="156" y="215"/>
                </a:cubicBezTo>
                <a:close/>
                <a:moveTo>
                  <a:pt x="155" y="235"/>
                </a:moveTo>
                <a:cubicBezTo>
                  <a:pt x="154" y="239"/>
                  <a:pt x="154" y="242"/>
                  <a:pt x="154" y="246"/>
                </a:cubicBezTo>
                <a:cubicBezTo>
                  <a:pt x="153" y="250"/>
                  <a:pt x="153" y="253"/>
                  <a:pt x="152" y="256"/>
                </a:cubicBezTo>
                <a:cubicBezTo>
                  <a:pt x="150" y="256"/>
                  <a:pt x="147" y="256"/>
                  <a:pt x="145" y="256"/>
                </a:cubicBezTo>
                <a:cubicBezTo>
                  <a:pt x="145" y="235"/>
                  <a:pt x="145" y="235"/>
                  <a:pt x="145" y="235"/>
                </a:cubicBezTo>
                <a:cubicBezTo>
                  <a:pt x="148" y="235"/>
                  <a:pt x="151" y="235"/>
                  <a:pt x="155" y="235"/>
                </a:cubicBezTo>
                <a:close/>
                <a:moveTo>
                  <a:pt x="155" y="246"/>
                </a:moveTo>
                <a:cubicBezTo>
                  <a:pt x="156" y="243"/>
                  <a:pt x="156" y="239"/>
                  <a:pt x="156" y="235"/>
                </a:cubicBezTo>
                <a:cubicBezTo>
                  <a:pt x="160" y="235"/>
                  <a:pt x="164" y="235"/>
                  <a:pt x="169" y="234"/>
                </a:cubicBezTo>
                <a:cubicBezTo>
                  <a:pt x="168" y="238"/>
                  <a:pt x="167" y="242"/>
                  <a:pt x="166" y="246"/>
                </a:cubicBezTo>
                <a:cubicBezTo>
                  <a:pt x="166" y="249"/>
                  <a:pt x="165" y="252"/>
                  <a:pt x="164" y="255"/>
                </a:cubicBezTo>
                <a:cubicBezTo>
                  <a:pt x="161" y="255"/>
                  <a:pt x="157" y="256"/>
                  <a:pt x="154" y="256"/>
                </a:cubicBezTo>
                <a:cubicBezTo>
                  <a:pt x="154" y="253"/>
                  <a:pt x="155" y="249"/>
                  <a:pt x="155" y="246"/>
                </a:cubicBezTo>
                <a:close/>
                <a:moveTo>
                  <a:pt x="168" y="246"/>
                </a:moveTo>
                <a:cubicBezTo>
                  <a:pt x="169" y="242"/>
                  <a:pt x="169" y="238"/>
                  <a:pt x="170" y="234"/>
                </a:cubicBezTo>
                <a:cubicBezTo>
                  <a:pt x="175" y="233"/>
                  <a:pt x="179" y="233"/>
                  <a:pt x="184" y="232"/>
                </a:cubicBezTo>
                <a:cubicBezTo>
                  <a:pt x="182" y="240"/>
                  <a:pt x="179" y="247"/>
                  <a:pt x="177" y="253"/>
                </a:cubicBezTo>
                <a:cubicBezTo>
                  <a:pt x="173" y="254"/>
                  <a:pt x="169" y="254"/>
                  <a:pt x="166" y="255"/>
                </a:cubicBezTo>
                <a:cubicBezTo>
                  <a:pt x="166" y="252"/>
                  <a:pt x="167" y="249"/>
                  <a:pt x="168" y="246"/>
                </a:cubicBezTo>
                <a:close/>
                <a:moveTo>
                  <a:pt x="178" y="255"/>
                </a:moveTo>
                <a:cubicBezTo>
                  <a:pt x="182" y="254"/>
                  <a:pt x="186" y="253"/>
                  <a:pt x="190" y="252"/>
                </a:cubicBezTo>
                <a:cubicBezTo>
                  <a:pt x="186" y="259"/>
                  <a:pt x="182" y="264"/>
                  <a:pt x="178" y="269"/>
                </a:cubicBezTo>
                <a:cubicBezTo>
                  <a:pt x="175" y="270"/>
                  <a:pt x="172" y="270"/>
                  <a:pt x="169" y="271"/>
                </a:cubicBezTo>
                <a:cubicBezTo>
                  <a:pt x="172" y="266"/>
                  <a:pt x="175" y="261"/>
                  <a:pt x="178" y="255"/>
                </a:cubicBezTo>
                <a:close/>
                <a:moveTo>
                  <a:pt x="192" y="251"/>
                </a:moveTo>
                <a:cubicBezTo>
                  <a:pt x="197" y="250"/>
                  <a:pt x="202" y="248"/>
                  <a:pt x="207" y="247"/>
                </a:cubicBezTo>
                <a:cubicBezTo>
                  <a:pt x="202" y="254"/>
                  <a:pt x="197" y="260"/>
                  <a:pt x="191" y="266"/>
                </a:cubicBezTo>
                <a:cubicBezTo>
                  <a:pt x="188" y="267"/>
                  <a:pt x="184" y="268"/>
                  <a:pt x="180" y="269"/>
                </a:cubicBezTo>
                <a:cubicBezTo>
                  <a:pt x="184" y="264"/>
                  <a:pt x="188" y="258"/>
                  <a:pt x="192" y="251"/>
                </a:cubicBezTo>
                <a:close/>
                <a:moveTo>
                  <a:pt x="209" y="246"/>
                </a:moveTo>
                <a:cubicBezTo>
                  <a:pt x="209" y="246"/>
                  <a:pt x="209" y="246"/>
                  <a:pt x="209" y="246"/>
                </a:cubicBezTo>
                <a:cubicBezTo>
                  <a:pt x="216" y="243"/>
                  <a:pt x="223" y="239"/>
                  <a:pt x="230" y="235"/>
                </a:cubicBezTo>
                <a:cubicBezTo>
                  <a:pt x="225" y="243"/>
                  <a:pt x="219" y="251"/>
                  <a:pt x="213" y="257"/>
                </a:cubicBezTo>
                <a:cubicBezTo>
                  <a:pt x="207" y="260"/>
                  <a:pt x="201" y="262"/>
                  <a:pt x="195" y="265"/>
                </a:cubicBezTo>
                <a:cubicBezTo>
                  <a:pt x="200" y="259"/>
                  <a:pt x="204" y="253"/>
                  <a:pt x="209" y="246"/>
                </a:cubicBezTo>
                <a:close/>
                <a:moveTo>
                  <a:pt x="224" y="246"/>
                </a:moveTo>
                <a:cubicBezTo>
                  <a:pt x="227" y="242"/>
                  <a:pt x="230" y="238"/>
                  <a:pt x="233" y="234"/>
                </a:cubicBezTo>
                <a:cubicBezTo>
                  <a:pt x="238" y="231"/>
                  <a:pt x="242" y="228"/>
                  <a:pt x="246" y="225"/>
                </a:cubicBezTo>
                <a:cubicBezTo>
                  <a:pt x="249" y="222"/>
                  <a:pt x="252" y="220"/>
                  <a:pt x="254" y="217"/>
                </a:cubicBezTo>
                <a:cubicBezTo>
                  <a:pt x="250" y="225"/>
                  <a:pt x="245" y="233"/>
                  <a:pt x="239" y="240"/>
                </a:cubicBezTo>
                <a:cubicBezTo>
                  <a:pt x="233" y="245"/>
                  <a:pt x="225" y="250"/>
                  <a:pt x="217" y="255"/>
                </a:cubicBezTo>
                <a:cubicBezTo>
                  <a:pt x="219" y="252"/>
                  <a:pt x="222" y="249"/>
                  <a:pt x="224" y="246"/>
                </a:cubicBezTo>
                <a:close/>
                <a:moveTo>
                  <a:pt x="241" y="241"/>
                </a:moveTo>
                <a:cubicBezTo>
                  <a:pt x="242" y="240"/>
                  <a:pt x="244" y="238"/>
                  <a:pt x="246" y="236"/>
                </a:cubicBezTo>
                <a:cubicBezTo>
                  <a:pt x="248" y="235"/>
                  <a:pt x="250" y="233"/>
                  <a:pt x="252" y="231"/>
                </a:cubicBezTo>
                <a:cubicBezTo>
                  <a:pt x="246" y="239"/>
                  <a:pt x="238" y="246"/>
                  <a:pt x="230" y="252"/>
                </a:cubicBezTo>
                <a:cubicBezTo>
                  <a:pt x="232" y="250"/>
                  <a:pt x="234" y="248"/>
                  <a:pt x="236" y="247"/>
                </a:cubicBezTo>
                <a:cubicBezTo>
                  <a:pt x="238" y="245"/>
                  <a:pt x="239" y="243"/>
                  <a:pt x="241" y="241"/>
                </a:cubicBezTo>
                <a:close/>
                <a:moveTo>
                  <a:pt x="245" y="235"/>
                </a:moveTo>
                <a:cubicBezTo>
                  <a:pt x="250" y="228"/>
                  <a:pt x="254" y="221"/>
                  <a:pt x="258" y="214"/>
                </a:cubicBezTo>
                <a:cubicBezTo>
                  <a:pt x="263" y="209"/>
                  <a:pt x="268" y="203"/>
                  <a:pt x="272" y="197"/>
                </a:cubicBezTo>
                <a:cubicBezTo>
                  <a:pt x="269" y="204"/>
                  <a:pt x="266" y="211"/>
                  <a:pt x="262" y="217"/>
                </a:cubicBezTo>
                <a:cubicBezTo>
                  <a:pt x="257" y="223"/>
                  <a:pt x="251" y="229"/>
                  <a:pt x="245" y="235"/>
                </a:cubicBezTo>
                <a:close/>
                <a:moveTo>
                  <a:pt x="260" y="209"/>
                </a:moveTo>
                <a:cubicBezTo>
                  <a:pt x="263" y="204"/>
                  <a:pt x="265" y="198"/>
                  <a:pt x="267" y="193"/>
                </a:cubicBezTo>
                <a:cubicBezTo>
                  <a:pt x="271" y="188"/>
                  <a:pt x="275" y="183"/>
                  <a:pt x="278" y="178"/>
                </a:cubicBezTo>
                <a:cubicBezTo>
                  <a:pt x="277" y="182"/>
                  <a:pt x="276" y="185"/>
                  <a:pt x="275" y="189"/>
                </a:cubicBezTo>
                <a:cubicBezTo>
                  <a:pt x="271" y="196"/>
                  <a:pt x="266" y="203"/>
                  <a:pt x="260" y="209"/>
                </a:cubicBezTo>
                <a:close/>
                <a:moveTo>
                  <a:pt x="268" y="189"/>
                </a:moveTo>
                <a:cubicBezTo>
                  <a:pt x="269" y="186"/>
                  <a:pt x="270" y="182"/>
                  <a:pt x="270" y="179"/>
                </a:cubicBezTo>
                <a:cubicBezTo>
                  <a:pt x="274" y="175"/>
                  <a:pt x="278" y="172"/>
                  <a:pt x="280" y="168"/>
                </a:cubicBezTo>
                <a:cubicBezTo>
                  <a:pt x="280" y="170"/>
                  <a:pt x="280" y="171"/>
                  <a:pt x="279" y="173"/>
                </a:cubicBezTo>
                <a:cubicBezTo>
                  <a:pt x="276" y="178"/>
                  <a:pt x="272" y="184"/>
                  <a:pt x="268" y="189"/>
                </a:cubicBezTo>
                <a:close/>
                <a:moveTo>
                  <a:pt x="271" y="159"/>
                </a:moveTo>
                <a:cubicBezTo>
                  <a:pt x="271" y="157"/>
                  <a:pt x="271" y="154"/>
                  <a:pt x="270" y="152"/>
                </a:cubicBezTo>
                <a:cubicBezTo>
                  <a:pt x="271" y="152"/>
                  <a:pt x="272" y="152"/>
                  <a:pt x="272" y="152"/>
                </a:cubicBezTo>
                <a:cubicBezTo>
                  <a:pt x="272" y="154"/>
                  <a:pt x="272" y="156"/>
                  <a:pt x="272" y="158"/>
                </a:cubicBezTo>
                <a:cubicBezTo>
                  <a:pt x="272" y="159"/>
                  <a:pt x="271" y="159"/>
                  <a:pt x="271" y="159"/>
                </a:cubicBezTo>
                <a:close/>
                <a:moveTo>
                  <a:pt x="272" y="160"/>
                </a:moveTo>
                <a:cubicBezTo>
                  <a:pt x="272" y="161"/>
                  <a:pt x="271" y="162"/>
                  <a:pt x="271" y="163"/>
                </a:cubicBezTo>
                <a:cubicBezTo>
                  <a:pt x="271" y="162"/>
                  <a:pt x="271" y="161"/>
                  <a:pt x="271" y="160"/>
                </a:cubicBezTo>
                <a:cubicBezTo>
                  <a:pt x="271" y="160"/>
                  <a:pt x="272" y="160"/>
                  <a:pt x="272" y="160"/>
                </a:cubicBezTo>
                <a:close/>
                <a:moveTo>
                  <a:pt x="270" y="151"/>
                </a:moveTo>
                <a:cubicBezTo>
                  <a:pt x="270" y="151"/>
                  <a:pt x="270" y="150"/>
                  <a:pt x="270" y="150"/>
                </a:cubicBezTo>
                <a:cubicBezTo>
                  <a:pt x="270" y="149"/>
                  <a:pt x="269" y="147"/>
                  <a:pt x="269" y="145"/>
                </a:cubicBezTo>
                <a:cubicBezTo>
                  <a:pt x="272" y="145"/>
                  <a:pt x="272" y="145"/>
                  <a:pt x="272" y="145"/>
                </a:cubicBezTo>
                <a:cubicBezTo>
                  <a:pt x="272" y="147"/>
                  <a:pt x="272" y="149"/>
                  <a:pt x="272" y="150"/>
                </a:cubicBezTo>
                <a:cubicBezTo>
                  <a:pt x="272" y="150"/>
                  <a:pt x="271" y="151"/>
                  <a:pt x="270" y="151"/>
                </a:cubicBezTo>
                <a:close/>
                <a:moveTo>
                  <a:pt x="269" y="144"/>
                </a:moveTo>
                <a:cubicBezTo>
                  <a:pt x="269" y="142"/>
                  <a:pt x="269" y="140"/>
                  <a:pt x="269" y="138"/>
                </a:cubicBezTo>
                <a:cubicBezTo>
                  <a:pt x="270" y="138"/>
                  <a:pt x="271" y="139"/>
                  <a:pt x="272" y="139"/>
                </a:cubicBezTo>
                <a:cubicBezTo>
                  <a:pt x="272" y="140"/>
                  <a:pt x="272" y="142"/>
                  <a:pt x="272" y="144"/>
                </a:cubicBezTo>
                <a:lnTo>
                  <a:pt x="269" y="144"/>
                </a:lnTo>
                <a:close/>
                <a:moveTo>
                  <a:pt x="269" y="137"/>
                </a:moveTo>
                <a:cubicBezTo>
                  <a:pt x="269" y="135"/>
                  <a:pt x="269" y="133"/>
                  <a:pt x="269" y="133"/>
                </a:cubicBezTo>
                <a:cubicBezTo>
                  <a:pt x="269" y="133"/>
                  <a:pt x="269" y="131"/>
                  <a:pt x="269" y="129"/>
                </a:cubicBezTo>
                <a:cubicBezTo>
                  <a:pt x="270" y="130"/>
                  <a:pt x="271" y="130"/>
                  <a:pt x="272" y="131"/>
                </a:cubicBezTo>
                <a:cubicBezTo>
                  <a:pt x="272" y="133"/>
                  <a:pt x="272" y="135"/>
                  <a:pt x="272" y="137"/>
                </a:cubicBezTo>
                <a:cubicBezTo>
                  <a:pt x="271" y="137"/>
                  <a:pt x="270" y="137"/>
                  <a:pt x="269" y="137"/>
                </a:cubicBezTo>
                <a:close/>
                <a:moveTo>
                  <a:pt x="268" y="128"/>
                </a:moveTo>
                <a:cubicBezTo>
                  <a:pt x="268" y="127"/>
                  <a:pt x="268" y="126"/>
                  <a:pt x="268" y="126"/>
                </a:cubicBezTo>
                <a:cubicBezTo>
                  <a:pt x="267" y="124"/>
                  <a:pt x="269" y="122"/>
                  <a:pt x="270" y="121"/>
                </a:cubicBezTo>
                <a:cubicBezTo>
                  <a:pt x="270" y="121"/>
                  <a:pt x="270" y="121"/>
                  <a:pt x="271" y="121"/>
                </a:cubicBezTo>
                <a:cubicBezTo>
                  <a:pt x="271" y="124"/>
                  <a:pt x="271" y="126"/>
                  <a:pt x="272" y="129"/>
                </a:cubicBezTo>
                <a:cubicBezTo>
                  <a:pt x="271" y="128"/>
                  <a:pt x="270" y="128"/>
                  <a:pt x="268" y="128"/>
                </a:cubicBezTo>
                <a:close/>
                <a:moveTo>
                  <a:pt x="271" y="176"/>
                </a:moveTo>
                <a:cubicBezTo>
                  <a:pt x="271" y="174"/>
                  <a:pt x="272" y="171"/>
                  <a:pt x="272" y="169"/>
                </a:cubicBezTo>
                <a:cubicBezTo>
                  <a:pt x="276" y="166"/>
                  <a:pt x="279" y="163"/>
                  <a:pt x="281" y="161"/>
                </a:cubicBezTo>
                <a:cubicBezTo>
                  <a:pt x="281" y="162"/>
                  <a:pt x="281" y="163"/>
                  <a:pt x="281" y="164"/>
                </a:cubicBezTo>
                <a:cubicBezTo>
                  <a:pt x="278" y="168"/>
                  <a:pt x="275" y="172"/>
                  <a:pt x="271" y="176"/>
                </a:cubicBezTo>
                <a:close/>
                <a:moveTo>
                  <a:pt x="273" y="167"/>
                </a:moveTo>
                <a:cubicBezTo>
                  <a:pt x="273" y="164"/>
                  <a:pt x="273" y="162"/>
                  <a:pt x="273" y="159"/>
                </a:cubicBezTo>
                <a:cubicBezTo>
                  <a:pt x="277" y="158"/>
                  <a:pt x="280" y="156"/>
                  <a:pt x="282" y="154"/>
                </a:cubicBezTo>
                <a:cubicBezTo>
                  <a:pt x="282" y="156"/>
                  <a:pt x="282" y="157"/>
                  <a:pt x="282" y="158"/>
                </a:cubicBezTo>
                <a:cubicBezTo>
                  <a:pt x="279" y="161"/>
                  <a:pt x="276" y="164"/>
                  <a:pt x="273" y="167"/>
                </a:cubicBezTo>
                <a:close/>
                <a:moveTo>
                  <a:pt x="274" y="152"/>
                </a:moveTo>
                <a:cubicBezTo>
                  <a:pt x="275" y="151"/>
                  <a:pt x="276" y="151"/>
                  <a:pt x="276" y="151"/>
                </a:cubicBezTo>
                <a:cubicBezTo>
                  <a:pt x="279" y="150"/>
                  <a:pt x="281" y="150"/>
                  <a:pt x="282" y="149"/>
                </a:cubicBezTo>
                <a:cubicBezTo>
                  <a:pt x="282" y="150"/>
                  <a:pt x="282" y="151"/>
                  <a:pt x="282" y="152"/>
                </a:cubicBezTo>
                <a:cubicBezTo>
                  <a:pt x="280" y="154"/>
                  <a:pt x="277" y="156"/>
                  <a:pt x="273" y="158"/>
                </a:cubicBezTo>
                <a:cubicBezTo>
                  <a:pt x="274" y="156"/>
                  <a:pt x="274" y="154"/>
                  <a:pt x="274" y="152"/>
                </a:cubicBezTo>
                <a:close/>
                <a:moveTo>
                  <a:pt x="273" y="131"/>
                </a:moveTo>
                <a:cubicBezTo>
                  <a:pt x="277" y="133"/>
                  <a:pt x="280" y="135"/>
                  <a:pt x="282" y="137"/>
                </a:cubicBezTo>
                <a:cubicBezTo>
                  <a:pt x="282" y="138"/>
                  <a:pt x="282" y="139"/>
                  <a:pt x="282" y="140"/>
                </a:cubicBezTo>
                <a:cubicBezTo>
                  <a:pt x="281" y="139"/>
                  <a:pt x="279" y="139"/>
                  <a:pt x="276" y="138"/>
                </a:cubicBezTo>
                <a:cubicBezTo>
                  <a:pt x="276" y="138"/>
                  <a:pt x="275" y="138"/>
                  <a:pt x="274" y="138"/>
                </a:cubicBezTo>
                <a:cubicBezTo>
                  <a:pt x="274" y="136"/>
                  <a:pt x="274" y="133"/>
                  <a:pt x="273" y="131"/>
                </a:cubicBezTo>
                <a:close/>
                <a:moveTo>
                  <a:pt x="274" y="150"/>
                </a:moveTo>
                <a:cubicBezTo>
                  <a:pt x="274" y="148"/>
                  <a:pt x="274" y="147"/>
                  <a:pt x="274" y="145"/>
                </a:cubicBezTo>
                <a:cubicBezTo>
                  <a:pt x="282" y="145"/>
                  <a:pt x="282" y="145"/>
                  <a:pt x="282" y="145"/>
                </a:cubicBezTo>
                <a:cubicBezTo>
                  <a:pt x="282" y="146"/>
                  <a:pt x="282" y="147"/>
                  <a:pt x="282" y="148"/>
                </a:cubicBezTo>
                <a:cubicBezTo>
                  <a:pt x="280" y="148"/>
                  <a:pt x="278" y="149"/>
                  <a:pt x="274" y="150"/>
                </a:cubicBezTo>
                <a:close/>
                <a:moveTo>
                  <a:pt x="274" y="144"/>
                </a:moveTo>
                <a:cubicBezTo>
                  <a:pt x="274" y="142"/>
                  <a:pt x="274" y="141"/>
                  <a:pt x="274" y="139"/>
                </a:cubicBezTo>
                <a:cubicBezTo>
                  <a:pt x="278" y="140"/>
                  <a:pt x="280" y="141"/>
                  <a:pt x="282" y="141"/>
                </a:cubicBezTo>
                <a:cubicBezTo>
                  <a:pt x="282" y="142"/>
                  <a:pt x="282" y="143"/>
                  <a:pt x="282" y="144"/>
                </a:cubicBezTo>
                <a:lnTo>
                  <a:pt x="274" y="144"/>
                </a:lnTo>
                <a:close/>
                <a:moveTo>
                  <a:pt x="282" y="135"/>
                </a:moveTo>
                <a:cubicBezTo>
                  <a:pt x="280" y="133"/>
                  <a:pt x="277" y="131"/>
                  <a:pt x="273" y="130"/>
                </a:cubicBezTo>
                <a:cubicBezTo>
                  <a:pt x="273" y="127"/>
                  <a:pt x="273" y="125"/>
                  <a:pt x="273" y="123"/>
                </a:cubicBezTo>
                <a:cubicBezTo>
                  <a:pt x="276" y="125"/>
                  <a:pt x="279" y="128"/>
                  <a:pt x="282" y="131"/>
                </a:cubicBezTo>
                <a:cubicBezTo>
                  <a:pt x="282" y="132"/>
                  <a:pt x="282" y="134"/>
                  <a:pt x="282" y="135"/>
                </a:cubicBezTo>
                <a:close/>
                <a:moveTo>
                  <a:pt x="281" y="129"/>
                </a:moveTo>
                <a:cubicBezTo>
                  <a:pt x="279" y="126"/>
                  <a:pt x="276" y="123"/>
                  <a:pt x="272" y="121"/>
                </a:cubicBezTo>
                <a:cubicBezTo>
                  <a:pt x="272" y="120"/>
                  <a:pt x="272" y="119"/>
                  <a:pt x="272" y="118"/>
                </a:cubicBezTo>
                <a:cubicBezTo>
                  <a:pt x="272" y="117"/>
                  <a:pt x="273" y="116"/>
                  <a:pt x="273" y="115"/>
                </a:cubicBezTo>
                <a:cubicBezTo>
                  <a:pt x="276" y="118"/>
                  <a:pt x="279" y="122"/>
                  <a:pt x="281" y="125"/>
                </a:cubicBezTo>
                <a:cubicBezTo>
                  <a:pt x="281" y="126"/>
                  <a:pt x="281" y="127"/>
                  <a:pt x="281" y="129"/>
                </a:cubicBezTo>
                <a:close/>
                <a:moveTo>
                  <a:pt x="280" y="121"/>
                </a:moveTo>
                <a:cubicBezTo>
                  <a:pt x="279" y="119"/>
                  <a:pt x="276" y="116"/>
                  <a:pt x="274" y="114"/>
                </a:cubicBezTo>
                <a:cubicBezTo>
                  <a:pt x="275" y="113"/>
                  <a:pt x="275" y="112"/>
                  <a:pt x="275" y="112"/>
                </a:cubicBezTo>
                <a:cubicBezTo>
                  <a:pt x="276" y="111"/>
                  <a:pt x="276" y="111"/>
                  <a:pt x="276" y="111"/>
                </a:cubicBezTo>
                <a:cubicBezTo>
                  <a:pt x="277" y="113"/>
                  <a:pt x="278" y="115"/>
                  <a:pt x="279" y="117"/>
                </a:cubicBezTo>
                <a:cubicBezTo>
                  <a:pt x="280" y="118"/>
                  <a:pt x="280" y="120"/>
                  <a:pt x="280" y="121"/>
                </a:cubicBezTo>
                <a:close/>
                <a:moveTo>
                  <a:pt x="275" y="101"/>
                </a:moveTo>
                <a:cubicBezTo>
                  <a:pt x="276" y="104"/>
                  <a:pt x="277" y="108"/>
                  <a:pt x="278" y="111"/>
                </a:cubicBezTo>
                <a:cubicBezTo>
                  <a:pt x="278" y="110"/>
                  <a:pt x="277" y="109"/>
                  <a:pt x="276" y="108"/>
                </a:cubicBezTo>
                <a:cubicBezTo>
                  <a:pt x="276" y="106"/>
                  <a:pt x="275" y="103"/>
                  <a:pt x="275" y="101"/>
                </a:cubicBezTo>
                <a:close/>
                <a:moveTo>
                  <a:pt x="272" y="92"/>
                </a:moveTo>
                <a:cubicBezTo>
                  <a:pt x="269" y="87"/>
                  <a:pt x="266" y="82"/>
                  <a:pt x="266" y="81"/>
                </a:cubicBezTo>
                <a:cubicBezTo>
                  <a:pt x="264" y="79"/>
                  <a:pt x="261" y="75"/>
                  <a:pt x="259" y="73"/>
                </a:cubicBezTo>
                <a:cubicBezTo>
                  <a:pt x="258" y="72"/>
                  <a:pt x="257" y="71"/>
                  <a:pt x="255" y="70"/>
                </a:cubicBezTo>
                <a:cubicBezTo>
                  <a:pt x="252" y="65"/>
                  <a:pt x="249" y="59"/>
                  <a:pt x="245" y="54"/>
                </a:cubicBezTo>
                <a:cubicBezTo>
                  <a:pt x="252" y="60"/>
                  <a:pt x="257" y="66"/>
                  <a:pt x="262" y="73"/>
                </a:cubicBezTo>
                <a:cubicBezTo>
                  <a:pt x="266" y="79"/>
                  <a:pt x="269" y="85"/>
                  <a:pt x="272" y="92"/>
                </a:cubicBezTo>
                <a:close/>
                <a:moveTo>
                  <a:pt x="241" y="48"/>
                </a:moveTo>
                <a:cubicBezTo>
                  <a:pt x="239" y="46"/>
                  <a:pt x="238" y="44"/>
                  <a:pt x="236" y="43"/>
                </a:cubicBezTo>
                <a:cubicBezTo>
                  <a:pt x="235" y="41"/>
                  <a:pt x="234" y="40"/>
                  <a:pt x="233" y="39"/>
                </a:cubicBezTo>
                <a:cubicBezTo>
                  <a:pt x="233" y="39"/>
                  <a:pt x="233" y="39"/>
                  <a:pt x="233" y="39"/>
                </a:cubicBezTo>
                <a:cubicBezTo>
                  <a:pt x="240" y="45"/>
                  <a:pt x="247" y="52"/>
                  <a:pt x="253" y="60"/>
                </a:cubicBezTo>
                <a:cubicBezTo>
                  <a:pt x="249" y="56"/>
                  <a:pt x="245" y="52"/>
                  <a:pt x="241" y="48"/>
                </a:cubicBezTo>
                <a:close/>
                <a:moveTo>
                  <a:pt x="215" y="26"/>
                </a:moveTo>
                <a:cubicBezTo>
                  <a:pt x="219" y="29"/>
                  <a:pt x="223" y="32"/>
                  <a:pt x="227" y="36"/>
                </a:cubicBezTo>
                <a:cubicBezTo>
                  <a:pt x="226" y="36"/>
                  <a:pt x="226" y="36"/>
                  <a:pt x="225" y="37"/>
                </a:cubicBezTo>
                <a:cubicBezTo>
                  <a:pt x="225" y="37"/>
                  <a:pt x="225" y="37"/>
                  <a:pt x="225" y="37"/>
                </a:cubicBezTo>
                <a:cubicBezTo>
                  <a:pt x="224" y="37"/>
                  <a:pt x="224" y="37"/>
                  <a:pt x="223" y="36"/>
                </a:cubicBezTo>
                <a:cubicBezTo>
                  <a:pt x="222" y="35"/>
                  <a:pt x="221" y="34"/>
                  <a:pt x="220" y="34"/>
                </a:cubicBezTo>
                <a:cubicBezTo>
                  <a:pt x="218" y="33"/>
                  <a:pt x="216" y="32"/>
                  <a:pt x="214" y="31"/>
                </a:cubicBezTo>
                <a:cubicBezTo>
                  <a:pt x="208" y="25"/>
                  <a:pt x="202" y="21"/>
                  <a:pt x="196" y="16"/>
                </a:cubicBezTo>
                <a:cubicBezTo>
                  <a:pt x="203" y="19"/>
                  <a:pt x="209" y="22"/>
                  <a:pt x="215" y="26"/>
                </a:cubicBezTo>
                <a:close/>
                <a:moveTo>
                  <a:pt x="176" y="18"/>
                </a:moveTo>
                <a:cubicBezTo>
                  <a:pt x="173" y="17"/>
                  <a:pt x="171" y="17"/>
                  <a:pt x="168" y="17"/>
                </a:cubicBezTo>
                <a:cubicBezTo>
                  <a:pt x="166" y="13"/>
                  <a:pt x="163" y="10"/>
                  <a:pt x="160" y="7"/>
                </a:cubicBezTo>
                <a:cubicBezTo>
                  <a:pt x="161" y="7"/>
                  <a:pt x="162" y="8"/>
                  <a:pt x="164" y="8"/>
                </a:cubicBezTo>
                <a:cubicBezTo>
                  <a:pt x="168" y="10"/>
                  <a:pt x="172" y="14"/>
                  <a:pt x="176" y="18"/>
                </a:cubicBezTo>
                <a:close/>
                <a:moveTo>
                  <a:pt x="166" y="16"/>
                </a:moveTo>
                <a:cubicBezTo>
                  <a:pt x="164" y="16"/>
                  <a:pt x="161" y="16"/>
                  <a:pt x="159" y="15"/>
                </a:cubicBezTo>
                <a:cubicBezTo>
                  <a:pt x="157" y="12"/>
                  <a:pt x="156" y="9"/>
                  <a:pt x="154" y="7"/>
                </a:cubicBezTo>
                <a:cubicBezTo>
                  <a:pt x="155" y="7"/>
                  <a:pt x="156" y="7"/>
                  <a:pt x="157" y="7"/>
                </a:cubicBezTo>
                <a:cubicBezTo>
                  <a:pt x="160" y="9"/>
                  <a:pt x="163" y="12"/>
                  <a:pt x="166" y="16"/>
                </a:cubicBezTo>
                <a:close/>
                <a:moveTo>
                  <a:pt x="147" y="6"/>
                </a:moveTo>
                <a:cubicBezTo>
                  <a:pt x="148" y="8"/>
                  <a:pt x="149" y="11"/>
                  <a:pt x="150" y="15"/>
                </a:cubicBezTo>
                <a:cubicBezTo>
                  <a:pt x="148" y="15"/>
                  <a:pt x="146" y="15"/>
                  <a:pt x="145" y="15"/>
                </a:cubicBezTo>
                <a:cubicBezTo>
                  <a:pt x="145" y="6"/>
                  <a:pt x="145" y="6"/>
                  <a:pt x="145" y="6"/>
                </a:cubicBezTo>
                <a:cubicBezTo>
                  <a:pt x="146" y="6"/>
                  <a:pt x="146" y="6"/>
                  <a:pt x="147" y="6"/>
                </a:cubicBezTo>
                <a:close/>
                <a:moveTo>
                  <a:pt x="145" y="258"/>
                </a:moveTo>
                <a:cubicBezTo>
                  <a:pt x="147" y="258"/>
                  <a:pt x="150" y="258"/>
                  <a:pt x="152" y="257"/>
                </a:cubicBezTo>
                <a:cubicBezTo>
                  <a:pt x="151" y="264"/>
                  <a:pt x="151" y="269"/>
                  <a:pt x="150" y="273"/>
                </a:cubicBezTo>
                <a:cubicBezTo>
                  <a:pt x="148" y="273"/>
                  <a:pt x="147" y="273"/>
                  <a:pt x="145" y="273"/>
                </a:cubicBezTo>
                <a:lnTo>
                  <a:pt x="145" y="258"/>
                </a:lnTo>
                <a:close/>
                <a:moveTo>
                  <a:pt x="151" y="277"/>
                </a:moveTo>
                <a:cubicBezTo>
                  <a:pt x="151" y="276"/>
                  <a:pt x="151" y="275"/>
                  <a:pt x="151" y="274"/>
                </a:cubicBezTo>
                <a:cubicBezTo>
                  <a:pt x="153" y="274"/>
                  <a:pt x="155" y="274"/>
                  <a:pt x="157" y="274"/>
                </a:cubicBezTo>
                <a:cubicBezTo>
                  <a:pt x="156" y="277"/>
                  <a:pt x="154" y="280"/>
                  <a:pt x="152" y="282"/>
                </a:cubicBezTo>
                <a:cubicBezTo>
                  <a:pt x="151" y="282"/>
                  <a:pt x="150" y="282"/>
                  <a:pt x="149" y="282"/>
                </a:cubicBezTo>
                <a:cubicBezTo>
                  <a:pt x="149" y="281"/>
                  <a:pt x="150" y="279"/>
                  <a:pt x="151" y="277"/>
                </a:cubicBezTo>
                <a:close/>
                <a:moveTo>
                  <a:pt x="151" y="273"/>
                </a:moveTo>
                <a:cubicBezTo>
                  <a:pt x="152" y="268"/>
                  <a:pt x="153" y="263"/>
                  <a:pt x="154" y="257"/>
                </a:cubicBezTo>
                <a:cubicBezTo>
                  <a:pt x="157" y="257"/>
                  <a:pt x="160" y="257"/>
                  <a:pt x="164" y="257"/>
                </a:cubicBezTo>
                <a:cubicBezTo>
                  <a:pt x="162" y="263"/>
                  <a:pt x="160" y="268"/>
                  <a:pt x="158" y="272"/>
                </a:cubicBezTo>
                <a:cubicBezTo>
                  <a:pt x="156" y="272"/>
                  <a:pt x="154" y="273"/>
                  <a:pt x="151" y="273"/>
                </a:cubicBezTo>
                <a:close/>
                <a:moveTo>
                  <a:pt x="165" y="256"/>
                </a:moveTo>
                <a:cubicBezTo>
                  <a:pt x="169" y="256"/>
                  <a:pt x="172" y="255"/>
                  <a:pt x="176" y="255"/>
                </a:cubicBezTo>
                <a:cubicBezTo>
                  <a:pt x="173" y="261"/>
                  <a:pt x="170" y="267"/>
                  <a:pt x="167" y="271"/>
                </a:cubicBezTo>
                <a:cubicBezTo>
                  <a:pt x="165" y="272"/>
                  <a:pt x="162" y="272"/>
                  <a:pt x="160" y="272"/>
                </a:cubicBezTo>
                <a:cubicBezTo>
                  <a:pt x="162" y="268"/>
                  <a:pt x="163" y="262"/>
                  <a:pt x="165" y="256"/>
                </a:cubicBezTo>
                <a:close/>
                <a:moveTo>
                  <a:pt x="168" y="273"/>
                </a:moveTo>
                <a:cubicBezTo>
                  <a:pt x="171" y="272"/>
                  <a:pt x="173" y="272"/>
                  <a:pt x="176" y="271"/>
                </a:cubicBezTo>
                <a:cubicBezTo>
                  <a:pt x="172" y="275"/>
                  <a:pt x="168" y="279"/>
                  <a:pt x="164" y="281"/>
                </a:cubicBezTo>
                <a:cubicBezTo>
                  <a:pt x="163" y="281"/>
                  <a:pt x="162" y="281"/>
                  <a:pt x="160" y="282"/>
                </a:cubicBezTo>
                <a:cubicBezTo>
                  <a:pt x="163" y="279"/>
                  <a:pt x="166" y="276"/>
                  <a:pt x="168" y="273"/>
                </a:cubicBezTo>
                <a:close/>
                <a:moveTo>
                  <a:pt x="168" y="281"/>
                </a:moveTo>
                <a:cubicBezTo>
                  <a:pt x="171" y="278"/>
                  <a:pt x="175" y="275"/>
                  <a:pt x="179" y="271"/>
                </a:cubicBezTo>
                <a:cubicBezTo>
                  <a:pt x="182" y="270"/>
                  <a:pt x="185" y="269"/>
                  <a:pt x="189" y="268"/>
                </a:cubicBezTo>
                <a:cubicBezTo>
                  <a:pt x="184" y="273"/>
                  <a:pt x="178" y="277"/>
                  <a:pt x="173" y="280"/>
                </a:cubicBezTo>
                <a:cubicBezTo>
                  <a:pt x="171" y="280"/>
                  <a:pt x="169" y="280"/>
                  <a:pt x="168" y="281"/>
                </a:cubicBezTo>
                <a:close/>
                <a:moveTo>
                  <a:pt x="178" y="278"/>
                </a:moveTo>
                <a:cubicBezTo>
                  <a:pt x="183" y="275"/>
                  <a:pt x="188" y="272"/>
                  <a:pt x="192" y="267"/>
                </a:cubicBezTo>
                <a:cubicBezTo>
                  <a:pt x="198" y="265"/>
                  <a:pt x="203" y="263"/>
                  <a:pt x="209" y="261"/>
                </a:cubicBezTo>
                <a:cubicBezTo>
                  <a:pt x="203" y="266"/>
                  <a:pt x="196" y="271"/>
                  <a:pt x="189" y="275"/>
                </a:cubicBezTo>
                <a:cubicBezTo>
                  <a:pt x="185" y="276"/>
                  <a:pt x="182" y="277"/>
                  <a:pt x="178" y="278"/>
                </a:cubicBezTo>
                <a:close/>
                <a:moveTo>
                  <a:pt x="197" y="272"/>
                </a:moveTo>
                <a:cubicBezTo>
                  <a:pt x="203" y="268"/>
                  <a:pt x="208" y="264"/>
                  <a:pt x="214" y="258"/>
                </a:cubicBezTo>
                <a:cubicBezTo>
                  <a:pt x="221" y="255"/>
                  <a:pt x="228" y="251"/>
                  <a:pt x="234" y="246"/>
                </a:cubicBezTo>
                <a:cubicBezTo>
                  <a:pt x="229" y="252"/>
                  <a:pt x="223" y="257"/>
                  <a:pt x="217" y="262"/>
                </a:cubicBezTo>
                <a:cubicBezTo>
                  <a:pt x="211" y="266"/>
                  <a:pt x="204" y="269"/>
                  <a:pt x="197" y="272"/>
                </a:cubicBezTo>
                <a:close/>
                <a:moveTo>
                  <a:pt x="49" y="240"/>
                </a:moveTo>
                <a:cubicBezTo>
                  <a:pt x="43" y="233"/>
                  <a:pt x="38" y="225"/>
                  <a:pt x="34" y="217"/>
                </a:cubicBezTo>
                <a:cubicBezTo>
                  <a:pt x="37" y="220"/>
                  <a:pt x="39" y="222"/>
                  <a:pt x="42" y="225"/>
                </a:cubicBezTo>
                <a:cubicBezTo>
                  <a:pt x="46" y="228"/>
                  <a:pt x="51" y="231"/>
                  <a:pt x="55" y="234"/>
                </a:cubicBezTo>
                <a:cubicBezTo>
                  <a:pt x="60" y="241"/>
                  <a:pt x="65" y="249"/>
                  <a:pt x="71" y="255"/>
                </a:cubicBezTo>
                <a:cubicBezTo>
                  <a:pt x="63" y="251"/>
                  <a:pt x="56" y="246"/>
                  <a:pt x="49" y="240"/>
                </a:cubicBezTo>
                <a:close/>
                <a:moveTo>
                  <a:pt x="52" y="247"/>
                </a:moveTo>
                <a:cubicBezTo>
                  <a:pt x="54" y="248"/>
                  <a:pt x="56" y="250"/>
                  <a:pt x="57" y="252"/>
                </a:cubicBezTo>
                <a:cubicBezTo>
                  <a:pt x="50" y="246"/>
                  <a:pt x="43" y="239"/>
                  <a:pt x="37" y="231"/>
                </a:cubicBezTo>
                <a:cubicBezTo>
                  <a:pt x="39" y="233"/>
                  <a:pt x="40" y="235"/>
                  <a:pt x="42" y="236"/>
                </a:cubicBezTo>
                <a:cubicBezTo>
                  <a:pt x="44" y="238"/>
                  <a:pt x="46" y="240"/>
                  <a:pt x="48" y="241"/>
                </a:cubicBezTo>
                <a:cubicBezTo>
                  <a:pt x="49" y="243"/>
                  <a:pt x="51" y="245"/>
                  <a:pt x="52" y="247"/>
                </a:cubicBezTo>
                <a:close/>
                <a:moveTo>
                  <a:pt x="26" y="93"/>
                </a:moveTo>
                <a:cubicBezTo>
                  <a:pt x="25" y="93"/>
                  <a:pt x="25" y="94"/>
                  <a:pt x="24" y="94"/>
                </a:cubicBezTo>
                <a:cubicBezTo>
                  <a:pt x="25" y="93"/>
                  <a:pt x="25" y="91"/>
                  <a:pt x="26" y="90"/>
                </a:cubicBezTo>
                <a:cubicBezTo>
                  <a:pt x="26" y="90"/>
                  <a:pt x="26" y="90"/>
                  <a:pt x="26" y="90"/>
                </a:cubicBezTo>
                <a:cubicBezTo>
                  <a:pt x="26" y="91"/>
                  <a:pt x="26" y="92"/>
                  <a:pt x="26" y="93"/>
                </a:cubicBezTo>
                <a:close/>
                <a:moveTo>
                  <a:pt x="26" y="95"/>
                </a:moveTo>
                <a:cubicBezTo>
                  <a:pt x="26" y="97"/>
                  <a:pt x="27" y="101"/>
                  <a:pt x="27" y="102"/>
                </a:cubicBezTo>
                <a:cubicBezTo>
                  <a:pt x="27" y="104"/>
                  <a:pt x="29" y="100"/>
                  <a:pt x="30" y="98"/>
                </a:cubicBezTo>
                <a:cubicBezTo>
                  <a:pt x="30" y="96"/>
                  <a:pt x="31" y="90"/>
                  <a:pt x="31" y="90"/>
                </a:cubicBezTo>
                <a:cubicBezTo>
                  <a:pt x="31" y="90"/>
                  <a:pt x="31" y="90"/>
                  <a:pt x="31" y="90"/>
                </a:cubicBezTo>
                <a:cubicBezTo>
                  <a:pt x="34" y="88"/>
                  <a:pt x="36" y="86"/>
                  <a:pt x="38" y="85"/>
                </a:cubicBezTo>
                <a:cubicBezTo>
                  <a:pt x="41" y="84"/>
                  <a:pt x="41" y="84"/>
                  <a:pt x="41" y="84"/>
                </a:cubicBezTo>
                <a:cubicBezTo>
                  <a:pt x="40" y="89"/>
                  <a:pt x="39" y="93"/>
                  <a:pt x="37" y="97"/>
                </a:cubicBezTo>
                <a:cubicBezTo>
                  <a:pt x="31" y="100"/>
                  <a:pt x="25" y="104"/>
                  <a:pt x="20" y="108"/>
                </a:cubicBezTo>
                <a:cubicBezTo>
                  <a:pt x="21" y="105"/>
                  <a:pt x="22" y="101"/>
                  <a:pt x="23" y="97"/>
                </a:cubicBezTo>
                <a:cubicBezTo>
                  <a:pt x="24" y="96"/>
                  <a:pt x="25" y="95"/>
                  <a:pt x="26" y="95"/>
                </a:cubicBezTo>
                <a:close/>
                <a:moveTo>
                  <a:pt x="33" y="80"/>
                </a:moveTo>
                <a:cubicBezTo>
                  <a:pt x="37" y="84"/>
                  <a:pt x="37" y="84"/>
                  <a:pt x="37" y="84"/>
                </a:cubicBezTo>
                <a:cubicBezTo>
                  <a:pt x="35" y="85"/>
                  <a:pt x="33" y="87"/>
                  <a:pt x="31" y="88"/>
                </a:cubicBezTo>
                <a:cubicBezTo>
                  <a:pt x="31" y="86"/>
                  <a:pt x="30" y="84"/>
                  <a:pt x="30" y="82"/>
                </a:cubicBezTo>
                <a:cubicBezTo>
                  <a:pt x="29" y="80"/>
                  <a:pt x="33" y="80"/>
                  <a:pt x="33" y="80"/>
                </a:cubicBezTo>
                <a:close/>
                <a:moveTo>
                  <a:pt x="71" y="221"/>
                </a:moveTo>
                <a:cubicBezTo>
                  <a:pt x="70" y="221"/>
                  <a:pt x="69" y="221"/>
                  <a:pt x="68" y="220"/>
                </a:cubicBezTo>
                <a:cubicBezTo>
                  <a:pt x="67" y="216"/>
                  <a:pt x="65" y="212"/>
                  <a:pt x="64" y="207"/>
                </a:cubicBezTo>
                <a:cubicBezTo>
                  <a:pt x="64" y="207"/>
                  <a:pt x="67" y="205"/>
                  <a:pt x="68" y="205"/>
                </a:cubicBezTo>
                <a:cubicBezTo>
                  <a:pt x="72" y="206"/>
                  <a:pt x="76" y="207"/>
                  <a:pt x="81" y="208"/>
                </a:cubicBezTo>
                <a:cubicBezTo>
                  <a:pt x="81" y="212"/>
                  <a:pt x="82" y="215"/>
                  <a:pt x="83" y="219"/>
                </a:cubicBezTo>
                <a:cubicBezTo>
                  <a:pt x="83" y="219"/>
                  <a:pt x="83" y="219"/>
                  <a:pt x="83" y="219"/>
                </a:cubicBezTo>
                <a:cubicBezTo>
                  <a:pt x="82" y="219"/>
                  <a:pt x="79" y="219"/>
                  <a:pt x="79" y="219"/>
                </a:cubicBezTo>
                <a:cubicBezTo>
                  <a:pt x="77" y="217"/>
                  <a:pt x="77" y="217"/>
                  <a:pt x="77" y="217"/>
                </a:cubicBezTo>
                <a:cubicBezTo>
                  <a:pt x="77" y="217"/>
                  <a:pt x="71" y="216"/>
                  <a:pt x="70" y="217"/>
                </a:cubicBezTo>
                <a:cubicBezTo>
                  <a:pt x="70" y="218"/>
                  <a:pt x="73" y="219"/>
                  <a:pt x="71" y="221"/>
                </a:cubicBezTo>
                <a:close/>
                <a:moveTo>
                  <a:pt x="70" y="222"/>
                </a:moveTo>
                <a:cubicBezTo>
                  <a:pt x="70" y="223"/>
                  <a:pt x="70" y="223"/>
                  <a:pt x="69" y="223"/>
                </a:cubicBezTo>
                <a:cubicBezTo>
                  <a:pt x="69" y="223"/>
                  <a:pt x="69" y="222"/>
                  <a:pt x="69" y="222"/>
                </a:cubicBezTo>
                <a:cubicBezTo>
                  <a:pt x="69" y="222"/>
                  <a:pt x="70" y="222"/>
                  <a:pt x="70" y="222"/>
                </a:cubicBezTo>
                <a:close/>
                <a:moveTo>
                  <a:pt x="60" y="224"/>
                </a:moveTo>
                <a:cubicBezTo>
                  <a:pt x="60" y="226"/>
                  <a:pt x="60" y="228"/>
                  <a:pt x="59" y="230"/>
                </a:cubicBezTo>
                <a:cubicBezTo>
                  <a:pt x="59" y="231"/>
                  <a:pt x="58" y="232"/>
                  <a:pt x="57" y="233"/>
                </a:cubicBezTo>
                <a:cubicBezTo>
                  <a:pt x="57" y="233"/>
                  <a:pt x="57" y="233"/>
                  <a:pt x="56" y="232"/>
                </a:cubicBezTo>
                <a:cubicBezTo>
                  <a:pt x="52" y="226"/>
                  <a:pt x="49" y="218"/>
                  <a:pt x="45" y="211"/>
                </a:cubicBezTo>
                <a:cubicBezTo>
                  <a:pt x="52" y="215"/>
                  <a:pt x="59" y="218"/>
                  <a:pt x="67" y="221"/>
                </a:cubicBezTo>
                <a:cubicBezTo>
                  <a:pt x="67" y="222"/>
                  <a:pt x="68" y="223"/>
                  <a:pt x="68" y="223"/>
                </a:cubicBezTo>
                <a:cubicBezTo>
                  <a:pt x="67" y="224"/>
                  <a:pt x="66" y="224"/>
                  <a:pt x="66" y="224"/>
                </a:cubicBezTo>
                <a:cubicBezTo>
                  <a:pt x="66" y="224"/>
                  <a:pt x="63" y="219"/>
                  <a:pt x="62" y="219"/>
                </a:cubicBezTo>
                <a:cubicBezTo>
                  <a:pt x="60" y="219"/>
                  <a:pt x="59" y="222"/>
                  <a:pt x="60" y="224"/>
                </a:cubicBezTo>
                <a:close/>
                <a:moveTo>
                  <a:pt x="52" y="90"/>
                </a:moveTo>
                <a:cubicBezTo>
                  <a:pt x="48" y="92"/>
                  <a:pt x="45" y="93"/>
                  <a:pt x="42" y="94"/>
                </a:cubicBezTo>
                <a:cubicBezTo>
                  <a:pt x="41" y="95"/>
                  <a:pt x="40" y="95"/>
                  <a:pt x="39" y="96"/>
                </a:cubicBezTo>
                <a:cubicBezTo>
                  <a:pt x="40" y="92"/>
                  <a:pt x="42" y="88"/>
                  <a:pt x="43" y="84"/>
                </a:cubicBezTo>
                <a:cubicBezTo>
                  <a:pt x="45" y="84"/>
                  <a:pt x="45" y="84"/>
                  <a:pt x="45" y="84"/>
                </a:cubicBezTo>
                <a:cubicBezTo>
                  <a:pt x="45" y="84"/>
                  <a:pt x="50" y="88"/>
                  <a:pt x="52" y="90"/>
                </a:cubicBezTo>
                <a:close/>
                <a:moveTo>
                  <a:pt x="51" y="60"/>
                </a:moveTo>
                <a:cubicBezTo>
                  <a:pt x="52" y="60"/>
                  <a:pt x="53" y="59"/>
                  <a:pt x="53" y="59"/>
                </a:cubicBezTo>
                <a:cubicBezTo>
                  <a:pt x="53" y="59"/>
                  <a:pt x="53" y="60"/>
                  <a:pt x="53" y="60"/>
                </a:cubicBezTo>
                <a:cubicBezTo>
                  <a:pt x="52" y="60"/>
                  <a:pt x="52" y="60"/>
                  <a:pt x="51" y="60"/>
                </a:cubicBezTo>
                <a:close/>
                <a:moveTo>
                  <a:pt x="53" y="92"/>
                </a:moveTo>
                <a:cubicBezTo>
                  <a:pt x="54" y="94"/>
                  <a:pt x="53" y="97"/>
                  <a:pt x="52" y="98"/>
                </a:cubicBezTo>
                <a:cubicBezTo>
                  <a:pt x="51" y="100"/>
                  <a:pt x="46" y="99"/>
                  <a:pt x="46" y="99"/>
                </a:cubicBezTo>
                <a:cubicBezTo>
                  <a:pt x="46" y="99"/>
                  <a:pt x="44" y="105"/>
                  <a:pt x="44" y="107"/>
                </a:cubicBezTo>
                <a:cubicBezTo>
                  <a:pt x="44" y="107"/>
                  <a:pt x="43" y="107"/>
                  <a:pt x="42" y="108"/>
                </a:cubicBezTo>
                <a:cubicBezTo>
                  <a:pt x="40" y="108"/>
                  <a:pt x="38" y="109"/>
                  <a:pt x="36" y="110"/>
                </a:cubicBezTo>
                <a:cubicBezTo>
                  <a:pt x="37" y="106"/>
                  <a:pt x="38" y="102"/>
                  <a:pt x="39" y="98"/>
                </a:cubicBezTo>
                <a:cubicBezTo>
                  <a:pt x="43" y="96"/>
                  <a:pt x="48" y="94"/>
                  <a:pt x="53" y="92"/>
                </a:cubicBezTo>
                <a:close/>
                <a:moveTo>
                  <a:pt x="49" y="106"/>
                </a:moveTo>
                <a:cubicBezTo>
                  <a:pt x="48" y="106"/>
                  <a:pt x="48" y="106"/>
                  <a:pt x="48" y="106"/>
                </a:cubicBezTo>
                <a:cubicBezTo>
                  <a:pt x="48" y="105"/>
                  <a:pt x="48" y="105"/>
                  <a:pt x="48" y="105"/>
                </a:cubicBezTo>
                <a:cubicBezTo>
                  <a:pt x="48" y="105"/>
                  <a:pt x="48" y="105"/>
                  <a:pt x="49" y="106"/>
                </a:cubicBezTo>
                <a:close/>
                <a:moveTo>
                  <a:pt x="44" y="109"/>
                </a:moveTo>
                <a:cubicBezTo>
                  <a:pt x="45" y="110"/>
                  <a:pt x="46" y="112"/>
                  <a:pt x="46" y="110"/>
                </a:cubicBezTo>
                <a:cubicBezTo>
                  <a:pt x="47" y="109"/>
                  <a:pt x="47" y="108"/>
                  <a:pt x="47" y="108"/>
                </a:cubicBezTo>
                <a:cubicBezTo>
                  <a:pt x="48" y="107"/>
                  <a:pt x="49" y="107"/>
                  <a:pt x="49" y="107"/>
                </a:cubicBezTo>
                <a:cubicBezTo>
                  <a:pt x="51" y="110"/>
                  <a:pt x="54" y="115"/>
                  <a:pt x="55" y="117"/>
                </a:cubicBezTo>
                <a:cubicBezTo>
                  <a:pt x="55" y="118"/>
                  <a:pt x="55" y="118"/>
                  <a:pt x="55" y="118"/>
                </a:cubicBezTo>
                <a:cubicBezTo>
                  <a:pt x="52" y="119"/>
                  <a:pt x="50" y="119"/>
                  <a:pt x="47" y="120"/>
                </a:cubicBezTo>
                <a:cubicBezTo>
                  <a:pt x="46" y="117"/>
                  <a:pt x="46" y="117"/>
                  <a:pt x="46" y="117"/>
                </a:cubicBezTo>
                <a:cubicBezTo>
                  <a:pt x="46" y="117"/>
                  <a:pt x="41" y="117"/>
                  <a:pt x="42" y="119"/>
                </a:cubicBezTo>
                <a:cubicBezTo>
                  <a:pt x="42" y="120"/>
                  <a:pt x="42" y="120"/>
                  <a:pt x="43" y="121"/>
                </a:cubicBezTo>
                <a:cubicBezTo>
                  <a:pt x="43" y="121"/>
                  <a:pt x="43" y="121"/>
                  <a:pt x="43" y="121"/>
                </a:cubicBezTo>
                <a:cubicBezTo>
                  <a:pt x="39" y="122"/>
                  <a:pt x="37" y="122"/>
                  <a:pt x="34" y="123"/>
                </a:cubicBezTo>
                <a:cubicBezTo>
                  <a:pt x="34" y="119"/>
                  <a:pt x="35" y="116"/>
                  <a:pt x="36" y="112"/>
                </a:cubicBezTo>
                <a:cubicBezTo>
                  <a:pt x="38" y="111"/>
                  <a:pt x="41" y="110"/>
                  <a:pt x="44" y="109"/>
                </a:cubicBezTo>
                <a:close/>
                <a:moveTo>
                  <a:pt x="129" y="160"/>
                </a:moveTo>
                <a:cubicBezTo>
                  <a:pt x="129" y="165"/>
                  <a:pt x="129" y="171"/>
                  <a:pt x="129" y="176"/>
                </a:cubicBezTo>
                <a:cubicBezTo>
                  <a:pt x="126" y="176"/>
                  <a:pt x="123" y="176"/>
                  <a:pt x="120" y="176"/>
                </a:cubicBezTo>
                <a:cubicBezTo>
                  <a:pt x="120" y="174"/>
                  <a:pt x="120" y="164"/>
                  <a:pt x="120" y="164"/>
                </a:cubicBezTo>
                <a:cubicBezTo>
                  <a:pt x="120" y="164"/>
                  <a:pt x="123" y="162"/>
                  <a:pt x="126" y="162"/>
                </a:cubicBezTo>
                <a:cubicBezTo>
                  <a:pt x="127" y="162"/>
                  <a:pt x="127" y="161"/>
                  <a:pt x="127" y="160"/>
                </a:cubicBezTo>
                <a:cubicBezTo>
                  <a:pt x="128" y="160"/>
                  <a:pt x="128" y="160"/>
                  <a:pt x="129" y="160"/>
                </a:cubicBezTo>
                <a:close/>
                <a:moveTo>
                  <a:pt x="127" y="158"/>
                </a:moveTo>
                <a:cubicBezTo>
                  <a:pt x="127" y="156"/>
                  <a:pt x="127" y="154"/>
                  <a:pt x="128" y="153"/>
                </a:cubicBezTo>
                <a:cubicBezTo>
                  <a:pt x="128" y="152"/>
                  <a:pt x="129" y="151"/>
                  <a:pt x="129" y="151"/>
                </a:cubicBezTo>
                <a:cubicBezTo>
                  <a:pt x="129" y="153"/>
                  <a:pt x="129" y="156"/>
                  <a:pt x="129" y="158"/>
                </a:cubicBezTo>
                <a:cubicBezTo>
                  <a:pt x="128" y="158"/>
                  <a:pt x="128" y="158"/>
                  <a:pt x="127" y="158"/>
                </a:cubicBezTo>
                <a:close/>
                <a:moveTo>
                  <a:pt x="124" y="182"/>
                </a:moveTo>
                <a:cubicBezTo>
                  <a:pt x="122" y="184"/>
                  <a:pt x="122" y="185"/>
                  <a:pt x="120" y="187"/>
                </a:cubicBezTo>
                <a:cubicBezTo>
                  <a:pt x="119" y="188"/>
                  <a:pt x="117" y="187"/>
                  <a:pt x="117" y="187"/>
                </a:cubicBezTo>
                <a:cubicBezTo>
                  <a:pt x="119" y="182"/>
                  <a:pt x="119" y="182"/>
                  <a:pt x="119" y="182"/>
                </a:cubicBezTo>
                <a:cubicBezTo>
                  <a:pt x="119" y="182"/>
                  <a:pt x="120" y="179"/>
                  <a:pt x="120" y="177"/>
                </a:cubicBezTo>
                <a:cubicBezTo>
                  <a:pt x="123" y="177"/>
                  <a:pt x="126" y="177"/>
                  <a:pt x="129" y="178"/>
                </a:cubicBezTo>
                <a:cubicBezTo>
                  <a:pt x="129" y="183"/>
                  <a:pt x="130" y="189"/>
                  <a:pt x="130" y="195"/>
                </a:cubicBezTo>
                <a:cubicBezTo>
                  <a:pt x="126" y="195"/>
                  <a:pt x="123" y="194"/>
                  <a:pt x="119" y="194"/>
                </a:cubicBezTo>
                <a:cubicBezTo>
                  <a:pt x="120" y="193"/>
                  <a:pt x="121" y="192"/>
                  <a:pt x="122" y="191"/>
                </a:cubicBezTo>
                <a:cubicBezTo>
                  <a:pt x="123" y="190"/>
                  <a:pt x="126" y="186"/>
                  <a:pt x="127" y="183"/>
                </a:cubicBezTo>
                <a:cubicBezTo>
                  <a:pt x="128" y="181"/>
                  <a:pt x="126" y="181"/>
                  <a:pt x="124" y="182"/>
                </a:cubicBezTo>
                <a:close/>
                <a:moveTo>
                  <a:pt x="99" y="210"/>
                </a:moveTo>
                <a:cubicBezTo>
                  <a:pt x="99" y="210"/>
                  <a:pt x="99" y="210"/>
                  <a:pt x="99" y="210"/>
                </a:cubicBezTo>
                <a:cubicBezTo>
                  <a:pt x="102" y="209"/>
                  <a:pt x="106" y="208"/>
                  <a:pt x="107" y="207"/>
                </a:cubicBezTo>
                <a:cubicBezTo>
                  <a:pt x="108" y="207"/>
                  <a:pt x="112" y="203"/>
                  <a:pt x="112" y="203"/>
                </a:cubicBezTo>
                <a:cubicBezTo>
                  <a:pt x="112" y="203"/>
                  <a:pt x="105" y="203"/>
                  <a:pt x="104" y="203"/>
                </a:cubicBezTo>
                <a:cubicBezTo>
                  <a:pt x="103" y="204"/>
                  <a:pt x="99" y="206"/>
                  <a:pt x="99" y="206"/>
                </a:cubicBezTo>
                <a:cubicBezTo>
                  <a:pt x="99" y="206"/>
                  <a:pt x="99" y="206"/>
                  <a:pt x="99" y="206"/>
                </a:cubicBezTo>
                <a:cubicBezTo>
                  <a:pt x="98" y="204"/>
                  <a:pt x="98" y="202"/>
                  <a:pt x="98" y="200"/>
                </a:cubicBezTo>
                <a:cubicBezTo>
                  <a:pt x="100" y="199"/>
                  <a:pt x="102" y="198"/>
                  <a:pt x="104" y="198"/>
                </a:cubicBezTo>
                <a:cubicBezTo>
                  <a:pt x="106" y="199"/>
                  <a:pt x="106" y="195"/>
                  <a:pt x="106" y="195"/>
                </a:cubicBezTo>
                <a:cubicBezTo>
                  <a:pt x="106" y="195"/>
                  <a:pt x="106" y="195"/>
                  <a:pt x="106" y="195"/>
                </a:cubicBezTo>
                <a:cubicBezTo>
                  <a:pt x="109" y="195"/>
                  <a:pt x="111" y="195"/>
                  <a:pt x="113" y="195"/>
                </a:cubicBezTo>
                <a:cubicBezTo>
                  <a:pt x="113" y="196"/>
                  <a:pt x="113" y="196"/>
                  <a:pt x="113" y="196"/>
                </a:cubicBezTo>
                <a:cubicBezTo>
                  <a:pt x="113" y="197"/>
                  <a:pt x="112" y="198"/>
                  <a:pt x="112" y="199"/>
                </a:cubicBezTo>
                <a:cubicBezTo>
                  <a:pt x="113" y="199"/>
                  <a:pt x="113" y="199"/>
                  <a:pt x="113" y="199"/>
                </a:cubicBezTo>
                <a:cubicBezTo>
                  <a:pt x="114" y="204"/>
                  <a:pt x="114" y="208"/>
                  <a:pt x="115" y="212"/>
                </a:cubicBezTo>
                <a:cubicBezTo>
                  <a:pt x="110" y="212"/>
                  <a:pt x="104" y="211"/>
                  <a:pt x="99" y="210"/>
                </a:cubicBezTo>
                <a:close/>
                <a:moveTo>
                  <a:pt x="115" y="214"/>
                </a:moveTo>
                <a:cubicBezTo>
                  <a:pt x="116" y="220"/>
                  <a:pt x="117" y="226"/>
                  <a:pt x="118" y="232"/>
                </a:cubicBezTo>
                <a:cubicBezTo>
                  <a:pt x="116" y="232"/>
                  <a:pt x="114" y="232"/>
                  <a:pt x="112" y="231"/>
                </a:cubicBezTo>
                <a:cubicBezTo>
                  <a:pt x="112" y="230"/>
                  <a:pt x="111" y="229"/>
                  <a:pt x="110" y="228"/>
                </a:cubicBezTo>
                <a:cubicBezTo>
                  <a:pt x="108" y="228"/>
                  <a:pt x="106" y="227"/>
                  <a:pt x="103" y="227"/>
                </a:cubicBezTo>
                <a:cubicBezTo>
                  <a:pt x="102" y="222"/>
                  <a:pt x="101" y="217"/>
                  <a:pt x="100" y="212"/>
                </a:cubicBezTo>
                <a:cubicBezTo>
                  <a:pt x="105" y="213"/>
                  <a:pt x="110" y="213"/>
                  <a:pt x="115" y="214"/>
                </a:cubicBezTo>
                <a:close/>
                <a:moveTo>
                  <a:pt x="70" y="199"/>
                </a:moveTo>
                <a:cubicBezTo>
                  <a:pt x="66" y="201"/>
                  <a:pt x="66" y="201"/>
                  <a:pt x="66" y="201"/>
                </a:cubicBezTo>
                <a:cubicBezTo>
                  <a:pt x="64" y="202"/>
                  <a:pt x="64" y="202"/>
                  <a:pt x="64" y="202"/>
                </a:cubicBezTo>
                <a:cubicBezTo>
                  <a:pt x="64" y="202"/>
                  <a:pt x="64" y="202"/>
                  <a:pt x="64" y="202"/>
                </a:cubicBezTo>
                <a:cubicBezTo>
                  <a:pt x="63" y="201"/>
                  <a:pt x="63" y="201"/>
                  <a:pt x="62" y="201"/>
                </a:cubicBezTo>
                <a:cubicBezTo>
                  <a:pt x="61" y="196"/>
                  <a:pt x="60" y="191"/>
                  <a:pt x="59" y="186"/>
                </a:cubicBezTo>
                <a:cubicBezTo>
                  <a:pt x="65" y="188"/>
                  <a:pt x="71" y="189"/>
                  <a:pt x="77" y="191"/>
                </a:cubicBezTo>
                <a:cubicBezTo>
                  <a:pt x="78" y="196"/>
                  <a:pt x="79" y="201"/>
                  <a:pt x="80" y="206"/>
                </a:cubicBezTo>
                <a:cubicBezTo>
                  <a:pt x="77" y="206"/>
                  <a:pt x="73" y="205"/>
                  <a:pt x="70" y="204"/>
                </a:cubicBezTo>
                <a:cubicBezTo>
                  <a:pt x="70" y="202"/>
                  <a:pt x="70" y="199"/>
                  <a:pt x="70" y="199"/>
                </a:cubicBezTo>
                <a:close/>
                <a:moveTo>
                  <a:pt x="66" y="219"/>
                </a:moveTo>
                <a:cubicBezTo>
                  <a:pt x="62" y="217"/>
                  <a:pt x="57" y="215"/>
                  <a:pt x="53" y="213"/>
                </a:cubicBezTo>
                <a:cubicBezTo>
                  <a:pt x="55" y="212"/>
                  <a:pt x="55" y="212"/>
                  <a:pt x="55" y="212"/>
                </a:cubicBezTo>
                <a:cubicBezTo>
                  <a:pt x="55" y="212"/>
                  <a:pt x="57" y="212"/>
                  <a:pt x="59" y="212"/>
                </a:cubicBezTo>
                <a:cubicBezTo>
                  <a:pt x="60" y="212"/>
                  <a:pt x="62" y="212"/>
                  <a:pt x="63" y="211"/>
                </a:cubicBezTo>
                <a:cubicBezTo>
                  <a:pt x="64" y="214"/>
                  <a:pt x="65" y="217"/>
                  <a:pt x="66" y="219"/>
                </a:cubicBezTo>
                <a:close/>
                <a:moveTo>
                  <a:pt x="60" y="135"/>
                </a:moveTo>
                <a:cubicBezTo>
                  <a:pt x="59" y="135"/>
                  <a:pt x="58" y="134"/>
                  <a:pt x="56" y="134"/>
                </a:cubicBezTo>
                <a:cubicBezTo>
                  <a:pt x="59" y="134"/>
                  <a:pt x="62" y="133"/>
                  <a:pt x="65" y="133"/>
                </a:cubicBezTo>
                <a:cubicBezTo>
                  <a:pt x="67" y="136"/>
                  <a:pt x="67" y="136"/>
                  <a:pt x="67" y="136"/>
                </a:cubicBezTo>
                <a:cubicBezTo>
                  <a:pt x="67" y="136"/>
                  <a:pt x="67" y="135"/>
                  <a:pt x="68" y="133"/>
                </a:cubicBezTo>
                <a:cubicBezTo>
                  <a:pt x="70" y="133"/>
                  <a:pt x="72" y="133"/>
                  <a:pt x="74" y="133"/>
                </a:cubicBezTo>
                <a:cubicBezTo>
                  <a:pt x="73" y="136"/>
                  <a:pt x="73" y="140"/>
                  <a:pt x="73" y="144"/>
                </a:cubicBezTo>
                <a:cubicBezTo>
                  <a:pt x="55" y="144"/>
                  <a:pt x="55" y="144"/>
                  <a:pt x="55" y="144"/>
                </a:cubicBezTo>
                <a:cubicBezTo>
                  <a:pt x="55" y="142"/>
                  <a:pt x="55" y="140"/>
                  <a:pt x="55" y="138"/>
                </a:cubicBezTo>
                <a:cubicBezTo>
                  <a:pt x="57" y="139"/>
                  <a:pt x="58" y="139"/>
                  <a:pt x="58" y="139"/>
                </a:cubicBezTo>
                <a:cubicBezTo>
                  <a:pt x="63" y="143"/>
                  <a:pt x="63" y="143"/>
                  <a:pt x="63" y="143"/>
                </a:cubicBezTo>
                <a:cubicBezTo>
                  <a:pt x="63" y="143"/>
                  <a:pt x="62" y="136"/>
                  <a:pt x="60" y="135"/>
                </a:cubicBezTo>
                <a:close/>
                <a:moveTo>
                  <a:pt x="55" y="132"/>
                </a:moveTo>
                <a:cubicBezTo>
                  <a:pt x="55" y="128"/>
                  <a:pt x="56" y="124"/>
                  <a:pt x="56" y="120"/>
                </a:cubicBezTo>
                <a:cubicBezTo>
                  <a:pt x="57" y="120"/>
                  <a:pt x="59" y="119"/>
                  <a:pt x="60" y="119"/>
                </a:cubicBezTo>
                <a:cubicBezTo>
                  <a:pt x="64" y="122"/>
                  <a:pt x="64" y="122"/>
                  <a:pt x="64" y="122"/>
                </a:cubicBezTo>
                <a:cubicBezTo>
                  <a:pt x="64" y="122"/>
                  <a:pt x="65" y="126"/>
                  <a:pt x="65" y="127"/>
                </a:cubicBezTo>
                <a:cubicBezTo>
                  <a:pt x="65" y="128"/>
                  <a:pt x="64" y="132"/>
                  <a:pt x="63" y="132"/>
                </a:cubicBezTo>
                <a:cubicBezTo>
                  <a:pt x="61" y="132"/>
                  <a:pt x="58" y="132"/>
                  <a:pt x="55" y="132"/>
                </a:cubicBezTo>
                <a:close/>
                <a:moveTo>
                  <a:pt x="101" y="175"/>
                </a:moveTo>
                <a:cubicBezTo>
                  <a:pt x="99" y="174"/>
                  <a:pt x="97" y="174"/>
                  <a:pt x="95" y="174"/>
                </a:cubicBezTo>
                <a:cubicBezTo>
                  <a:pt x="94" y="169"/>
                  <a:pt x="94" y="164"/>
                  <a:pt x="94" y="159"/>
                </a:cubicBezTo>
                <a:cubicBezTo>
                  <a:pt x="95" y="159"/>
                  <a:pt x="95" y="159"/>
                  <a:pt x="96" y="159"/>
                </a:cubicBezTo>
                <a:cubicBezTo>
                  <a:pt x="97" y="160"/>
                  <a:pt x="98" y="163"/>
                  <a:pt x="100" y="163"/>
                </a:cubicBezTo>
                <a:cubicBezTo>
                  <a:pt x="101" y="163"/>
                  <a:pt x="101" y="161"/>
                  <a:pt x="101" y="159"/>
                </a:cubicBezTo>
                <a:cubicBezTo>
                  <a:pt x="102" y="159"/>
                  <a:pt x="103" y="159"/>
                  <a:pt x="105" y="159"/>
                </a:cubicBezTo>
                <a:cubicBezTo>
                  <a:pt x="106" y="161"/>
                  <a:pt x="104" y="163"/>
                  <a:pt x="104" y="163"/>
                </a:cubicBezTo>
                <a:cubicBezTo>
                  <a:pt x="100" y="168"/>
                  <a:pt x="100" y="168"/>
                  <a:pt x="100" y="168"/>
                </a:cubicBezTo>
                <a:cubicBezTo>
                  <a:pt x="100" y="168"/>
                  <a:pt x="100" y="173"/>
                  <a:pt x="101" y="175"/>
                </a:cubicBezTo>
                <a:close/>
                <a:moveTo>
                  <a:pt x="90" y="191"/>
                </a:moveTo>
                <a:cubicBezTo>
                  <a:pt x="86" y="191"/>
                  <a:pt x="82" y="190"/>
                  <a:pt x="78" y="189"/>
                </a:cubicBezTo>
                <a:cubicBezTo>
                  <a:pt x="78" y="184"/>
                  <a:pt x="77" y="179"/>
                  <a:pt x="76" y="174"/>
                </a:cubicBezTo>
                <a:cubicBezTo>
                  <a:pt x="82" y="175"/>
                  <a:pt x="88" y="175"/>
                  <a:pt x="93" y="176"/>
                </a:cubicBezTo>
                <a:cubicBezTo>
                  <a:pt x="94" y="179"/>
                  <a:pt x="94" y="182"/>
                  <a:pt x="94" y="186"/>
                </a:cubicBezTo>
                <a:cubicBezTo>
                  <a:pt x="94" y="185"/>
                  <a:pt x="92" y="185"/>
                  <a:pt x="92" y="184"/>
                </a:cubicBezTo>
                <a:cubicBezTo>
                  <a:pt x="91" y="183"/>
                  <a:pt x="88" y="180"/>
                  <a:pt x="88" y="183"/>
                </a:cubicBezTo>
                <a:cubicBezTo>
                  <a:pt x="88" y="186"/>
                  <a:pt x="89" y="189"/>
                  <a:pt x="90" y="191"/>
                </a:cubicBezTo>
                <a:close/>
                <a:moveTo>
                  <a:pt x="77" y="133"/>
                </a:moveTo>
                <a:cubicBezTo>
                  <a:pt x="77" y="134"/>
                  <a:pt x="79" y="135"/>
                  <a:pt x="79" y="135"/>
                </a:cubicBezTo>
                <a:cubicBezTo>
                  <a:pt x="79" y="135"/>
                  <a:pt x="76" y="136"/>
                  <a:pt x="75" y="137"/>
                </a:cubicBezTo>
                <a:cubicBezTo>
                  <a:pt x="75" y="136"/>
                  <a:pt x="75" y="134"/>
                  <a:pt x="75" y="133"/>
                </a:cubicBezTo>
                <a:cubicBezTo>
                  <a:pt x="76" y="133"/>
                  <a:pt x="76" y="133"/>
                  <a:pt x="77" y="133"/>
                </a:cubicBezTo>
                <a:close/>
                <a:moveTo>
                  <a:pt x="75" y="131"/>
                </a:moveTo>
                <a:cubicBezTo>
                  <a:pt x="75" y="128"/>
                  <a:pt x="76" y="126"/>
                  <a:pt x="76" y="123"/>
                </a:cubicBezTo>
                <a:cubicBezTo>
                  <a:pt x="78" y="123"/>
                  <a:pt x="78" y="123"/>
                  <a:pt x="78" y="123"/>
                </a:cubicBezTo>
                <a:cubicBezTo>
                  <a:pt x="80" y="126"/>
                  <a:pt x="80" y="126"/>
                  <a:pt x="80" y="126"/>
                </a:cubicBezTo>
                <a:cubicBezTo>
                  <a:pt x="80" y="126"/>
                  <a:pt x="78" y="129"/>
                  <a:pt x="77" y="131"/>
                </a:cubicBezTo>
                <a:cubicBezTo>
                  <a:pt x="77" y="131"/>
                  <a:pt x="77" y="131"/>
                  <a:pt x="77" y="131"/>
                </a:cubicBezTo>
                <a:cubicBezTo>
                  <a:pt x="76" y="131"/>
                  <a:pt x="76" y="131"/>
                  <a:pt x="75" y="131"/>
                </a:cubicBezTo>
                <a:close/>
                <a:moveTo>
                  <a:pt x="75" y="144"/>
                </a:moveTo>
                <a:cubicBezTo>
                  <a:pt x="75" y="144"/>
                  <a:pt x="75" y="144"/>
                  <a:pt x="75" y="144"/>
                </a:cubicBezTo>
                <a:cubicBezTo>
                  <a:pt x="75" y="143"/>
                  <a:pt x="75" y="143"/>
                  <a:pt x="75" y="142"/>
                </a:cubicBezTo>
                <a:cubicBezTo>
                  <a:pt x="75" y="143"/>
                  <a:pt x="75" y="143"/>
                  <a:pt x="75" y="144"/>
                </a:cubicBezTo>
                <a:close/>
                <a:moveTo>
                  <a:pt x="76" y="145"/>
                </a:moveTo>
                <a:cubicBezTo>
                  <a:pt x="76" y="146"/>
                  <a:pt x="76" y="146"/>
                  <a:pt x="76" y="146"/>
                </a:cubicBezTo>
                <a:cubicBezTo>
                  <a:pt x="77" y="147"/>
                  <a:pt x="81" y="151"/>
                  <a:pt x="82" y="152"/>
                </a:cubicBezTo>
                <a:cubicBezTo>
                  <a:pt x="84" y="153"/>
                  <a:pt x="90" y="157"/>
                  <a:pt x="92" y="157"/>
                </a:cubicBezTo>
                <a:cubicBezTo>
                  <a:pt x="92" y="157"/>
                  <a:pt x="92" y="157"/>
                  <a:pt x="92" y="157"/>
                </a:cubicBezTo>
                <a:cubicBezTo>
                  <a:pt x="92" y="157"/>
                  <a:pt x="92" y="157"/>
                  <a:pt x="92" y="157"/>
                </a:cubicBezTo>
                <a:cubicBezTo>
                  <a:pt x="86" y="157"/>
                  <a:pt x="81" y="157"/>
                  <a:pt x="75" y="156"/>
                </a:cubicBezTo>
                <a:cubicBezTo>
                  <a:pt x="75" y="153"/>
                  <a:pt x="75" y="149"/>
                  <a:pt x="75" y="145"/>
                </a:cubicBezTo>
                <a:lnTo>
                  <a:pt x="76" y="145"/>
                </a:lnTo>
                <a:close/>
                <a:moveTo>
                  <a:pt x="92" y="159"/>
                </a:moveTo>
                <a:cubicBezTo>
                  <a:pt x="93" y="164"/>
                  <a:pt x="93" y="169"/>
                  <a:pt x="93" y="174"/>
                </a:cubicBezTo>
                <a:cubicBezTo>
                  <a:pt x="87" y="174"/>
                  <a:pt x="82" y="173"/>
                  <a:pt x="76" y="172"/>
                </a:cubicBezTo>
                <a:cubicBezTo>
                  <a:pt x="76" y="168"/>
                  <a:pt x="75" y="163"/>
                  <a:pt x="75" y="158"/>
                </a:cubicBezTo>
                <a:cubicBezTo>
                  <a:pt x="81" y="158"/>
                  <a:pt x="87" y="159"/>
                  <a:pt x="92" y="159"/>
                </a:cubicBezTo>
                <a:close/>
                <a:moveTo>
                  <a:pt x="99" y="156"/>
                </a:moveTo>
                <a:cubicBezTo>
                  <a:pt x="99" y="156"/>
                  <a:pt x="101" y="157"/>
                  <a:pt x="103" y="158"/>
                </a:cubicBezTo>
                <a:cubicBezTo>
                  <a:pt x="102" y="158"/>
                  <a:pt x="101" y="158"/>
                  <a:pt x="100" y="158"/>
                </a:cubicBezTo>
                <a:cubicBezTo>
                  <a:pt x="100" y="157"/>
                  <a:pt x="99" y="156"/>
                  <a:pt x="99" y="156"/>
                </a:cubicBezTo>
                <a:close/>
                <a:moveTo>
                  <a:pt x="104" y="53"/>
                </a:moveTo>
                <a:cubicBezTo>
                  <a:pt x="102" y="53"/>
                  <a:pt x="101" y="53"/>
                  <a:pt x="101" y="53"/>
                </a:cubicBezTo>
                <a:cubicBezTo>
                  <a:pt x="99" y="53"/>
                  <a:pt x="93" y="55"/>
                  <a:pt x="90" y="56"/>
                </a:cubicBezTo>
                <a:cubicBezTo>
                  <a:pt x="92" y="50"/>
                  <a:pt x="95" y="44"/>
                  <a:pt x="98" y="39"/>
                </a:cubicBezTo>
                <a:cubicBezTo>
                  <a:pt x="102" y="38"/>
                  <a:pt x="106" y="37"/>
                  <a:pt x="110" y="36"/>
                </a:cubicBezTo>
                <a:cubicBezTo>
                  <a:pt x="109" y="38"/>
                  <a:pt x="108" y="41"/>
                  <a:pt x="107" y="43"/>
                </a:cubicBezTo>
                <a:cubicBezTo>
                  <a:pt x="106" y="46"/>
                  <a:pt x="105" y="50"/>
                  <a:pt x="104" y="53"/>
                </a:cubicBezTo>
                <a:close/>
                <a:moveTo>
                  <a:pt x="94" y="43"/>
                </a:moveTo>
                <a:cubicBezTo>
                  <a:pt x="92" y="47"/>
                  <a:pt x="90" y="52"/>
                  <a:pt x="88" y="57"/>
                </a:cubicBezTo>
                <a:cubicBezTo>
                  <a:pt x="86" y="58"/>
                  <a:pt x="78" y="59"/>
                  <a:pt x="72" y="60"/>
                </a:cubicBezTo>
                <a:cubicBezTo>
                  <a:pt x="75" y="55"/>
                  <a:pt x="77" y="50"/>
                  <a:pt x="80" y="45"/>
                </a:cubicBezTo>
                <a:cubicBezTo>
                  <a:pt x="85" y="43"/>
                  <a:pt x="90" y="41"/>
                  <a:pt x="96" y="40"/>
                </a:cubicBezTo>
                <a:cubicBezTo>
                  <a:pt x="95" y="41"/>
                  <a:pt x="94" y="42"/>
                  <a:pt x="94" y="43"/>
                </a:cubicBezTo>
                <a:close/>
                <a:moveTo>
                  <a:pt x="74" y="126"/>
                </a:moveTo>
                <a:cubicBezTo>
                  <a:pt x="74" y="127"/>
                  <a:pt x="74" y="129"/>
                  <a:pt x="74" y="131"/>
                </a:cubicBezTo>
                <a:cubicBezTo>
                  <a:pt x="72" y="131"/>
                  <a:pt x="70" y="131"/>
                  <a:pt x="68" y="132"/>
                </a:cubicBezTo>
                <a:cubicBezTo>
                  <a:pt x="68" y="131"/>
                  <a:pt x="68" y="130"/>
                  <a:pt x="68" y="130"/>
                </a:cubicBezTo>
                <a:cubicBezTo>
                  <a:pt x="68" y="128"/>
                  <a:pt x="71" y="125"/>
                  <a:pt x="71" y="125"/>
                </a:cubicBezTo>
                <a:lnTo>
                  <a:pt x="74" y="126"/>
                </a:lnTo>
                <a:close/>
                <a:moveTo>
                  <a:pt x="73" y="145"/>
                </a:moveTo>
                <a:cubicBezTo>
                  <a:pt x="73" y="149"/>
                  <a:pt x="73" y="153"/>
                  <a:pt x="74" y="156"/>
                </a:cubicBezTo>
                <a:cubicBezTo>
                  <a:pt x="67" y="156"/>
                  <a:pt x="61" y="156"/>
                  <a:pt x="55" y="155"/>
                </a:cubicBezTo>
                <a:cubicBezTo>
                  <a:pt x="55" y="152"/>
                  <a:pt x="55" y="149"/>
                  <a:pt x="55" y="145"/>
                </a:cubicBezTo>
                <a:lnTo>
                  <a:pt x="73" y="145"/>
                </a:lnTo>
                <a:close/>
                <a:moveTo>
                  <a:pt x="74" y="158"/>
                </a:moveTo>
                <a:cubicBezTo>
                  <a:pt x="74" y="163"/>
                  <a:pt x="74" y="167"/>
                  <a:pt x="75" y="172"/>
                </a:cubicBezTo>
                <a:cubicBezTo>
                  <a:pt x="68" y="171"/>
                  <a:pt x="62" y="170"/>
                  <a:pt x="56" y="169"/>
                </a:cubicBezTo>
                <a:cubicBezTo>
                  <a:pt x="56" y="165"/>
                  <a:pt x="55" y="161"/>
                  <a:pt x="55" y="157"/>
                </a:cubicBezTo>
                <a:cubicBezTo>
                  <a:pt x="61" y="157"/>
                  <a:pt x="67" y="158"/>
                  <a:pt x="74" y="158"/>
                </a:cubicBezTo>
                <a:close/>
                <a:moveTo>
                  <a:pt x="75" y="174"/>
                </a:moveTo>
                <a:cubicBezTo>
                  <a:pt x="75" y="179"/>
                  <a:pt x="76" y="184"/>
                  <a:pt x="77" y="189"/>
                </a:cubicBezTo>
                <a:cubicBezTo>
                  <a:pt x="70" y="188"/>
                  <a:pt x="64" y="186"/>
                  <a:pt x="58" y="185"/>
                </a:cubicBezTo>
                <a:cubicBezTo>
                  <a:pt x="58" y="180"/>
                  <a:pt x="57" y="176"/>
                  <a:pt x="56" y="171"/>
                </a:cubicBezTo>
                <a:cubicBezTo>
                  <a:pt x="62" y="172"/>
                  <a:pt x="68" y="173"/>
                  <a:pt x="75" y="174"/>
                </a:cubicBezTo>
                <a:close/>
                <a:moveTo>
                  <a:pt x="79" y="191"/>
                </a:moveTo>
                <a:cubicBezTo>
                  <a:pt x="82" y="192"/>
                  <a:pt x="86" y="192"/>
                  <a:pt x="90" y="193"/>
                </a:cubicBezTo>
                <a:cubicBezTo>
                  <a:pt x="91" y="194"/>
                  <a:pt x="93" y="195"/>
                  <a:pt x="94" y="196"/>
                </a:cubicBezTo>
                <a:cubicBezTo>
                  <a:pt x="95" y="198"/>
                  <a:pt x="95" y="200"/>
                  <a:pt x="96" y="200"/>
                </a:cubicBezTo>
                <a:cubicBezTo>
                  <a:pt x="97" y="202"/>
                  <a:pt x="97" y="204"/>
                  <a:pt x="97" y="206"/>
                </a:cubicBezTo>
                <a:cubicBezTo>
                  <a:pt x="94" y="208"/>
                  <a:pt x="94" y="208"/>
                  <a:pt x="94" y="208"/>
                </a:cubicBezTo>
                <a:cubicBezTo>
                  <a:pt x="94" y="208"/>
                  <a:pt x="92" y="208"/>
                  <a:pt x="91" y="209"/>
                </a:cubicBezTo>
                <a:cubicBezTo>
                  <a:pt x="88" y="208"/>
                  <a:pt x="85" y="207"/>
                  <a:pt x="82" y="207"/>
                </a:cubicBezTo>
                <a:cubicBezTo>
                  <a:pt x="81" y="202"/>
                  <a:pt x="80" y="196"/>
                  <a:pt x="79" y="191"/>
                </a:cubicBezTo>
                <a:close/>
                <a:moveTo>
                  <a:pt x="96" y="190"/>
                </a:moveTo>
                <a:cubicBezTo>
                  <a:pt x="96" y="185"/>
                  <a:pt x="95" y="180"/>
                  <a:pt x="95" y="176"/>
                </a:cubicBezTo>
                <a:cubicBezTo>
                  <a:pt x="98" y="176"/>
                  <a:pt x="101" y="176"/>
                  <a:pt x="104" y="176"/>
                </a:cubicBezTo>
                <a:cubicBezTo>
                  <a:pt x="105" y="177"/>
                  <a:pt x="106" y="177"/>
                  <a:pt x="107" y="177"/>
                </a:cubicBezTo>
                <a:cubicBezTo>
                  <a:pt x="108" y="177"/>
                  <a:pt x="110" y="177"/>
                  <a:pt x="112" y="177"/>
                </a:cubicBezTo>
                <a:cubicBezTo>
                  <a:pt x="112" y="183"/>
                  <a:pt x="112" y="188"/>
                  <a:pt x="113" y="194"/>
                </a:cubicBezTo>
                <a:cubicBezTo>
                  <a:pt x="111" y="194"/>
                  <a:pt x="108" y="193"/>
                  <a:pt x="106" y="193"/>
                </a:cubicBezTo>
                <a:cubicBezTo>
                  <a:pt x="105" y="191"/>
                  <a:pt x="105" y="191"/>
                  <a:pt x="105" y="191"/>
                </a:cubicBezTo>
                <a:cubicBezTo>
                  <a:pt x="105" y="191"/>
                  <a:pt x="98" y="193"/>
                  <a:pt x="97" y="192"/>
                </a:cubicBezTo>
                <a:cubicBezTo>
                  <a:pt x="97" y="191"/>
                  <a:pt x="97" y="190"/>
                  <a:pt x="96" y="190"/>
                </a:cubicBezTo>
                <a:close/>
                <a:moveTo>
                  <a:pt x="110" y="175"/>
                </a:moveTo>
                <a:cubicBezTo>
                  <a:pt x="110" y="174"/>
                  <a:pt x="111" y="174"/>
                  <a:pt x="112" y="173"/>
                </a:cubicBezTo>
                <a:cubicBezTo>
                  <a:pt x="112" y="174"/>
                  <a:pt x="112" y="175"/>
                  <a:pt x="112" y="175"/>
                </a:cubicBezTo>
                <a:cubicBezTo>
                  <a:pt x="111" y="175"/>
                  <a:pt x="110" y="175"/>
                  <a:pt x="110" y="175"/>
                </a:cubicBezTo>
                <a:close/>
                <a:moveTo>
                  <a:pt x="113" y="175"/>
                </a:moveTo>
                <a:cubicBezTo>
                  <a:pt x="113" y="174"/>
                  <a:pt x="113" y="173"/>
                  <a:pt x="113" y="171"/>
                </a:cubicBezTo>
                <a:cubicBezTo>
                  <a:pt x="114" y="170"/>
                  <a:pt x="115" y="169"/>
                  <a:pt x="115" y="169"/>
                </a:cubicBezTo>
                <a:cubicBezTo>
                  <a:pt x="115" y="169"/>
                  <a:pt x="116" y="172"/>
                  <a:pt x="116" y="175"/>
                </a:cubicBezTo>
                <a:cubicBezTo>
                  <a:pt x="115" y="175"/>
                  <a:pt x="114" y="175"/>
                  <a:pt x="113" y="175"/>
                </a:cubicBezTo>
                <a:close/>
                <a:moveTo>
                  <a:pt x="117" y="177"/>
                </a:moveTo>
                <a:cubicBezTo>
                  <a:pt x="117" y="180"/>
                  <a:pt x="115" y="182"/>
                  <a:pt x="114" y="183"/>
                </a:cubicBezTo>
                <a:cubicBezTo>
                  <a:pt x="114" y="183"/>
                  <a:pt x="114" y="183"/>
                  <a:pt x="114" y="183"/>
                </a:cubicBezTo>
                <a:cubicBezTo>
                  <a:pt x="114" y="181"/>
                  <a:pt x="114" y="179"/>
                  <a:pt x="113" y="177"/>
                </a:cubicBezTo>
                <a:cubicBezTo>
                  <a:pt x="114" y="177"/>
                  <a:pt x="116" y="177"/>
                  <a:pt x="117" y="177"/>
                </a:cubicBezTo>
                <a:close/>
                <a:moveTo>
                  <a:pt x="115" y="194"/>
                </a:moveTo>
                <a:cubicBezTo>
                  <a:pt x="115" y="194"/>
                  <a:pt x="115" y="194"/>
                  <a:pt x="115" y="194"/>
                </a:cubicBezTo>
                <a:cubicBezTo>
                  <a:pt x="115" y="194"/>
                  <a:pt x="115" y="194"/>
                  <a:pt x="115" y="194"/>
                </a:cubicBezTo>
                <a:cubicBezTo>
                  <a:pt x="114" y="193"/>
                  <a:pt x="114" y="192"/>
                  <a:pt x="114" y="191"/>
                </a:cubicBezTo>
                <a:cubicBezTo>
                  <a:pt x="115" y="191"/>
                  <a:pt x="118" y="190"/>
                  <a:pt x="118" y="190"/>
                </a:cubicBezTo>
                <a:lnTo>
                  <a:pt x="115" y="194"/>
                </a:lnTo>
                <a:close/>
                <a:moveTo>
                  <a:pt x="118" y="53"/>
                </a:moveTo>
                <a:cubicBezTo>
                  <a:pt x="114" y="53"/>
                  <a:pt x="109" y="53"/>
                  <a:pt x="106" y="53"/>
                </a:cubicBezTo>
                <a:cubicBezTo>
                  <a:pt x="107" y="47"/>
                  <a:pt x="109" y="41"/>
                  <a:pt x="111" y="36"/>
                </a:cubicBezTo>
                <a:cubicBezTo>
                  <a:pt x="115" y="35"/>
                  <a:pt x="119" y="35"/>
                  <a:pt x="123" y="34"/>
                </a:cubicBezTo>
                <a:cubicBezTo>
                  <a:pt x="122" y="37"/>
                  <a:pt x="121" y="40"/>
                  <a:pt x="120" y="43"/>
                </a:cubicBezTo>
                <a:cubicBezTo>
                  <a:pt x="120" y="46"/>
                  <a:pt x="119" y="50"/>
                  <a:pt x="118" y="53"/>
                </a:cubicBezTo>
                <a:close/>
                <a:moveTo>
                  <a:pt x="112" y="34"/>
                </a:moveTo>
                <a:cubicBezTo>
                  <a:pt x="115" y="28"/>
                  <a:pt x="118" y="23"/>
                  <a:pt x="121" y="18"/>
                </a:cubicBezTo>
                <a:cubicBezTo>
                  <a:pt x="123" y="18"/>
                  <a:pt x="126" y="17"/>
                  <a:pt x="128" y="17"/>
                </a:cubicBezTo>
                <a:cubicBezTo>
                  <a:pt x="127" y="21"/>
                  <a:pt x="125" y="27"/>
                  <a:pt x="123" y="33"/>
                </a:cubicBezTo>
                <a:cubicBezTo>
                  <a:pt x="119" y="33"/>
                  <a:pt x="116" y="34"/>
                  <a:pt x="112" y="34"/>
                </a:cubicBezTo>
                <a:close/>
                <a:moveTo>
                  <a:pt x="110" y="35"/>
                </a:moveTo>
                <a:cubicBezTo>
                  <a:pt x="106" y="35"/>
                  <a:pt x="102" y="36"/>
                  <a:pt x="99" y="37"/>
                </a:cubicBezTo>
                <a:cubicBezTo>
                  <a:pt x="102" y="31"/>
                  <a:pt x="106" y="25"/>
                  <a:pt x="111" y="20"/>
                </a:cubicBezTo>
                <a:cubicBezTo>
                  <a:pt x="113" y="19"/>
                  <a:pt x="116" y="19"/>
                  <a:pt x="119" y="18"/>
                </a:cubicBezTo>
                <a:cubicBezTo>
                  <a:pt x="116" y="23"/>
                  <a:pt x="113" y="28"/>
                  <a:pt x="110" y="35"/>
                </a:cubicBezTo>
                <a:close/>
                <a:moveTo>
                  <a:pt x="96" y="38"/>
                </a:moveTo>
                <a:cubicBezTo>
                  <a:pt x="91" y="39"/>
                  <a:pt x="86" y="41"/>
                  <a:pt x="82" y="43"/>
                </a:cubicBezTo>
                <a:cubicBezTo>
                  <a:pt x="86" y="35"/>
                  <a:pt x="91" y="29"/>
                  <a:pt x="97" y="23"/>
                </a:cubicBezTo>
                <a:cubicBezTo>
                  <a:pt x="101" y="22"/>
                  <a:pt x="104" y="21"/>
                  <a:pt x="108" y="20"/>
                </a:cubicBezTo>
                <a:cubicBezTo>
                  <a:pt x="104" y="25"/>
                  <a:pt x="100" y="31"/>
                  <a:pt x="96" y="38"/>
                </a:cubicBezTo>
                <a:close/>
                <a:moveTo>
                  <a:pt x="80" y="43"/>
                </a:moveTo>
                <a:cubicBezTo>
                  <a:pt x="80" y="43"/>
                  <a:pt x="79" y="43"/>
                  <a:pt x="79" y="44"/>
                </a:cubicBezTo>
                <a:cubicBezTo>
                  <a:pt x="72" y="47"/>
                  <a:pt x="65" y="50"/>
                  <a:pt x="58" y="54"/>
                </a:cubicBezTo>
                <a:cubicBezTo>
                  <a:pt x="63" y="46"/>
                  <a:pt x="69" y="38"/>
                  <a:pt x="76" y="32"/>
                </a:cubicBezTo>
                <a:cubicBezTo>
                  <a:pt x="81" y="29"/>
                  <a:pt x="87" y="27"/>
                  <a:pt x="94" y="25"/>
                </a:cubicBezTo>
                <a:cubicBezTo>
                  <a:pt x="89" y="30"/>
                  <a:pt x="84" y="36"/>
                  <a:pt x="80" y="43"/>
                </a:cubicBezTo>
                <a:close/>
                <a:moveTo>
                  <a:pt x="78" y="46"/>
                </a:moveTo>
                <a:cubicBezTo>
                  <a:pt x="75" y="50"/>
                  <a:pt x="73" y="55"/>
                  <a:pt x="70" y="60"/>
                </a:cubicBezTo>
                <a:cubicBezTo>
                  <a:pt x="69" y="61"/>
                  <a:pt x="68" y="61"/>
                  <a:pt x="68" y="61"/>
                </a:cubicBezTo>
                <a:cubicBezTo>
                  <a:pt x="68" y="61"/>
                  <a:pt x="57" y="60"/>
                  <a:pt x="54" y="60"/>
                </a:cubicBezTo>
                <a:cubicBezTo>
                  <a:pt x="54" y="60"/>
                  <a:pt x="54" y="60"/>
                  <a:pt x="54" y="60"/>
                </a:cubicBezTo>
                <a:cubicBezTo>
                  <a:pt x="55" y="59"/>
                  <a:pt x="56" y="58"/>
                  <a:pt x="56" y="57"/>
                </a:cubicBezTo>
                <a:cubicBezTo>
                  <a:pt x="63" y="53"/>
                  <a:pt x="70" y="49"/>
                  <a:pt x="78" y="46"/>
                </a:cubicBezTo>
                <a:close/>
                <a:moveTo>
                  <a:pt x="55" y="120"/>
                </a:moveTo>
                <a:cubicBezTo>
                  <a:pt x="54" y="124"/>
                  <a:pt x="54" y="128"/>
                  <a:pt x="54" y="133"/>
                </a:cubicBezTo>
                <a:cubicBezTo>
                  <a:pt x="53" y="133"/>
                  <a:pt x="53" y="133"/>
                  <a:pt x="53" y="133"/>
                </a:cubicBezTo>
                <a:cubicBezTo>
                  <a:pt x="52" y="132"/>
                  <a:pt x="52" y="132"/>
                  <a:pt x="52" y="132"/>
                </a:cubicBezTo>
                <a:cubicBezTo>
                  <a:pt x="51" y="130"/>
                  <a:pt x="49" y="129"/>
                  <a:pt x="49" y="127"/>
                </a:cubicBezTo>
                <a:cubicBezTo>
                  <a:pt x="49" y="126"/>
                  <a:pt x="48" y="122"/>
                  <a:pt x="48" y="122"/>
                </a:cubicBezTo>
                <a:cubicBezTo>
                  <a:pt x="48" y="121"/>
                  <a:pt x="48" y="121"/>
                  <a:pt x="48" y="121"/>
                </a:cubicBezTo>
                <a:cubicBezTo>
                  <a:pt x="50" y="121"/>
                  <a:pt x="52" y="121"/>
                  <a:pt x="55" y="120"/>
                </a:cubicBezTo>
                <a:close/>
                <a:moveTo>
                  <a:pt x="43" y="122"/>
                </a:moveTo>
                <a:cubicBezTo>
                  <a:pt x="43" y="122"/>
                  <a:pt x="44" y="122"/>
                  <a:pt x="44" y="122"/>
                </a:cubicBezTo>
                <a:cubicBezTo>
                  <a:pt x="44" y="122"/>
                  <a:pt x="45" y="122"/>
                  <a:pt x="45" y="122"/>
                </a:cubicBezTo>
                <a:cubicBezTo>
                  <a:pt x="45" y="122"/>
                  <a:pt x="46" y="124"/>
                  <a:pt x="46" y="126"/>
                </a:cubicBezTo>
                <a:cubicBezTo>
                  <a:pt x="46" y="128"/>
                  <a:pt x="47" y="132"/>
                  <a:pt x="47" y="132"/>
                </a:cubicBezTo>
                <a:cubicBezTo>
                  <a:pt x="47" y="132"/>
                  <a:pt x="47" y="133"/>
                  <a:pt x="47" y="133"/>
                </a:cubicBezTo>
                <a:cubicBezTo>
                  <a:pt x="46" y="133"/>
                  <a:pt x="44" y="133"/>
                  <a:pt x="43" y="134"/>
                </a:cubicBezTo>
                <a:cubicBezTo>
                  <a:pt x="39" y="134"/>
                  <a:pt x="36" y="134"/>
                  <a:pt x="33" y="135"/>
                </a:cubicBezTo>
                <a:cubicBezTo>
                  <a:pt x="33" y="131"/>
                  <a:pt x="33" y="128"/>
                  <a:pt x="34" y="125"/>
                </a:cubicBezTo>
                <a:cubicBezTo>
                  <a:pt x="37" y="124"/>
                  <a:pt x="40" y="123"/>
                  <a:pt x="43" y="122"/>
                </a:cubicBezTo>
                <a:close/>
                <a:moveTo>
                  <a:pt x="43" y="135"/>
                </a:moveTo>
                <a:cubicBezTo>
                  <a:pt x="44" y="135"/>
                  <a:pt x="46" y="135"/>
                  <a:pt x="48" y="135"/>
                </a:cubicBezTo>
                <a:cubicBezTo>
                  <a:pt x="48" y="135"/>
                  <a:pt x="49" y="136"/>
                  <a:pt x="50" y="137"/>
                </a:cubicBezTo>
                <a:cubicBezTo>
                  <a:pt x="51" y="137"/>
                  <a:pt x="52" y="137"/>
                  <a:pt x="53" y="138"/>
                </a:cubicBezTo>
                <a:cubicBezTo>
                  <a:pt x="53" y="140"/>
                  <a:pt x="53" y="142"/>
                  <a:pt x="53" y="144"/>
                </a:cubicBezTo>
                <a:cubicBezTo>
                  <a:pt x="33" y="144"/>
                  <a:pt x="33" y="144"/>
                  <a:pt x="33" y="144"/>
                </a:cubicBezTo>
                <a:cubicBezTo>
                  <a:pt x="33" y="141"/>
                  <a:pt x="33" y="139"/>
                  <a:pt x="33" y="136"/>
                </a:cubicBezTo>
                <a:cubicBezTo>
                  <a:pt x="36" y="136"/>
                  <a:pt x="39" y="135"/>
                  <a:pt x="43" y="135"/>
                </a:cubicBezTo>
                <a:close/>
                <a:moveTo>
                  <a:pt x="53" y="145"/>
                </a:moveTo>
                <a:cubicBezTo>
                  <a:pt x="53" y="149"/>
                  <a:pt x="53" y="152"/>
                  <a:pt x="53" y="155"/>
                </a:cubicBezTo>
                <a:cubicBezTo>
                  <a:pt x="50" y="155"/>
                  <a:pt x="46" y="154"/>
                  <a:pt x="43" y="154"/>
                </a:cubicBezTo>
                <a:cubicBezTo>
                  <a:pt x="39" y="154"/>
                  <a:pt x="36" y="153"/>
                  <a:pt x="33" y="153"/>
                </a:cubicBezTo>
                <a:cubicBezTo>
                  <a:pt x="33" y="150"/>
                  <a:pt x="33" y="148"/>
                  <a:pt x="33" y="145"/>
                </a:cubicBezTo>
                <a:lnTo>
                  <a:pt x="53" y="145"/>
                </a:lnTo>
                <a:close/>
                <a:moveTo>
                  <a:pt x="43" y="156"/>
                </a:moveTo>
                <a:cubicBezTo>
                  <a:pt x="46" y="156"/>
                  <a:pt x="50" y="156"/>
                  <a:pt x="54" y="157"/>
                </a:cubicBezTo>
                <a:cubicBezTo>
                  <a:pt x="54" y="161"/>
                  <a:pt x="54" y="165"/>
                  <a:pt x="55" y="169"/>
                </a:cubicBezTo>
                <a:cubicBezTo>
                  <a:pt x="50" y="168"/>
                  <a:pt x="47" y="167"/>
                  <a:pt x="43" y="167"/>
                </a:cubicBezTo>
                <a:cubicBezTo>
                  <a:pt x="40" y="166"/>
                  <a:pt x="37" y="165"/>
                  <a:pt x="34" y="164"/>
                </a:cubicBezTo>
                <a:cubicBezTo>
                  <a:pt x="33" y="161"/>
                  <a:pt x="33" y="158"/>
                  <a:pt x="33" y="154"/>
                </a:cubicBezTo>
                <a:cubicBezTo>
                  <a:pt x="36" y="155"/>
                  <a:pt x="39" y="155"/>
                  <a:pt x="43" y="156"/>
                </a:cubicBezTo>
                <a:close/>
                <a:moveTo>
                  <a:pt x="43" y="168"/>
                </a:moveTo>
                <a:cubicBezTo>
                  <a:pt x="46" y="169"/>
                  <a:pt x="50" y="170"/>
                  <a:pt x="55" y="171"/>
                </a:cubicBezTo>
                <a:cubicBezTo>
                  <a:pt x="55" y="175"/>
                  <a:pt x="56" y="180"/>
                  <a:pt x="57" y="184"/>
                </a:cubicBezTo>
                <a:cubicBezTo>
                  <a:pt x="49" y="182"/>
                  <a:pt x="42" y="180"/>
                  <a:pt x="36" y="177"/>
                </a:cubicBezTo>
                <a:cubicBezTo>
                  <a:pt x="35" y="174"/>
                  <a:pt x="34" y="170"/>
                  <a:pt x="34" y="166"/>
                </a:cubicBezTo>
                <a:cubicBezTo>
                  <a:pt x="37" y="167"/>
                  <a:pt x="39" y="168"/>
                  <a:pt x="43" y="168"/>
                </a:cubicBezTo>
                <a:close/>
                <a:moveTo>
                  <a:pt x="42" y="181"/>
                </a:moveTo>
                <a:cubicBezTo>
                  <a:pt x="47" y="183"/>
                  <a:pt x="52" y="185"/>
                  <a:pt x="57" y="186"/>
                </a:cubicBezTo>
                <a:cubicBezTo>
                  <a:pt x="58" y="191"/>
                  <a:pt x="59" y="196"/>
                  <a:pt x="60" y="200"/>
                </a:cubicBezTo>
                <a:cubicBezTo>
                  <a:pt x="52" y="198"/>
                  <a:pt x="45" y="195"/>
                  <a:pt x="39" y="191"/>
                </a:cubicBezTo>
                <a:cubicBezTo>
                  <a:pt x="38" y="187"/>
                  <a:pt x="37" y="183"/>
                  <a:pt x="36" y="179"/>
                </a:cubicBezTo>
                <a:cubicBezTo>
                  <a:pt x="38" y="180"/>
                  <a:pt x="40" y="181"/>
                  <a:pt x="42" y="181"/>
                </a:cubicBezTo>
                <a:close/>
                <a:moveTo>
                  <a:pt x="42" y="195"/>
                </a:moveTo>
                <a:cubicBezTo>
                  <a:pt x="48" y="198"/>
                  <a:pt x="54" y="200"/>
                  <a:pt x="61" y="202"/>
                </a:cubicBezTo>
                <a:cubicBezTo>
                  <a:pt x="61" y="202"/>
                  <a:pt x="61" y="202"/>
                  <a:pt x="61" y="202"/>
                </a:cubicBezTo>
                <a:cubicBezTo>
                  <a:pt x="60" y="203"/>
                  <a:pt x="59" y="203"/>
                  <a:pt x="58" y="203"/>
                </a:cubicBezTo>
                <a:cubicBezTo>
                  <a:pt x="56" y="203"/>
                  <a:pt x="53" y="207"/>
                  <a:pt x="52" y="208"/>
                </a:cubicBezTo>
                <a:cubicBezTo>
                  <a:pt x="52" y="209"/>
                  <a:pt x="52" y="211"/>
                  <a:pt x="51" y="212"/>
                </a:cubicBezTo>
                <a:cubicBezTo>
                  <a:pt x="49" y="211"/>
                  <a:pt x="47" y="210"/>
                  <a:pt x="44" y="208"/>
                </a:cubicBezTo>
                <a:cubicBezTo>
                  <a:pt x="42" y="203"/>
                  <a:pt x="41" y="198"/>
                  <a:pt x="39" y="193"/>
                </a:cubicBezTo>
                <a:cubicBezTo>
                  <a:pt x="40" y="194"/>
                  <a:pt x="41" y="194"/>
                  <a:pt x="42" y="195"/>
                </a:cubicBezTo>
                <a:close/>
                <a:moveTo>
                  <a:pt x="82" y="209"/>
                </a:moveTo>
                <a:cubicBezTo>
                  <a:pt x="85" y="209"/>
                  <a:pt x="88" y="210"/>
                  <a:pt x="90" y="210"/>
                </a:cubicBezTo>
                <a:cubicBezTo>
                  <a:pt x="90" y="211"/>
                  <a:pt x="92" y="211"/>
                  <a:pt x="95" y="211"/>
                </a:cubicBezTo>
                <a:cubicBezTo>
                  <a:pt x="95" y="211"/>
                  <a:pt x="95" y="211"/>
                  <a:pt x="95" y="211"/>
                </a:cubicBezTo>
                <a:cubicBezTo>
                  <a:pt x="96" y="211"/>
                  <a:pt x="97" y="211"/>
                  <a:pt x="98" y="212"/>
                </a:cubicBezTo>
                <a:cubicBezTo>
                  <a:pt x="99" y="217"/>
                  <a:pt x="100" y="222"/>
                  <a:pt x="101" y="227"/>
                </a:cubicBezTo>
                <a:cubicBezTo>
                  <a:pt x="99" y="227"/>
                  <a:pt x="97" y="227"/>
                  <a:pt x="96" y="227"/>
                </a:cubicBezTo>
                <a:cubicBezTo>
                  <a:pt x="94" y="226"/>
                  <a:pt x="88" y="219"/>
                  <a:pt x="88" y="219"/>
                </a:cubicBezTo>
                <a:cubicBezTo>
                  <a:pt x="88" y="219"/>
                  <a:pt x="86" y="219"/>
                  <a:pt x="85" y="219"/>
                </a:cubicBezTo>
                <a:cubicBezTo>
                  <a:pt x="84" y="215"/>
                  <a:pt x="83" y="212"/>
                  <a:pt x="82" y="209"/>
                </a:cubicBezTo>
                <a:close/>
                <a:moveTo>
                  <a:pt x="90" y="244"/>
                </a:moveTo>
                <a:cubicBezTo>
                  <a:pt x="91" y="243"/>
                  <a:pt x="92" y="243"/>
                  <a:pt x="93" y="244"/>
                </a:cubicBezTo>
                <a:cubicBezTo>
                  <a:pt x="93" y="245"/>
                  <a:pt x="94" y="245"/>
                  <a:pt x="94" y="246"/>
                </a:cubicBezTo>
                <a:cubicBezTo>
                  <a:pt x="94" y="247"/>
                  <a:pt x="95" y="248"/>
                  <a:pt x="96" y="249"/>
                </a:cubicBezTo>
                <a:cubicBezTo>
                  <a:pt x="92" y="248"/>
                  <a:pt x="89" y="247"/>
                  <a:pt x="86" y="246"/>
                </a:cubicBezTo>
                <a:cubicBezTo>
                  <a:pt x="87" y="245"/>
                  <a:pt x="89" y="244"/>
                  <a:pt x="90" y="244"/>
                </a:cubicBezTo>
                <a:close/>
                <a:moveTo>
                  <a:pt x="95" y="244"/>
                </a:moveTo>
                <a:cubicBezTo>
                  <a:pt x="98" y="245"/>
                  <a:pt x="103" y="246"/>
                  <a:pt x="104" y="246"/>
                </a:cubicBezTo>
                <a:cubicBezTo>
                  <a:pt x="105" y="247"/>
                  <a:pt x="106" y="247"/>
                  <a:pt x="107" y="247"/>
                </a:cubicBezTo>
                <a:cubicBezTo>
                  <a:pt x="108" y="249"/>
                  <a:pt x="109" y="251"/>
                  <a:pt x="110" y="253"/>
                </a:cubicBezTo>
                <a:cubicBezTo>
                  <a:pt x="106" y="252"/>
                  <a:pt x="102" y="251"/>
                  <a:pt x="98" y="250"/>
                </a:cubicBezTo>
                <a:cubicBezTo>
                  <a:pt x="97" y="248"/>
                  <a:pt x="96" y="246"/>
                  <a:pt x="95" y="244"/>
                </a:cubicBezTo>
                <a:close/>
                <a:moveTo>
                  <a:pt x="109" y="247"/>
                </a:moveTo>
                <a:cubicBezTo>
                  <a:pt x="111" y="247"/>
                  <a:pt x="112" y="247"/>
                  <a:pt x="113" y="246"/>
                </a:cubicBezTo>
                <a:cubicBezTo>
                  <a:pt x="114" y="245"/>
                  <a:pt x="112" y="242"/>
                  <a:pt x="113" y="238"/>
                </a:cubicBezTo>
                <a:cubicBezTo>
                  <a:pt x="113" y="237"/>
                  <a:pt x="113" y="235"/>
                  <a:pt x="113" y="233"/>
                </a:cubicBezTo>
                <a:cubicBezTo>
                  <a:pt x="114" y="233"/>
                  <a:pt x="116" y="234"/>
                  <a:pt x="118" y="234"/>
                </a:cubicBezTo>
                <a:cubicBezTo>
                  <a:pt x="119" y="238"/>
                  <a:pt x="120" y="242"/>
                  <a:pt x="120" y="246"/>
                </a:cubicBezTo>
                <a:cubicBezTo>
                  <a:pt x="121" y="249"/>
                  <a:pt x="122" y="252"/>
                  <a:pt x="123" y="255"/>
                </a:cubicBezTo>
                <a:cubicBezTo>
                  <a:pt x="119" y="254"/>
                  <a:pt x="115" y="254"/>
                  <a:pt x="111" y="253"/>
                </a:cubicBezTo>
                <a:cubicBezTo>
                  <a:pt x="111" y="251"/>
                  <a:pt x="110" y="249"/>
                  <a:pt x="109" y="247"/>
                </a:cubicBezTo>
                <a:close/>
                <a:moveTo>
                  <a:pt x="122" y="246"/>
                </a:moveTo>
                <a:cubicBezTo>
                  <a:pt x="121" y="242"/>
                  <a:pt x="120" y="238"/>
                  <a:pt x="120" y="234"/>
                </a:cubicBezTo>
                <a:cubicBezTo>
                  <a:pt x="124" y="235"/>
                  <a:pt x="128" y="235"/>
                  <a:pt x="132" y="235"/>
                </a:cubicBezTo>
                <a:cubicBezTo>
                  <a:pt x="132" y="239"/>
                  <a:pt x="133" y="243"/>
                  <a:pt x="133" y="246"/>
                </a:cubicBezTo>
                <a:cubicBezTo>
                  <a:pt x="133" y="249"/>
                  <a:pt x="134" y="253"/>
                  <a:pt x="134" y="256"/>
                </a:cubicBezTo>
                <a:cubicBezTo>
                  <a:pt x="131" y="256"/>
                  <a:pt x="128" y="255"/>
                  <a:pt x="124" y="255"/>
                </a:cubicBezTo>
                <a:cubicBezTo>
                  <a:pt x="124" y="252"/>
                  <a:pt x="123" y="249"/>
                  <a:pt x="122" y="246"/>
                </a:cubicBezTo>
                <a:close/>
                <a:moveTo>
                  <a:pt x="119" y="233"/>
                </a:moveTo>
                <a:cubicBezTo>
                  <a:pt x="118" y="227"/>
                  <a:pt x="117" y="220"/>
                  <a:pt x="117" y="214"/>
                </a:cubicBezTo>
                <a:cubicBezTo>
                  <a:pt x="121" y="214"/>
                  <a:pt x="126" y="215"/>
                  <a:pt x="131" y="215"/>
                </a:cubicBezTo>
                <a:cubicBezTo>
                  <a:pt x="131" y="221"/>
                  <a:pt x="132" y="228"/>
                  <a:pt x="132" y="234"/>
                </a:cubicBezTo>
                <a:cubicBezTo>
                  <a:pt x="128" y="233"/>
                  <a:pt x="124" y="233"/>
                  <a:pt x="119" y="233"/>
                </a:cubicBezTo>
                <a:close/>
                <a:moveTo>
                  <a:pt x="116" y="212"/>
                </a:moveTo>
                <a:cubicBezTo>
                  <a:pt x="116" y="208"/>
                  <a:pt x="115" y="203"/>
                  <a:pt x="115" y="199"/>
                </a:cubicBezTo>
                <a:cubicBezTo>
                  <a:pt x="116" y="198"/>
                  <a:pt x="117" y="197"/>
                  <a:pt x="118" y="196"/>
                </a:cubicBezTo>
                <a:cubicBezTo>
                  <a:pt x="118" y="196"/>
                  <a:pt x="118" y="196"/>
                  <a:pt x="118" y="196"/>
                </a:cubicBezTo>
                <a:cubicBezTo>
                  <a:pt x="122" y="196"/>
                  <a:pt x="126" y="196"/>
                  <a:pt x="130" y="196"/>
                </a:cubicBezTo>
                <a:cubicBezTo>
                  <a:pt x="130" y="202"/>
                  <a:pt x="130" y="208"/>
                  <a:pt x="131" y="213"/>
                </a:cubicBezTo>
                <a:cubicBezTo>
                  <a:pt x="126" y="213"/>
                  <a:pt x="121" y="213"/>
                  <a:pt x="116" y="212"/>
                </a:cubicBezTo>
                <a:close/>
                <a:moveTo>
                  <a:pt x="120" y="53"/>
                </a:moveTo>
                <a:cubicBezTo>
                  <a:pt x="121" y="50"/>
                  <a:pt x="121" y="46"/>
                  <a:pt x="122" y="43"/>
                </a:cubicBezTo>
                <a:cubicBezTo>
                  <a:pt x="123" y="40"/>
                  <a:pt x="124" y="37"/>
                  <a:pt x="124" y="34"/>
                </a:cubicBezTo>
                <a:cubicBezTo>
                  <a:pt x="128" y="34"/>
                  <a:pt x="131" y="34"/>
                  <a:pt x="134" y="33"/>
                </a:cubicBezTo>
                <a:cubicBezTo>
                  <a:pt x="134" y="36"/>
                  <a:pt x="133" y="40"/>
                  <a:pt x="133" y="43"/>
                </a:cubicBezTo>
                <a:cubicBezTo>
                  <a:pt x="133" y="46"/>
                  <a:pt x="133" y="49"/>
                  <a:pt x="132" y="51"/>
                </a:cubicBezTo>
                <a:cubicBezTo>
                  <a:pt x="131" y="52"/>
                  <a:pt x="130" y="52"/>
                  <a:pt x="130" y="52"/>
                </a:cubicBezTo>
                <a:cubicBezTo>
                  <a:pt x="129" y="53"/>
                  <a:pt x="125" y="53"/>
                  <a:pt x="120" y="53"/>
                </a:cubicBezTo>
                <a:close/>
                <a:moveTo>
                  <a:pt x="125" y="33"/>
                </a:moveTo>
                <a:cubicBezTo>
                  <a:pt x="126" y="26"/>
                  <a:pt x="128" y="21"/>
                  <a:pt x="130" y="17"/>
                </a:cubicBezTo>
                <a:cubicBezTo>
                  <a:pt x="132" y="17"/>
                  <a:pt x="135" y="17"/>
                  <a:pt x="137" y="16"/>
                </a:cubicBezTo>
                <a:cubicBezTo>
                  <a:pt x="136" y="21"/>
                  <a:pt x="135" y="26"/>
                  <a:pt x="134" y="32"/>
                </a:cubicBezTo>
                <a:cubicBezTo>
                  <a:pt x="131" y="32"/>
                  <a:pt x="128" y="32"/>
                  <a:pt x="125" y="33"/>
                </a:cubicBezTo>
                <a:close/>
                <a:moveTo>
                  <a:pt x="131" y="15"/>
                </a:moveTo>
                <a:cubicBezTo>
                  <a:pt x="133" y="12"/>
                  <a:pt x="134" y="9"/>
                  <a:pt x="136" y="7"/>
                </a:cubicBezTo>
                <a:cubicBezTo>
                  <a:pt x="137" y="7"/>
                  <a:pt x="138" y="7"/>
                  <a:pt x="139" y="7"/>
                </a:cubicBezTo>
                <a:cubicBezTo>
                  <a:pt x="139" y="8"/>
                  <a:pt x="138" y="10"/>
                  <a:pt x="138" y="12"/>
                </a:cubicBezTo>
                <a:cubicBezTo>
                  <a:pt x="138" y="13"/>
                  <a:pt x="137" y="14"/>
                  <a:pt x="137" y="15"/>
                </a:cubicBezTo>
                <a:cubicBezTo>
                  <a:pt x="135" y="15"/>
                  <a:pt x="133" y="15"/>
                  <a:pt x="131" y="15"/>
                </a:cubicBezTo>
                <a:close/>
                <a:moveTo>
                  <a:pt x="134" y="7"/>
                </a:moveTo>
                <a:cubicBezTo>
                  <a:pt x="133" y="9"/>
                  <a:pt x="131" y="12"/>
                  <a:pt x="129" y="15"/>
                </a:cubicBezTo>
                <a:cubicBezTo>
                  <a:pt x="127" y="16"/>
                  <a:pt x="125" y="16"/>
                  <a:pt x="122" y="16"/>
                </a:cubicBezTo>
                <a:cubicBezTo>
                  <a:pt x="125" y="12"/>
                  <a:pt x="128" y="9"/>
                  <a:pt x="131" y="7"/>
                </a:cubicBezTo>
                <a:cubicBezTo>
                  <a:pt x="132" y="7"/>
                  <a:pt x="133" y="7"/>
                  <a:pt x="134" y="7"/>
                </a:cubicBezTo>
                <a:close/>
                <a:moveTo>
                  <a:pt x="128" y="7"/>
                </a:moveTo>
                <a:cubicBezTo>
                  <a:pt x="125" y="10"/>
                  <a:pt x="123" y="13"/>
                  <a:pt x="120" y="16"/>
                </a:cubicBezTo>
                <a:cubicBezTo>
                  <a:pt x="118" y="17"/>
                  <a:pt x="115" y="17"/>
                  <a:pt x="112" y="18"/>
                </a:cubicBezTo>
                <a:cubicBezTo>
                  <a:pt x="116" y="14"/>
                  <a:pt x="120" y="10"/>
                  <a:pt x="125" y="8"/>
                </a:cubicBezTo>
                <a:cubicBezTo>
                  <a:pt x="126" y="8"/>
                  <a:pt x="127" y="7"/>
                  <a:pt x="128" y="7"/>
                </a:cubicBezTo>
                <a:close/>
                <a:moveTo>
                  <a:pt x="121" y="8"/>
                </a:moveTo>
                <a:cubicBezTo>
                  <a:pt x="117" y="11"/>
                  <a:pt x="113" y="14"/>
                  <a:pt x="110" y="18"/>
                </a:cubicBezTo>
                <a:cubicBezTo>
                  <a:pt x="106" y="19"/>
                  <a:pt x="103" y="20"/>
                  <a:pt x="100" y="21"/>
                </a:cubicBezTo>
                <a:cubicBezTo>
                  <a:pt x="105" y="16"/>
                  <a:pt x="110" y="12"/>
                  <a:pt x="116" y="9"/>
                </a:cubicBezTo>
                <a:cubicBezTo>
                  <a:pt x="118" y="9"/>
                  <a:pt x="119" y="9"/>
                  <a:pt x="121" y="8"/>
                </a:cubicBezTo>
                <a:close/>
                <a:moveTo>
                  <a:pt x="111" y="11"/>
                </a:moveTo>
                <a:cubicBezTo>
                  <a:pt x="106" y="14"/>
                  <a:pt x="101" y="17"/>
                  <a:pt x="96" y="22"/>
                </a:cubicBezTo>
                <a:cubicBezTo>
                  <a:pt x="90" y="24"/>
                  <a:pt x="85" y="26"/>
                  <a:pt x="79" y="28"/>
                </a:cubicBezTo>
                <a:cubicBezTo>
                  <a:pt x="86" y="23"/>
                  <a:pt x="92" y="18"/>
                  <a:pt x="100" y="14"/>
                </a:cubicBezTo>
                <a:cubicBezTo>
                  <a:pt x="103" y="13"/>
                  <a:pt x="107" y="11"/>
                  <a:pt x="111" y="11"/>
                </a:cubicBezTo>
                <a:close/>
                <a:moveTo>
                  <a:pt x="72" y="27"/>
                </a:moveTo>
                <a:cubicBezTo>
                  <a:pt x="78" y="23"/>
                  <a:pt x="85" y="20"/>
                  <a:pt x="92" y="17"/>
                </a:cubicBezTo>
                <a:cubicBezTo>
                  <a:pt x="86" y="21"/>
                  <a:pt x="80" y="25"/>
                  <a:pt x="75" y="31"/>
                </a:cubicBezTo>
                <a:cubicBezTo>
                  <a:pt x="68" y="34"/>
                  <a:pt x="61" y="38"/>
                  <a:pt x="54" y="43"/>
                </a:cubicBezTo>
                <a:cubicBezTo>
                  <a:pt x="59" y="37"/>
                  <a:pt x="65" y="32"/>
                  <a:pt x="72" y="27"/>
                </a:cubicBezTo>
                <a:close/>
                <a:moveTo>
                  <a:pt x="71" y="34"/>
                </a:moveTo>
                <a:cubicBezTo>
                  <a:pt x="65" y="41"/>
                  <a:pt x="60" y="48"/>
                  <a:pt x="55" y="56"/>
                </a:cubicBezTo>
                <a:cubicBezTo>
                  <a:pt x="53" y="57"/>
                  <a:pt x="51" y="58"/>
                  <a:pt x="49" y="60"/>
                </a:cubicBezTo>
                <a:cubicBezTo>
                  <a:pt x="46" y="60"/>
                  <a:pt x="44" y="60"/>
                  <a:pt x="41" y="60"/>
                </a:cubicBezTo>
                <a:cubicBezTo>
                  <a:pt x="44" y="56"/>
                  <a:pt x="46" y="53"/>
                  <a:pt x="49" y="49"/>
                </a:cubicBezTo>
                <a:cubicBezTo>
                  <a:pt x="56" y="44"/>
                  <a:pt x="63" y="39"/>
                  <a:pt x="71" y="34"/>
                </a:cubicBezTo>
                <a:close/>
                <a:moveTo>
                  <a:pt x="39" y="60"/>
                </a:moveTo>
                <a:cubicBezTo>
                  <a:pt x="39" y="60"/>
                  <a:pt x="38" y="60"/>
                  <a:pt x="38" y="60"/>
                </a:cubicBezTo>
                <a:cubicBezTo>
                  <a:pt x="38" y="60"/>
                  <a:pt x="38" y="60"/>
                  <a:pt x="37" y="60"/>
                </a:cubicBezTo>
                <a:cubicBezTo>
                  <a:pt x="39" y="58"/>
                  <a:pt x="41" y="56"/>
                  <a:pt x="43" y="54"/>
                </a:cubicBezTo>
                <a:cubicBezTo>
                  <a:pt x="42" y="56"/>
                  <a:pt x="41" y="58"/>
                  <a:pt x="39" y="60"/>
                </a:cubicBezTo>
                <a:close/>
                <a:moveTo>
                  <a:pt x="37" y="99"/>
                </a:moveTo>
                <a:cubicBezTo>
                  <a:pt x="36" y="103"/>
                  <a:pt x="35" y="107"/>
                  <a:pt x="34" y="111"/>
                </a:cubicBezTo>
                <a:cubicBezTo>
                  <a:pt x="28" y="114"/>
                  <a:pt x="22" y="116"/>
                  <a:pt x="18" y="119"/>
                </a:cubicBezTo>
                <a:cubicBezTo>
                  <a:pt x="18" y="117"/>
                  <a:pt x="19" y="114"/>
                  <a:pt x="19" y="111"/>
                </a:cubicBezTo>
                <a:cubicBezTo>
                  <a:pt x="24" y="107"/>
                  <a:pt x="30" y="103"/>
                  <a:pt x="37" y="99"/>
                </a:cubicBezTo>
                <a:close/>
                <a:moveTo>
                  <a:pt x="34" y="113"/>
                </a:moveTo>
                <a:cubicBezTo>
                  <a:pt x="33" y="116"/>
                  <a:pt x="33" y="120"/>
                  <a:pt x="32" y="124"/>
                </a:cubicBezTo>
                <a:cubicBezTo>
                  <a:pt x="26" y="125"/>
                  <a:pt x="21" y="127"/>
                  <a:pt x="17" y="129"/>
                </a:cubicBezTo>
                <a:cubicBezTo>
                  <a:pt x="17" y="126"/>
                  <a:pt x="17" y="124"/>
                  <a:pt x="18" y="121"/>
                </a:cubicBezTo>
                <a:cubicBezTo>
                  <a:pt x="22" y="118"/>
                  <a:pt x="28" y="115"/>
                  <a:pt x="34" y="113"/>
                </a:cubicBezTo>
                <a:close/>
                <a:moveTo>
                  <a:pt x="32" y="125"/>
                </a:moveTo>
                <a:cubicBezTo>
                  <a:pt x="32" y="128"/>
                  <a:pt x="31" y="132"/>
                  <a:pt x="31" y="135"/>
                </a:cubicBezTo>
                <a:cubicBezTo>
                  <a:pt x="25" y="136"/>
                  <a:pt x="20" y="136"/>
                  <a:pt x="16" y="137"/>
                </a:cubicBezTo>
                <a:cubicBezTo>
                  <a:pt x="16" y="135"/>
                  <a:pt x="16" y="133"/>
                  <a:pt x="16" y="131"/>
                </a:cubicBezTo>
                <a:cubicBezTo>
                  <a:pt x="21" y="129"/>
                  <a:pt x="26" y="127"/>
                  <a:pt x="32" y="125"/>
                </a:cubicBezTo>
                <a:close/>
                <a:moveTo>
                  <a:pt x="31" y="136"/>
                </a:moveTo>
                <a:cubicBezTo>
                  <a:pt x="31" y="139"/>
                  <a:pt x="31" y="141"/>
                  <a:pt x="31" y="144"/>
                </a:cubicBezTo>
                <a:cubicBezTo>
                  <a:pt x="16" y="144"/>
                  <a:pt x="16" y="144"/>
                  <a:pt x="16" y="144"/>
                </a:cubicBezTo>
                <a:cubicBezTo>
                  <a:pt x="16" y="142"/>
                  <a:pt x="16" y="140"/>
                  <a:pt x="16" y="139"/>
                </a:cubicBezTo>
                <a:cubicBezTo>
                  <a:pt x="20" y="138"/>
                  <a:pt x="25" y="137"/>
                  <a:pt x="31" y="136"/>
                </a:cubicBezTo>
                <a:close/>
                <a:moveTo>
                  <a:pt x="31" y="145"/>
                </a:moveTo>
                <a:cubicBezTo>
                  <a:pt x="31" y="148"/>
                  <a:pt x="31" y="150"/>
                  <a:pt x="31" y="153"/>
                </a:cubicBezTo>
                <a:cubicBezTo>
                  <a:pt x="25" y="152"/>
                  <a:pt x="20" y="151"/>
                  <a:pt x="16" y="150"/>
                </a:cubicBezTo>
                <a:cubicBezTo>
                  <a:pt x="16" y="149"/>
                  <a:pt x="16" y="147"/>
                  <a:pt x="16" y="145"/>
                </a:cubicBezTo>
                <a:lnTo>
                  <a:pt x="31" y="145"/>
                </a:lnTo>
                <a:close/>
                <a:moveTo>
                  <a:pt x="31" y="154"/>
                </a:moveTo>
                <a:cubicBezTo>
                  <a:pt x="31" y="158"/>
                  <a:pt x="32" y="161"/>
                  <a:pt x="32" y="164"/>
                </a:cubicBezTo>
                <a:cubicBezTo>
                  <a:pt x="26" y="162"/>
                  <a:pt x="21" y="160"/>
                  <a:pt x="16" y="158"/>
                </a:cubicBezTo>
                <a:cubicBezTo>
                  <a:pt x="16" y="156"/>
                  <a:pt x="16" y="154"/>
                  <a:pt x="16" y="152"/>
                </a:cubicBezTo>
                <a:cubicBezTo>
                  <a:pt x="20" y="153"/>
                  <a:pt x="25" y="154"/>
                  <a:pt x="31" y="154"/>
                </a:cubicBezTo>
                <a:close/>
                <a:moveTo>
                  <a:pt x="32" y="166"/>
                </a:moveTo>
                <a:cubicBezTo>
                  <a:pt x="33" y="169"/>
                  <a:pt x="33" y="173"/>
                  <a:pt x="34" y="176"/>
                </a:cubicBezTo>
                <a:cubicBezTo>
                  <a:pt x="28" y="174"/>
                  <a:pt x="22" y="171"/>
                  <a:pt x="18" y="168"/>
                </a:cubicBezTo>
                <a:cubicBezTo>
                  <a:pt x="17" y="165"/>
                  <a:pt x="17" y="163"/>
                  <a:pt x="17" y="160"/>
                </a:cubicBezTo>
                <a:cubicBezTo>
                  <a:pt x="21" y="162"/>
                  <a:pt x="26" y="164"/>
                  <a:pt x="32" y="166"/>
                </a:cubicBezTo>
                <a:close/>
                <a:moveTo>
                  <a:pt x="34" y="178"/>
                </a:moveTo>
                <a:cubicBezTo>
                  <a:pt x="35" y="182"/>
                  <a:pt x="36" y="186"/>
                  <a:pt x="37" y="190"/>
                </a:cubicBezTo>
                <a:cubicBezTo>
                  <a:pt x="30" y="186"/>
                  <a:pt x="24" y="182"/>
                  <a:pt x="19" y="178"/>
                </a:cubicBezTo>
                <a:cubicBezTo>
                  <a:pt x="19" y="175"/>
                  <a:pt x="18" y="173"/>
                  <a:pt x="18" y="170"/>
                </a:cubicBezTo>
                <a:cubicBezTo>
                  <a:pt x="22" y="173"/>
                  <a:pt x="28" y="176"/>
                  <a:pt x="34" y="178"/>
                </a:cubicBezTo>
                <a:close/>
                <a:moveTo>
                  <a:pt x="37" y="192"/>
                </a:moveTo>
                <a:cubicBezTo>
                  <a:pt x="39" y="197"/>
                  <a:pt x="40" y="202"/>
                  <a:pt x="42" y="207"/>
                </a:cubicBezTo>
                <a:cubicBezTo>
                  <a:pt x="35" y="202"/>
                  <a:pt x="29" y="197"/>
                  <a:pt x="23" y="192"/>
                </a:cubicBezTo>
                <a:cubicBezTo>
                  <a:pt x="22" y="188"/>
                  <a:pt x="21" y="184"/>
                  <a:pt x="20" y="181"/>
                </a:cubicBezTo>
                <a:cubicBezTo>
                  <a:pt x="25" y="185"/>
                  <a:pt x="31" y="189"/>
                  <a:pt x="37" y="192"/>
                </a:cubicBezTo>
                <a:close/>
                <a:moveTo>
                  <a:pt x="42" y="209"/>
                </a:moveTo>
                <a:cubicBezTo>
                  <a:pt x="43" y="209"/>
                  <a:pt x="43" y="209"/>
                  <a:pt x="43" y="209"/>
                </a:cubicBezTo>
                <a:cubicBezTo>
                  <a:pt x="46" y="217"/>
                  <a:pt x="50" y="224"/>
                  <a:pt x="53" y="231"/>
                </a:cubicBezTo>
                <a:cubicBezTo>
                  <a:pt x="45" y="225"/>
                  <a:pt x="38" y="219"/>
                  <a:pt x="32" y="213"/>
                </a:cubicBezTo>
                <a:cubicBezTo>
                  <a:pt x="29" y="207"/>
                  <a:pt x="26" y="201"/>
                  <a:pt x="24" y="195"/>
                </a:cubicBezTo>
                <a:cubicBezTo>
                  <a:pt x="29" y="200"/>
                  <a:pt x="35" y="205"/>
                  <a:pt x="42" y="209"/>
                </a:cubicBezTo>
                <a:close/>
                <a:moveTo>
                  <a:pt x="69" y="250"/>
                </a:moveTo>
                <a:cubicBezTo>
                  <a:pt x="70" y="251"/>
                  <a:pt x="71" y="251"/>
                  <a:pt x="72" y="251"/>
                </a:cubicBezTo>
                <a:cubicBezTo>
                  <a:pt x="75" y="251"/>
                  <a:pt x="78" y="254"/>
                  <a:pt x="79" y="252"/>
                </a:cubicBezTo>
                <a:cubicBezTo>
                  <a:pt x="80" y="251"/>
                  <a:pt x="81" y="249"/>
                  <a:pt x="81" y="248"/>
                </a:cubicBezTo>
                <a:cubicBezTo>
                  <a:pt x="85" y="254"/>
                  <a:pt x="89" y="260"/>
                  <a:pt x="94" y="265"/>
                </a:cubicBezTo>
                <a:cubicBezTo>
                  <a:pt x="89" y="263"/>
                  <a:pt x="84" y="261"/>
                  <a:pt x="79" y="259"/>
                </a:cubicBezTo>
                <a:cubicBezTo>
                  <a:pt x="78" y="257"/>
                  <a:pt x="76" y="255"/>
                  <a:pt x="75" y="257"/>
                </a:cubicBezTo>
                <a:cubicBezTo>
                  <a:pt x="73" y="255"/>
                  <a:pt x="71" y="252"/>
                  <a:pt x="69" y="250"/>
                </a:cubicBezTo>
                <a:close/>
                <a:moveTo>
                  <a:pt x="83" y="248"/>
                </a:moveTo>
                <a:cubicBezTo>
                  <a:pt x="84" y="249"/>
                  <a:pt x="85" y="249"/>
                  <a:pt x="85" y="248"/>
                </a:cubicBezTo>
                <a:cubicBezTo>
                  <a:pt x="85" y="248"/>
                  <a:pt x="85" y="248"/>
                  <a:pt x="85" y="248"/>
                </a:cubicBezTo>
                <a:cubicBezTo>
                  <a:pt x="89" y="249"/>
                  <a:pt x="93" y="250"/>
                  <a:pt x="97" y="251"/>
                </a:cubicBezTo>
                <a:cubicBezTo>
                  <a:pt x="100" y="258"/>
                  <a:pt x="104" y="264"/>
                  <a:pt x="108" y="269"/>
                </a:cubicBezTo>
                <a:cubicBezTo>
                  <a:pt x="104" y="268"/>
                  <a:pt x="101" y="267"/>
                  <a:pt x="97" y="266"/>
                </a:cubicBezTo>
                <a:cubicBezTo>
                  <a:pt x="92" y="261"/>
                  <a:pt x="87" y="255"/>
                  <a:pt x="83" y="248"/>
                </a:cubicBezTo>
                <a:close/>
                <a:moveTo>
                  <a:pt x="99" y="252"/>
                </a:moveTo>
                <a:cubicBezTo>
                  <a:pt x="103" y="253"/>
                  <a:pt x="106" y="254"/>
                  <a:pt x="110" y="255"/>
                </a:cubicBezTo>
                <a:cubicBezTo>
                  <a:pt x="113" y="261"/>
                  <a:pt x="116" y="266"/>
                  <a:pt x="119" y="271"/>
                </a:cubicBezTo>
                <a:cubicBezTo>
                  <a:pt x="116" y="270"/>
                  <a:pt x="113" y="270"/>
                  <a:pt x="111" y="269"/>
                </a:cubicBezTo>
                <a:cubicBezTo>
                  <a:pt x="106" y="264"/>
                  <a:pt x="102" y="259"/>
                  <a:pt x="99" y="252"/>
                </a:cubicBezTo>
                <a:close/>
                <a:moveTo>
                  <a:pt x="112" y="255"/>
                </a:moveTo>
                <a:cubicBezTo>
                  <a:pt x="116" y="255"/>
                  <a:pt x="119" y="256"/>
                  <a:pt x="123" y="256"/>
                </a:cubicBezTo>
                <a:cubicBezTo>
                  <a:pt x="125" y="262"/>
                  <a:pt x="127" y="268"/>
                  <a:pt x="128" y="272"/>
                </a:cubicBezTo>
                <a:cubicBezTo>
                  <a:pt x="126" y="272"/>
                  <a:pt x="123" y="272"/>
                  <a:pt x="121" y="271"/>
                </a:cubicBezTo>
                <a:cubicBezTo>
                  <a:pt x="118" y="267"/>
                  <a:pt x="115" y="261"/>
                  <a:pt x="112" y="255"/>
                </a:cubicBezTo>
                <a:close/>
                <a:moveTo>
                  <a:pt x="125" y="257"/>
                </a:moveTo>
                <a:cubicBezTo>
                  <a:pt x="128" y="257"/>
                  <a:pt x="131" y="257"/>
                  <a:pt x="134" y="257"/>
                </a:cubicBezTo>
                <a:cubicBezTo>
                  <a:pt x="135" y="263"/>
                  <a:pt x="136" y="268"/>
                  <a:pt x="137" y="273"/>
                </a:cubicBezTo>
                <a:cubicBezTo>
                  <a:pt x="135" y="273"/>
                  <a:pt x="132" y="272"/>
                  <a:pt x="130" y="272"/>
                </a:cubicBezTo>
                <a:cubicBezTo>
                  <a:pt x="128" y="268"/>
                  <a:pt x="126" y="263"/>
                  <a:pt x="125" y="257"/>
                </a:cubicBezTo>
                <a:close/>
                <a:moveTo>
                  <a:pt x="137" y="274"/>
                </a:moveTo>
                <a:cubicBezTo>
                  <a:pt x="137" y="275"/>
                  <a:pt x="138" y="276"/>
                  <a:pt x="138" y="277"/>
                </a:cubicBezTo>
                <a:cubicBezTo>
                  <a:pt x="138" y="279"/>
                  <a:pt x="139" y="281"/>
                  <a:pt x="139" y="282"/>
                </a:cubicBezTo>
                <a:cubicBezTo>
                  <a:pt x="138" y="282"/>
                  <a:pt x="137" y="282"/>
                  <a:pt x="136" y="282"/>
                </a:cubicBezTo>
                <a:cubicBezTo>
                  <a:pt x="134" y="280"/>
                  <a:pt x="133" y="277"/>
                  <a:pt x="131" y="274"/>
                </a:cubicBezTo>
                <a:cubicBezTo>
                  <a:pt x="133" y="274"/>
                  <a:pt x="135" y="274"/>
                  <a:pt x="137" y="274"/>
                </a:cubicBezTo>
                <a:close/>
                <a:moveTo>
                  <a:pt x="136" y="257"/>
                </a:moveTo>
                <a:cubicBezTo>
                  <a:pt x="138" y="258"/>
                  <a:pt x="141" y="258"/>
                  <a:pt x="143" y="258"/>
                </a:cubicBezTo>
                <a:cubicBezTo>
                  <a:pt x="143" y="273"/>
                  <a:pt x="143" y="273"/>
                  <a:pt x="143" y="273"/>
                </a:cubicBezTo>
                <a:cubicBezTo>
                  <a:pt x="142" y="273"/>
                  <a:pt x="140" y="273"/>
                  <a:pt x="138" y="273"/>
                </a:cubicBezTo>
                <a:cubicBezTo>
                  <a:pt x="138" y="269"/>
                  <a:pt x="137" y="264"/>
                  <a:pt x="136" y="257"/>
                </a:cubicBezTo>
                <a:close/>
                <a:moveTo>
                  <a:pt x="136" y="256"/>
                </a:moveTo>
                <a:cubicBezTo>
                  <a:pt x="135" y="253"/>
                  <a:pt x="135" y="250"/>
                  <a:pt x="135" y="246"/>
                </a:cubicBezTo>
                <a:cubicBezTo>
                  <a:pt x="134" y="242"/>
                  <a:pt x="134" y="239"/>
                  <a:pt x="134" y="235"/>
                </a:cubicBezTo>
                <a:cubicBezTo>
                  <a:pt x="137" y="235"/>
                  <a:pt x="140" y="235"/>
                  <a:pt x="143" y="235"/>
                </a:cubicBezTo>
                <a:cubicBezTo>
                  <a:pt x="143" y="256"/>
                  <a:pt x="143" y="256"/>
                  <a:pt x="143" y="256"/>
                </a:cubicBezTo>
                <a:cubicBezTo>
                  <a:pt x="141" y="256"/>
                  <a:pt x="138" y="256"/>
                  <a:pt x="136" y="256"/>
                </a:cubicBezTo>
                <a:close/>
                <a:moveTo>
                  <a:pt x="134" y="234"/>
                </a:moveTo>
                <a:cubicBezTo>
                  <a:pt x="133" y="228"/>
                  <a:pt x="133" y="222"/>
                  <a:pt x="132" y="215"/>
                </a:cubicBezTo>
                <a:cubicBezTo>
                  <a:pt x="136" y="215"/>
                  <a:pt x="140" y="215"/>
                  <a:pt x="143" y="215"/>
                </a:cubicBezTo>
                <a:cubicBezTo>
                  <a:pt x="143" y="234"/>
                  <a:pt x="143" y="234"/>
                  <a:pt x="143" y="234"/>
                </a:cubicBezTo>
                <a:cubicBezTo>
                  <a:pt x="140" y="234"/>
                  <a:pt x="137" y="234"/>
                  <a:pt x="134" y="234"/>
                </a:cubicBezTo>
                <a:close/>
                <a:moveTo>
                  <a:pt x="132" y="213"/>
                </a:moveTo>
                <a:cubicBezTo>
                  <a:pt x="132" y="208"/>
                  <a:pt x="132" y="202"/>
                  <a:pt x="131" y="196"/>
                </a:cubicBezTo>
                <a:cubicBezTo>
                  <a:pt x="135" y="196"/>
                  <a:pt x="139" y="196"/>
                  <a:pt x="143" y="196"/>
                </a:cubicBezTo>
                <a:cubicBezTo>
                  <a:pt x="143" y="214"/>
                  <a:pt x="143" y="214"/>
                  <a:pt x="143" y="214"/>
                </a:cubicBezTo>
                <a:cubicBezTo>
                  <a:pt x="140" y="214"/>
                  <a:pt x="136" y="214"/>
                  <a:pt x="132" y="213"/>
                </a:cubicBezTo>
                <a:close/>
                <a:moveTo>
                  <a:pt x="131" y="195"/>
                </a:moveTo>
                <a:cubicBezTo>
                  <a:pt x="131" y="189"/>
                  <a:pt x="131" y="183"/>
                  <a:pt x="131" y="178"/>
                </a:cubicBezTo>
                <a:cubicBezTo>
                  <a:pt x="135" y="178"/>
                  <a:pt x="139" y="178"/>
                  <a:pt x="143" y="178"/>
                </a:cubicBezTo>
                <a:cubicBezTo>
                  <a:pt x="143" y="195"/>
                  <a:pt x="143" y="195"/>
                  <a:pt x="143" y="195"/>
                </a:cubicBezTo>
                <a:cubicBezTo>
                  <a:pt x="139" y="195"/>
                  <a:pt x="135" y="195"/>
                  <a:pt x="131" y="195"/>
                </a:cubicBezTo>
                <a:close/>
                <a:moveTo>
                  <a:pt x="131" y="176"/>
                </a:moveTo>
                <a:cubicBezTo>
                  <a:pt x="131" y="171"/>
                  <a:pt x="131" y="165"/>
                  <a:pt x="131" y="160"/>
                </a:cubicBezTo>
                <a:cubicBezTo>
                  <a:pt x="135" y="160"/>
                  <a:pt x="139" y="160"/>
                  <a:pt x="143" y="160"/>
                </a:cubicBezTo>
                <a:cubicBezTo>
                  <a:pt x="143" y="176"/>
                  <a:pt x="143" y="176"/>
                  <a:pt x="143" y="176"/>
                </a:cubicBezTo>
                <a:cubicBezTo>
                  <a:pt x="139" y="176"/>
                  <a:pt x="135" y="176"/>
                  <a:pt x="131" y="176"/>
                </a:cubicBezTo>
                <a:close/>
                <a:moveTo>
                  <a:pt x="130" y="158"/>
                </a:moveTo>
                <a:cubicBezTo>
                  <a:pt x="130" y="155"/>
                  <a:pt x="130" y="152"/>
                  <a:pt x="130" y="149"/>
                </a:cubicBezTo>
                <a:cubicBezTo>
                  <a:pt x="132" y="148"/>
                  <a:pt x="134" y="147"/>
                  <a:pt x="137" y="148"/>
                </a:cubicBezTo>
                <a:cubicBezTo>
                  <a:pt x="139" y="149"/>
                  <a:pt x="141" y="150"/>
                  <a:pt x="143" y="150"/>
                </a:cubicBezTo>
                <a:cubicBezTo>
                  <a:pt x="143" y="158"/>
                  <a:pt x="143" y="158"/>
                  <a:pt x="143" y="158"/>
                </a:cubicBezTo>
                <a:cubicBezTo>
                  <a:pt x="139" y="158"/>
                  <a:pt x="135" y="158"/>
                  <a:pt x="130" y="158"/>
                </a:cubicBezTo>
                <a:close/>
                <a:moveTo>
                  <a:pt x="134" y="51"/>
                </a:moveTo>
                <a:cubicBezTo>
                  <a:pt x="134" y="48"/>
                  <a:pt x="134" y="46"/>
                  <a:pt x="135" y="43"/>
                </a:cubicBezTo>
                <a:cubicBezTo>
                  <a:pt x="135" y="40"/>
                  <a:pt x="135" y="36"/>
                  <a:pt x="136" y="33"/>
                </a:cubicBezTo>
                <a:cubicBezTo>
                  <a:pt x="138" y="33"/>
                  <a:pt x="141" y="33"/>
                  <a:pt x="143" y="33"/>
                </a:cubicBezTo>
                <a:cubicBezTo>
                  <a:pt x="143" y="48"/>
                  <a:pt x="143" y="48"/>
                  <a:pt x="143" y="48"/>
                </a:cubicBezTo>
                <a:cubicBezTo>
                  <a:pt x="141" y="49"/>
                  <a:pt x="137" y="50"/>
                  <a:pt x="134" y="51"/>
                </a:cubicBezTo>
                <a:close/>
                <a:moveTo>
                  <a:pt x="136" y="32"/>
                </a:moveTo>
                <a:cubicBezTo>
                  <a:pt x="137" y="25"/>
                  <a:pt x="138" y="20"/>
                  <a:pt x="138" y="16"/>
                </a:cubicBezTo>
                <a:cubicBezTo>
                  <a:pt x="140" y="16"/>
                  <a:pt x="142" y="16"/>
                  <a:pt x="143" y="16"/>
                </a:cubicBezTo>
                <a:cubicBezTo>
                  <a:pt x="143" y="31"/>
                  <a:pt x="143" y="31"/>
                  <a:pt x="143" y="31"/>
                </a:cubicBezTo>
                <a:cubicBezTo>
                  <a:pt x="141" y="32"/>
                  <a:pt x="138" y="32"/>
                  <a:pt x="136" y="32"/>
                </a:cubicBezTo>
                <a:close/>
                <a:moveTo>
                  <a:pt x="139" y="15"/>
                </a:moveTo>
                <a:cubicBezTo>
                  <a:pt x="140" y="11"/>
                  <a:pt x="140" y="8"/>
                  <a:pt x="141" y="6"/>
                </a:cubicBezTo>
                <a:cubicBezTo>
                  <a:pt x="142" y="6"/>
                  <a:pt x="143" y="6"/>
                  <a:pt x="143" y="6"/>
                </a:cubicBezTo>
                <a:cubicBezTo>
                  <a:pt x="143" y="15"/>
                  <a:pt x="143" y="15"/>
                  <a:pt x="143" y="15"/>
                </a:cubicBezTo>
                <a:cubicBezTo>
                  <a:pt x="142" y="15"/>
                  <a:pt x="140" y="15"/>
                  <a:pt x="139" y="15"/>
                </a:cubicBezTo>
                <a:close/>
                <a:moveTo>
                  <a:pt x="59" y="36"/>
                </a:moveTo>
                <a:cubicBezTo>
                  <a:pt x="55" y="40"/>
                  <a:pt x="51" y="44"/>
                  <a:pt x="48" y="48"/>
                </a:cubicBezTo>
                <a:cubicBezTo>
                  <a:pt x="46" y="49"/>
                  <a:pt x="44" y="51"/>
                  <a:pt x="42" y="53"/>
                </a:cubicBezTo>
                <a:cubicBezTo>
                  <a:pt x="40" y="55"/>
                  <a:pt x="38" y="57"/>
                  <a:pt x="36" y="58"/>
                </a:cubicBezTo>
                <a:cubicBezTo>
                  <a:pt x="43" y="50"/>
                  <a:pt x="50" y="43"/>
                  <a:pt x="59" y="36"/>
                </a:cubicBezTo>
                <a:close/>
                <a:moveTo>
                  <a:pt x="23" y="79"/>
                </a:moveTo>
                <a:cubicBezTo>
                  <a:pt x="23" y="79"/>
                  <a:pt x="24" y="81"/>
                  <a:pt x="25" y="82"/>
                </a:cubicBezTo>
                <a:cubicBezTo>
                  <a:pt x="21" y="85"/>
                  <a:pt x="19" y="89"/>
                  <a:pt x="16" y="93"/>
                </a:cubicBezTo>
                <a:cubicBezTo>
                  <a:pt x="18" y="88"/>
                  <a:pt x="20" y="83"/>
                  <a:pt x="23" y="78"/>
                </a:cubicBezTo>
                <a:cubicBezTo>
                  <a:pt x="23" y="79"/>
                  <a:pt x="23" y="79"/>
                  <a:pt x="23" y="79"/>
                </a:cubicBezTo>
                <a:close/>
                <a:moveTo>
                  <a:pt x="25" y="83"/>
                </a:moveTo>
                <a:cubicBezTo>
                  <a:pt x="26" y="83"/>
                  <a:pt x="26" y="84"/>
                  <a:pt x="26" y="84"/>
                </a:cubicBezTo>
                <a:cubicBezTo>
                  <a:pt x="26" y="84"/>
                  <a:pt x="26" y="84"/>
                  <a:pt x="26" y="85"/>
                </a:cubicBezTo>
                <a:cubicBezTo>
                  <a:pt x="25" y="88"/>
                  <a:pt x="23" y="92"/>
                  <a:pt x="22" y="96"/>
                </a:cubicBezTo>
                <a:cubicBezTo>
                  <a:pt x="17" y="101"/>
                  <a:pt x="13" y="106"/>
                  <a:pt x="10" y="111"/>
                </a:cubicBezTo>
                <a:cubicBezTo>
                  <a:pt x="11" y="107"/>
                  <a:pt x="12" y="103"/>
                  <a:pt x="14" y="100"/>
                </a:cubicBezTo>
                <a:cubicBezTo>
                  <a:pt x="17" y="94"/>
                  <a:pt x="21" y="88"/>
                  <a:pt x="25" y="83"/>
                </a:cubicBezTo>
                <a:close/>
                <a:moveTo>
                  <a:pt x="21" y="100"/>
                </a:moveTo>
                <a:cubicBezTo>
                  <a:pt x="20" y="103"/>
                  <a:pt x="19" y="107"/>
                  <a:pt x="18" y="110"/>
                </a:cubicBezTo>
                <a:cubicBezTo>
                  <a:pt x="14" y="114"/>
                  <a:pt x="11" y="117"/>
                  <a:pt x="8" y="121"/>
                </a:cubicBezTo>
                <a:cubicBezTo>
                  <a:pt x="8" y="119"/>
                  <a:pt x="9" y="118"/>
                  <a:pt x="9" y="116"/>
                </a:cubicBezTo>
                <a:cubicBezTo>
                  <a:pt x="12" y="110"/>
                  <a:pt x="16" y="105"/>
                  <a:pt x="21" y="100"/>
                </a:cubicBezTo>
                <a:close/>
                <a:moveTo>
                  <a:pt x="17" y="113"/>
                </a:moveTo>
                <a:cubicBezTo>
                  <a:pt x="17" y="115"/>
                  <a:pt x="16" y="118"/>
                  <a:pt x="16" y="121"/>
                </a:cubicBezTo>
                <a:cubicBezTo>
                  <a:pt x="12" y="123"/>
                  <a:pt x="10" y="126"/>
                  <a:pt x="7" y="128"/>
                </a:cubicBezTo>
                <a:cubicBezTo>
                  <a:pt x="7" y="127"/>
                  <a:pt x="7" y="126"/>
                  <a:pt x="8" y="125"/>
                </a:cubicBezTo>
                <a:cubicBezTo>
                  <a:pt x="10" y="121"/>
                  <a:pt x="13" y="117"/>
                  <a:pt x="17" y="113"/>
                </a:cubicBezTo>
                <a:close/>
                <a:moveTo>
                  <a:pt x="16" y="123"/>
                </a:moveTo>
                <a:cubicBezTo>
                  <a:pt x="15" y="125"/>
                  <a:pt x="15" y="127"/>
                  <a:pt x="15" y="130"/>
                </a:cubicBezTo>
                <a:cubicBezTo>
                  <a:pt x="12" y="131"/>
                  <a:pt x="9" y="133"/>
                  <a:pt x="7" y="135"/>
                </a:cubicBezTo>
                <a:cubicBezTo>
                  <a:pt x="7" y="133"/>
                  <a:pt x="7" y="132"/>
                  <a:pt x="7" y="131"/>
                </a:cubicBezTo>
                <a:cubicBezTo>
                  <a:pt x="9" y="128"/>
                  <a:pt x="12" y="125"/>
                  <a:pt x="16" y="123"/>
                </a:cubicBezTo>
                <a:close/>
                <a:moveTo>
                  <a:pt x="14" y="138"/>
                </a:moveTo>
                <a:cubicBezTo>
                  <a:pt x="13" y="138"/>
                  <a:pt x="13" y="138"/>
                  <a:pt x="12" y="138"/>
                </a:cubicBezTo>
                <a:cubicBezTo>
                  <a:pt x="10" y="139"/>
                  <a:pt x="8" y="139"/>
                  <a:pt x="6" y="140"/>
                </a:cubicBezTo>
                <a:cubicBezTo>
                  <a:pt x="6" y="139"/>
                  <a:pt x="6" y="138"/>
                  <a:pt x="6" y="137"/>
                </a:cubicBezTo>
                <a:cubicBezTo>
                  <a:pt x="9" y="135"/>
                  <a:pt x="11" y="133"/>
                  <a:pt x="15" y="131"/>
                </a:cubicBezTo>
                <a:cubicBezTo>
                  <a:pt x="15" y="133"/>
                  <a:pt x="15" y="136"/>
                  <a:pt x="14" y="138"/>
                </a:cubicBezTo>
                <a:close/>
                <a:moveTo>
                  <a:pt x="15" y="158"/>
                </a:moveTo>
                <a:cubicBezTo>
                  <a:pt x="11" y="156"/>
                  <a:pt x="9" y="154"/>
                  <a:pt x="6" y="153"/>
                </a:cubicBezTo>
                <a:cubicBezTo>
                  <a:pt x="6" y="152"/>
                  <a:pt x="6" y="150"/>
                  <a:pt x="6" y="149"/>
                </a:cubicBezTo>
                <a:cubicBezTo>
                  <a:pt x="8" y="150"/>
                  <a:pt x="10" y="150"/>
                  <a:pt x="12" y="151"/>
                </a:cubicBezTo>
                <a:cubicBezTo>
                  <a:pt x="13" y="151"/>
                  <a:pt x="13" y="151"/>
                  <a:pt x="14" y="152"/>
                </a:cubicBezTo>
                <a:cubicBezTo>
                  <a:pt x="15" y="154"/>
                  <a:pt x="15" y="156"/>
                  <a:pt x="15" y="158"/>
                </a:cubicBezTo>
                <a:close/>
                <a:moveTo>
                  <a:pt x="6" y="141"/>
                </a:moveTo>
                <a:cubicBezTo>
                  <a:pt x="8" y="141"/>
                  <a:pt x="11" y="140"/>
                  <a:pt x="14" y="139"/>
                </a:cubicBezTo>
                <a:cubicBezTo>
                  <a:pt x="14" y="141"/>
                  <a:pt x="14" y="142"/>
                  <a:pt x="14" y="144"/>
                </a:cubicBezTo>
                <a:cubicBezTo>
                  <a:pt x="6" y="144"/>
                  <a:pt x="6" y="144"/>
                  <a:pt x="6" y="144"/>
                </a:cubicBezTo>
                <a:cubicBezTo>
                  <a:pt x="6" y="143"/>
                  <a:pt x="6" y="142"/>
                  <a:pt x="6" y="141"/>
                </a:cubicBezTo>
                <a:close/>
                <a:moveTo>
                  <a:pt x="6" y="145"/>
                </a:moveTo>
                <a:cubicBezTo>
                  <a:pt x="14" y="145"/>
                  <a:pt x="14" y="145"/>
                  <a:pt x="14" y="145"/>
                </a:cubicBezTo>
                <a:cubicBezTo>
                  <a:pt x="14" y="147"/>
                  <a:pt x="14" y="148"/>
                  <a:pt x="14" y="150"/>
                </a:cubicBezTo>
                <a:cubicBezTo>
                  <a:pt x="11" y="149"/>
                  <a:pt x="8" y="148"/>
                  <a:pt x="6" y="148"/>
                </a:cubicBezTo>
                <a:cubicBezTo>
                  <a:pt x="6" y="147"/>
                  <a:pt x="6" y="146"/>
                  <a:pt x="6" y="145"/>
                </a:cubicBezTo>
                <a:close/>
                <a:moveTo>
                  <a:pt x="7" y="155"/>
                </a:moveTo>
                <a:cubicBezTo>
                  <a:pt x="9" y="156"/>
                  <a:pt x="12" y="158"/>
                  <a:pt x="15" y="159"/>
                </a:cubicBezTo>
                <a:cubicBezTo>
                  <a:pt x="15" y="162"/>
                  <a:pt x="15" y="164"/>
                  <a:pt x="16" y="167"/>
                </a:cubicBezTo>
                <a:cubicBezTo>
                  <a:pt x="12" y="164"/>
                  <a:pt x="9" y="161"/>
                  <a:pt x="7" y="158"/>
                </a:cubicBezTo>
                <a:cubicBezTo>
                  <a:pt x="7" y="157"/>
                  <a:pt x="7" y="156"/>
                  <a:pt x="7" y="155"/>
                </a:cubicBezTo>
                <a:close/>
                <a:moveTo>
                  <a:pt x="7" y="161"/>
                </a:moveTo>
                <a:cubicBezTo>
                  <a:pt x="10" y="164"/>
                  <a:pt x="12" y="166"/>
                  <a:pt x="16" y="169"/>
                </a:cubicBezTo>
                <a:cubicBezTo>
                  <a:pt x="16" y="171"/>
                  <a:pt x="17" y="174"/>
                  <a:pt x="17" y="176"/>
                </a:cubicBezTo>
                <a:cubicBezTo>
                  <a:pt x="13" y="173"/>
                  <a:pt x="10" y="169"/>
                  <a:pt x="8" y="164"/>
                </a:cubicBezTo>
                <a:cubicBezTo>
                  <a:pt x="7" y="163"/>
                  <a:pt x="7" y="162"/>
                  <a:pt x="7" y="161"/>
                </a:cubicBezTo>
                <a:close/>
                <a:moveTo>
                  <a:pt x="8" y="168"/>
                </a:moveTo>
                <a:cubicBezTo>
                  <a:pt x="11" y="172"/>
                  <a:pt x="14" y="176"/>
                  <a:pt x="18" y="179"/>
                </a:cubicBezTo>
                <a:cubicBezTo>
                  <a:pt x="19" y="182"/>
                  <a:pt x="20" y="186"/>
                  <a:pt x="21" y="189"/>
                </a:cubicBezTo>
                <a:cubicBezTo>
                  <a:pt x="16" y="184"/>
                  <a:pt x="12" y="179"/>
                  <a:pt x="9" y="173"/>
                </a:cubicBezTo>
                <a:cubicBezTo>
                  <a:pt x="9" y="172"/>
                  <a:pt x="8" y="170"/>
                  <a:pt x="8" y="168"/>
                </a:cubicBezTo>
                <a:close/>
                <a:moveTo>
                  <a:pt x="10" y="179"/>
                </a:moveTo>
                <a:cubicBezTo>
                  <a:pt x="13" y="183"/>
                  <a:pt x="17" y="188"/>
                  <a:pt x="22" y="193"/>
                </a:cubicBezTo>
                <a:cubicBezTo>
                  <a:pt x="23" y="198"/>
                  <a:pt x="26" y="204"/>
                  <a:pt x="28" y="209"/>
                </a:cubicBezTo>
                <a:cubicBezTo>
                  <a:pt x="22" y="203"/>
                  <a:pt x="18" y="197"/>
                  <a:pt x="14" y="190"/>
                </a:cubicBezTo>
                <a:cubicBezTo>
                  <a:pt x="12" y="186"/>
                  <a:pt x="11" y="182"/>
                  <a:pt x="10" y="179"/>
                </a:cubicBezTo>
                <a:close/>
                <a:moveTo>
                  <a:pt x="17" y="198"/>
                </a:moveTo>
                <a:cubicBezTo>
                  <a:pt x="21" y="203"/>
                  <a:pt x="25" y="209"/>
                  <a:pt x="30" y="214"/>
                </a:cubicBezTo>
                <a:cubicBezTo>
                  <a:pt x="34" y="221"/>
                  <a:pt x="38" y="228"/>
                  <a:pt x="43" y="235"/>
                </a:cubicBezTo>
                <a:cubicBezTo>
                  <a:pt x="37" y="230"/>
                  <a:pt x="32" y="224"/>
                  <a:pt x="27" y="218"/>
                </a:cubicBezTo>
                <a:cubicBezTo>
                  <a:pt x="23" y="212"/>
                  <a:pt x="20" y="205"/>
                  <a:pt x="17" y="198"/>
                </a:cubicBezTo>
                <a:close/>
                <a:moveTo>
                  <a:pt x="54" y="246"/>
                </a:moveTo>
                <a:cubicBezTo>
                  <a:pt x="61" y="251"/>
                  <a:pt x="68" y="255"/>
                  <a:pt x="75" y="259"/>
                </a:cubicBezTo>
                <a:cubicBezTo>
                  <a:pt x="80" y="264"/>
                  <a:pt x="86" y="268"/>
                  <a:pt x="91" y="272"/>
                </a:cubicBezTo>
                <a:cubicBezTo>
                  <a:pt x="84" y="269"/>
                  <a:pt x="77" y="265"/>
                  <a:pt x="70" y="261"/>
                </a:cubicBezTo>
                <a:cubicBezTo>
                  <a:pt x="65" y="257"/>
                  <a:pt x="59" y="252"/>
                  <a:pt x="54" y="246"/>
                </a:cubicBezTo>
                <a:close/>
                <a:moveTo>
                  <a:pt x="79" y="261"/>
                </a:moveTo>
                <a:cubicBezTo>
                  <a:pt x="85" y="263"/>
                  <a:pt x="90" y="265"/>
                  <a:pt x="96" y="267"/>
                </a:cubicBezTo>
                <a:cubicBezTo>
                  <a:pt x="101" y="272"/>
                  <a:pt x="105" y="275"/>
                  <a:pt x="110" y="278"/>
                </a:cubicBezTo>
                <a:cubicBezTo>
                  <a:pt x="106" y="277"/>
                  <a:pt x="103" y="276"/>
                  <a:pt x="99" y="275"/>
                </a:cubicBezTo>
                <a:cubicBezTo>
                  <a:pt x="92" y="271"/>
                  <a:pt x="86" y="266"/>
                  <a:pt x="79" y="261"/>
                </a:cubicBezTo>
                <a:close/>
                <a:moveTo>
                  <a:pt x="100" y="268"/>
                </a:moveTo>
                <a:cubicBezTo>
                  <a:pt x="103" y="269"/>
                  <a:pt x="106" y="270"/>
                  <a:pt x="110" y="271"/>
                </a:cubicBezTo>
                <a:cubicBezTo>
                  <a:pt x="113" y="275"/>
                  <a:pt x="117" y="278"/>
                  <a:pt x="120" y="280"/>
                </a:cubicBezTo>
                <a:cubicBezTo>
                  <a:pt x="119" y="280"/>
                  <a:pt x="117" y="280"/>
                  <a:pt x="115" y="280"/>
                </a:cubicBezTo>
                <a:cubicBezTo>
                  <a:pt x="110" y="277"/>
                  <a:pt x="105" y="273"/>
                  <a:pt x="100" y="268"/>
                </a:cubicBezTo>
                <a:close/>
                <a:moveTo>
                  <a:pt x="112" y="271"/>
                </a:moveTo>
                <a:cubicBezTo>
                  <a:pt x="115" y="272"/>
                  <a:pt x="118" y="272"/>
                  <a:pt x="120" y="273"/>
                </a:cubicBezTo>
                <a:cubicBezTo>
                  <a:pt x="123" y="276"/>
                  <a:pt x="125" y="279"/>
                  <a:pt x="128" y="282"/>
                </a:cubicBezTo>
                <a:cubicBezTo>
                  <a:pt x="127" y="281"/>
                  <a:pt x="125" y="281"/>
                  <a:pt x="124" y="281"/>
                </a:cubicBezTo>
                <a:cubicBezTo>
                  <a:pt x="120" y="279"/>
                  <a:pt x="116" y="275"/>
                  <a:pt x="112" y="271"/>
                </a:cubicBezTo>
                <a:close/>
                <a:moveTo>
                  <a:pt x="122" y="273"/>
                </a:moveTo>
                <a:cubicBezTo>
                  <a:pt x="125" y="273"/>
                  <a:pt x="127" y="274"/>
                  <a:pt x="129" y="274"/>
                </a:cubicBezTo>
                <a:cubicBezTo>
                  <a:pt x="131" y="277"/>
                  <a:pt x="132" y="280"/>
                  <a:pt x="134" y="282"/>
                </a:cubicBezTo>
                <a:cubicBezTo>
                  <a:pt x="133" y="282"/>
                  <a:pt x="132" y="282"/>
                  <a:pt x="131" y="282"/>
                </a:cubicBezTo>
                <a:cubicBezTo>
                  <a:pt x="128" y="280"/>
                  <a:pt x="125" y="277"/>
                  <a:pt x="122" y="273"/>
                </a:cubicBezTo>
                <a:close/>
                <a:moveTo>
                  <a:pt x="141" y="282"/>
                </a:moveTo>
                <a:cubicBezTo>
                  <a:pt x="140" y="281"/>
                  <a:pt x="140" y="278"/>
                  <a:pt x="139" y="274"/>
                </a:cubicBezTo>
                <a:cubicBezTo>
                  <a:pt x="140" y="274"/>
                  <a:pt x="142" y="274"/>
                  <a:pt x="143" y="274"/>
                </a:cubicBezTo>
                <a:cubicBezTo>
                  <a:pt x="143" y="283"/>
                  <a:pt x="143" y="283"/>
                  <a:pt x="143" y="283"/>
                </a:cubicBezTo>
                <a:cubicBezTo>
                  <a:pt x="143" y="283"/>
                  <a:pt x="142" y="283"/>
                  <a:pt x="141" y="282"/>
                </a:cubicBezTo>
                <a:close/>
                <a:moveTo>
                  <a:pt x="145" y="283"/>
                </a:moveTo>
                <a:cubicBezTo>
                  <a:pt x="145" y="274"/>
                  <a:pt x="145" y="274"/>
                  <a:pt x="145" y="274"/>
                </a:cubicBezTo>
                <a:cubicBezTo>
                  <a:pt x="146" y="274"/>
                  <a:pt x="148" y="274"/>
                  <a:pt x="150" y="274"/>
                </a:cubicBezTo>
                <a:cubicBezTo>
                  <a:pt x="149" y="278"/>
                  <a:pt x="148" y="281"/>
                  <a:pt x="147" y="282"/>
                </a:cubicBezTo>
                <a:cubicBezTo>
                  <a:pt x="146" y="283"/>
                  <a:pt x="146" y="283"/>
                  <a:pt x="145" y="283"/>
                </a:cubicBezTo>
                <a:close/>
                <a:moveTo>
                  <a:pt x="154" y="282"/>
                </a:moveTo>
                <a:cubicBezTo>
                  <a:pt x="156" y="280"/>
                  <a:pt x="157" y="277"/>
                  <a:pt x="159" y="274"/>
                </a:cubicBezTo>
                <a:cubicBezTo>
                  <a:pt x="161" y="274"/>
                  <a:pt x="164" y="273"/>
                  <a:pt x="166" y="273"/>
                </a:cubicBezTo>
                <a:cubicBezTo>
                  <a:pt x="163" y="277"/>
                  <a:pt x="161" y="280"/>
                  <a:pt x="158" y="282"/>
                </a:cubicBezTo>
                <a:cubicBezTo>
                  <a:pt x="156" y="282"/>
                  <a:pt x="155" y="282"/>
                  <a:pt x="154" y="282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cxnSp>
        <p:nvCxnSpPr>
          <p:cNvPr id="7" name="Straight Connector 7"/>
          <p:cNvCxnSpPr/>
          <p:nvPr/>
        </p:nvCxnSpPr>
        <p:spPr>
          <a:xfrm flipV="1">
            <a:off x="7095372" y="2531474"/>
            <a:ext cx="397944" cy="397996"/>
          </a:xfrm>
          <a:prstGeom prst="line">
            <a:avLst/>
          </a:prstGeom>
          <a:ln w="444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12"/>
          <p:cNvCxnSpPr/>
          <p:nvPr/>
        </p:nvCxnSpPr>
        <p:spPr>
          <a:xfrm flipH="1" flipV="1">
            <a:off x="4693987" y="2531474"/>
            <a:ext cx="397944" cy="397996"/>
          </a:xfrm>
          <a:prstGeom prst="line">
            <a:avLst/>
          </a:prstGeom>
          <a:ln w="444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0"/>
          <p:cNvCxnSpPr/>
          <p:nvPr/>
        </p:nvCxnSpPr>
        <p:spPr>
          <a:xfrm rot="10800000" flipV="1">
            <a:off x="4698684" y="4979824"/>
            <a:ext cx="397944" cy="397996"/>
          </a:xfrm>
          <a:prstGeom prst="line">
            <a:avLst/>
          </a:prstGeom>
          <a:ln w="444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13"/>
          <p:cNvCxnSpPr/>
          <p:nvPr/>
        </p:nvCxnSpPr>
        <p:spPr>
          <a:xfrm flipH="1">
            <a:off x="4058187" y="2535264"/>
            <a:ext cx="648753" cy="0"/>
          </a:xfrm>
          <a:prstGeom prst="line">
            <a:avLst/>
          </a:prstGeom>
          <a:ln w="444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21"/>
          <p:cNvCxnSpPr/>
          <p:nvPr/>
        </p:nvCxnSpPr>
        <p:spPr>
          <a:xfrm rot="10800000">
            <a:off x="4068503" y="5374030"/>
            <a:ext cx="648753" cy="0"/>
          </a:xfrm>
          <a:prstGeom prst="line">
            <a:avLst/>
          </a:prstGeom>
          <a:ln w="444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8"/>
          <p:cNvCxnSpPr/>
          <p:nvPr/>
        </p:nvCxnSpPr>
        <p:spPr>
          <a:xfrm rot="10800000" flipH="1" flipV="1">
            <a:off x="7100069" y="4979824"/>
            <a:ext cx="397944" cy="397996"/>
          </a:xfrm>
          <a:prstGeom prst="line">
            <a:avLst/>
          </a:prstGeom>
          <a:ln w="444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9"/>
          <p:cNvCxnSpPr/>
          <p:nvPr/>
        </p:nvCxnSpPr>
        <p:spPr>
          <a:xfrm>
            <a:off x="7474747" y="2535264"/>
            <a:ext cx="663765" cy="0"/>
          </a:xfrm>
          <a:prstGeom prst="line">
            <a:avLst/>
          </a:prstGeom>
          <a:ln w="444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9"/>
          <p:cNvCxnSpPr/>
          <p:nvPr/>
        </p:nvCxnSpPr>
        <p:spPr>
          <a:xfrm rot="10800000" flipH="1">
            <a:off x="7474747" y="5374030"/>
            <a:ext cx="663765" cy="0"/>
          </a:xfrm>
          <a:prstGeom prst="line">
            <a:avLst/>
          </a:prstGeom>
          <a:ln w="444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Chart 23"/>
          <p:cNvGraphicFramePr/>
          <p:nvPr/>
        </p:nvGraphicFramePr>
        <p:xfrm>
          <a:off x="2467780" y="1723226"/>
          <a:ext cx="1672020" cy="1616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6" name="Chart 24"/>
          <p:cNvGraphicFramePr/>
          <p:nvPr/>
        </p:nvGraphicFramePr>
        <p:xfrm>
          <a:off x="8061770" y="1727006"/>
          <a:ext cx="1672020" cy="1616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" name="Chart 25"/>
          <p:cNvGraphicFramePr/>
          <p:nvPr/>
        </p:nvGraphicFramePr>
        <p:xfrm>
          <a:off x="2467780" y="4565782"/>
          <a:ext cx="1672020" cy="1616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8" name="Chart 26"/>
          <p:cNvGraphicFramePr/>
          <p:nvPr/>
        </p:nvGraphicFramePr>
        <p:xfrm>
          <a:off x="8061770" y="4525984"/>
          <a:ext cx="1672020" cy="1616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9" name="TextBox 27"/>
          <p:cNvSpPr txBox="1"/>
          <p:nvPr/>
        </p:nvSpPr>
        <p:spPr>
          <a:xfrm>
            <a:off x="1559497" y="2095414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添加文字</a:t>
            </a:r>
            <a:endParaRPr lang="id-ID" altLang="zh-CN" sz="1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0" name="Rectangle 28"/>
          <p:cNvSpPr/>
          <p:nvPr/>
        </p:nvSpPr>
        <p:spPr>
          <a:xfrm>
            <a:off x="384551" y="2356669"/>
            <a:ext cx="2238990" cy="8125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200" kern="3000" spc="31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</a:rPr>
              <a:t>文字内容需概括精炼，建议与标题相关并符合整体语言风格，语言描述尽量简洁生动</a:t>
            </a:r>
          </a:p>
        </p:txBody>
      </p:sp>
      <p:sp>
        <p:nvSpPr>
          <p:cNvPr id="21" name="TextBox 29"/>
          <p:cNvSpPr txBox="1"/>
          <p:nvPr/>
        </p:nvSpPr>
        <p:spPr>
          <a:xfrm>
            <a:off x="9624003" y="2031912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添加文字</a:t>
            </a:r>
            <a:endParaRPr lang="id-ID" altLang="zh-CN" sz="1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2" name="Rectangle 30"/>
          <p:cNvSpPr/>
          <p:nvPr/>
        </p:nvSpPr>
        <p:spPr>
          <a:xfrm>
            <a:off x="9624003" y="2293167"/>
            <a:ext cx="2192835" cy="10525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kern="3000" spc="31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</a:rPr>
              <a:t>文字内容需概括精炼，建议与标题相关并符合整体语言风格，语言描述尽量简洁生动</a:t>
            </a:r>
          </a:p>
        </p:txBody>
      </p:sp>
      <p:sp>
        <p:nvSpPr>
          <p:cNvPr id="23" name="TextBox 31"/>
          <p:cNvSpPr txBox="1"/>
          <p:nvPr/>
        </p:nvSpPr>
        <p:spPr>
          <a:xfrm>
            <a:off x="9616937" y="4894163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添加文字</a:t>
            </a:r>
            <a:endParaRPr lang="id-ID" altLang="zh-CN" sz="1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4" name="Rectangle 32"/>
          <p:cNvSpPr/>
          <p:nvPr/>
        </p:nvSpPr>
        <p:spPr>
          <a:xfrm>
            <a:off x="9616936" y="5155418"/>
            <a:ext cx="2192835" cy="10525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kern="3000" spc="31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</a:rPr>
              <a:t>文字内容需概括精炼，建议与标题相关并符合整体语言风格，语言描述尽量简洁生动</a:t>
            </a:r>
          </a:p>
        </p:txBody>
      </p:sp>
      <p:sp>
        <p:nvSpPr>
          <p:cNvPr id="25" name="TextBox 33"/>
          <p:cNvSpPr txBox="1"/>
          <p:nvPr/>
        </p:nvSpPr>
        <p:spPr>
          <a:xfrm>
            <a:off x="1559497" y="4885320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添加文字</a:t>
            </a:r>
            <a:endParaRPr lang="id-ID" altLang="zh-CN" sz="1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6" name="Rectangle 34"/>
          <p:cNvSpPr/>
          <p:nvPr/>
        </p:nvSpPr>
        <p:spPr>
          <a:xfrm>
            <a:off x="256453" y="5146575"/>
            <a:ext cx="2238990" cy="8125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200" kern="3000" spc="31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</a:rPr>
              <a:t>文字内容需概括精炼，建议与标题相关并符合整体语言风格，语言描述尽量简洁生动</a:t>
            </a:r>
          </a:p>
        </p:txBody>
      </p:sp>
      <p:grpSp>
        <p:nvGrpSpPr>
          <p:cNvPr id="27" name="Group 45"/>
          <p:cNvGrpSpPr/>
          <p:nvPr/>
        </p:nvGrpSpPr>
        <p:grpSpPr>
          <a:xfrm>
            <a:off x="8766058" y="2279205"/>
            <a:ext cx="285313" cy="478508"/>
            <a:chOff x="9728201" y="1546225"/>
            <a:chExt cx="214313" cy="341313"/>
          </a:xfrm>
          <a:solidFill>
            <a:schemeClr val="tx2"/>
          </a:solidFill>
        </p:grpSpPr>
        <p:sp>
          <p:nvSpPr>
            <p:cNvPr id="28" name="Freeform 43"/>
            <p:cNvSpPr>
              <a:spLocks noEditPoints="1"/>
            </p:cNvSpPr>
            <p:nvPr/>
          </p:nvSpPr>
          <p:spPr bwMode="auto">
            <a:xfrm>
              <a:off x="9728201" y="1546225"/>
              <a:ext cx="214313" cy="341313"/>
            </a:xfrm>
            <a:custGeom>
              <a:avLst/>
              <a:gdLst>
                <a:gd name="T0" fmla="*/ 68 w 80"/>
                <a:gd name="T1" fmla="*/ 0 h 128"/>
                <a:gd name="T2" fmla="*/ 11 w 80"/>
                <a:gd name="T3" fmla="*/ 0 h 128"/>
                <a:gd name="T4" fmla="*/ 0 w 80"/>
                <a:gd name="T5" fmla="*/ 11 h 128"/>
                <a:gd name="T6" fmla="*/ 0 w 80"/>
                <a:gd name="T7" fmla="*/ 116 h 128"/>
                <a:gd name="T8" fmla="*/ 11 w 80"/>
                <a:gd name="T9" fmla="*/ 128 h 128"/>
                <a:gd name="T10" fmla="*/ 68 w 80"/>
                <a:gd name="T11" fmla="*/ 128 h 128"/>
                <a:gd name="T12" fmla="*/ 80 w 80"/>
                <a:gd name="T13" fmla="*/ 116 h 128"/>
                <a:gd name="T14" fmla="*/ 80 w 80"/>
                <a:gd name="T15" fmla="*/ 11 h 128"/>
                <a:gd name="T16" fmla="*/ 68 w 80"/>
                <a:gd name="T17" fmla="*/ 0 h 128"/>
                <a:gd name="T18" fmla="*/ 72 w 80"/>
                <a:gd name="T19" fmla="*/ 116 h 128"/>
                <a:gd name="T20" fmla="*/ 68 w 80"/>
                <a:gd name="T21" fmla="*/ 120 h 128"/>
                <a:gd name="T22" fmla="*/ 11 w 80"/>
                <a:gd name="T23" fmla="*/ 120 h 128"/>
                <a:gd name="T24" fmla="*/ 8 w 80"/>
                <a:gd name="T25" fmla="*/ 116 h 128"/>
                <a:gd name="T26" fmla="*/ 8 w 80"/>
                <a:gd name="T27" fmla="*/ 11 h 128"/>
                <a:gd name="T28" fmla="*/ 11 w 80"/>
                <a:gd name="T29" fmla="*/ 8 h 128"/>
                <a:gd name="T30" fmla="*/ 68 w 80"/>
                <a:gd name="T31" fmla="*/ 8 h 128"/>
                <a:gd name="T32" fmla="*/ 72 w 80"/>
                <a:gd name="T33" fmla="*/ 11 h 128"/>
                <a:gd name="T34" fmla="*/ 72 w 80"/>
                <a:gd name="T35" fmla="*/ 11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28">
                  <a:moveTo>
                    <a:pt x="68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23"/>
                    <a:pt x="5" y="128"/>
                    <a:pt x="11" y="128"/>
                  </a:cubicBezTo>
                  <a:cubicBezTo>
                    <a:pt x="68" y="128"/>
                    <a:pt x="68" y="128"/>
                    <a:pt x="68" y="128"/>
                  </a:cubicBezTo>
                  <a:cubicBezTo>
                    <a:pt x="75" y="128"/>
                    <a:pt x="80" y="123"/>
                    <a:pt x="80" y="116"/>
                  </a:cubicBezTo>
                  <a:cubicBezTo>
                    <a:pt x="80" y="11"/>
                    <a:pt x="80" y="11"/>
                    <a:pt x="80" y="11"/>
                  </a:cubicBezTo>
                  <a:cubicBezTo>
                    <a:pt x="80" y="5"/>
                    <a:pt x="75" y="0"/>
                    <a:pt x="68" y="0"/>
                  </a:cubicBezTo>
                  <a:close/>
                  <a:moveTo>
                    <a:pt x="72" y="116"/>
                  </a:moveTo>
                  <a:cubicBezTo>
                    <a:pt x="72" y="118"/>
                    <a:pt x="70" y="120"/>
                    <a:pt x="68" y="120"/>
                  </a:cubicBezTo>
                  <a:cubicBezTo>
                    <a:pt x="11" y="120"/>
                    <a:pt x="11" y="120"/>
                    <a:pt x="11" y="120"/>
                  </a:cubicBezTo>
                  <a:cubicBezTo>
                    <a:pt x="9" y="120"/>
                    <a:pt x="8" y="118"/>
                    <a:pt x="8" y="116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9"/>
                    <a:pt x="9" y="8"/>
                    <a:pt x="11" y="8"/>
                  </a:cubicBezTo>
                  <a:cubicBezTo>
                    <a:pt x="68" y="8"/>
                    <a:pt x="68" y="8"/>
                    <a:pt x="68" y="8"/>
                  </a:cubicBezTo>
                  <a:cubicBezTo>
                    <a:pt x="70" y="8"/>
                    <a:pt x="72" y="9"/>
                    <a:pt x="72" y="11"/>
                  </a:cubicBezTo>
                  <a:lnTo>
                    <a:pt x="72" y="1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29" name="Freeform 44"/>
            <p:cNvSpPr>
              <a:spLocks noEditPoints="1"/>
            </p:cNvSpPr>
            <p:nvPr/>
          </p:nvSpPr>
          <p:spPr bwMode="auto">
            <a:xfrm>
              <a:off x="9771064" y="1600200"/>
              <a:ext cx="128588" cy="223838"/>
            </a:xfrm>
            <a:custGeom>
              <a:avLst/>
              <a:gdLst>
                <a:gd name="T0" fmla="*/ 40 w 48"/>
                <a:gd name="T1" fmla="*/ 0 h 84"/>
                <a:gd name="T2" fmla="*/ 7 w 48"/>
                <a:gd name="T3" fmla="*/ 0 h 84"/>
                <a:gd name="T4" fmla="*/ 7 w 48"/>
                <a:gd name="T5" fmla="*/ 0 h 84"/>
                <a:gd name="T6" fmla="*/ 7 w 48"/>
                <a:gd name="T7" fmla="*/ 0 h 84"/>
                <a:gd name="T8" fmla="*/ 0 w 48"/>
                <a:gd name="T9" fmla="*/ 7 h 84"/>
                <a:gd name="T10" fmla="*/ 0 w 48"/>
                <a:gd name="T11" fmla="*/ 76 h 84"/>
                <a:gd name="T12" fmla="*/ 7 w 48"/>
                <a:gd name="T13" fmla="*/ 84 h 84"/>
                <a:gd name="T14" fmla="*/ 40 w 48"/>
                <a:gd name="T15" fmla="*/ 84 h 84"/>
                <a:gd name="T16" fmla="*/ 48 w 48"/>
                <a:gd name="T17" fmla="*/ 76 h 84"/>
                <a:gd name="T18" fmla="*/ 48 w 48"/>
                <a:gd name="T19" fmla="*/ 7 h 84"/>
                <a:gd name="T20" fmla="*/ 40 w 48"/>
                <a:gd name="T21" fmla="*/ 0 h 84"/>
                <a:gd name="T22" fmla="*/ 44 w 48"/>
                <a:gd name="T23" fmla="*/ 76 h 84"/>
                <a:gd name="T24" fmla="*/ 40 w 48"/>
                <a:gd name="T25" fmla="*/ 80 h 84"/>
                <a:gd name="T26" fmla="*/ 7 w 48"/>
                <a:gd name="T27" fmla="*/ 80 h 84"/>
                <a:gd name="T28" fmla="*/ 4 w 48"/>
                <a:gd name="T29" fmla="*/ 76 h 84"/>
                <a:gd name="T30" fmla="*/ 4 w 48"/>
                <a:gd name="T31" fmla="*/ 7 h 84"/>
                <a:gd name="T32" fmla="*/ 7 w 48"/>
                <a:gd name="T33" fmla="*/ 4 h 84"/>
                <a:gd name="T34" fmla="*/ 40 w 48"/>
                <a:gd name="T35" fmla="*/ 4 h 84"/>
                <a:gd name="T36" fmla="*/ 44 w 48"/>
                <a:gd name="T37" fmla="*/ 7 h 84"/>
                <a:gd name="T38" fmla="*/ 44 w 48"/>
                <a:gd name="T39" fmla="*/ 76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8" h="84">
                  <a:moveTo>
                    <a:pt x="40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80"/>
                    <a:pt x="3" y="84"/>
                    <a:pt x="7" y="84"/>
                  </a:cubicBezTo>
                  <a:cubicBezTo>
                    <a:pt x="40" y="84"/>
                    <a:pt x="40" y="84"/>
                    <a:pt x="40" y="84"/>
                  </a:cubicBezTo>
                  <a:cubicBezTo>
                    <a:pt x="44" y="84"/>
                    <a:pt x="48" y="80"/>
                    <a:pt x="48" y="76"/>
                  </a:cubicBezTo>
                  <a:cubicBezTo>
                    <a:pt x="48" y="7"/>
                    <a:pt x="48" y="7"/>
                    <a:pt x="48" y="7"/>
                  </a:cubicBezTo>
                  <a:cubicBezTo>
                    <a:pt x="48" y="3"/>
                    <a:pt x="44" y="0"/>
                    <a:pt x="40" y="0"/>
                  </a:cubicBezTo>
                  <a:close/>
                  <a:moveTo>
                    <a:pt x="44" y="76"/>
                  </a:moveTo>
                  <a:cubicBezTo>
                    <a:pt x="44" y="78"/>
                    <a:pt x="42" y="80"/>
                    <a:pt x="40" y="80"/>
                  </a:cubicBezTo>
                  <a:cubicBezTo>
                    <a:pt x="7" y="80"/>
                    <a:pt x="7" y="80"/>
                    <a:pt x="7" y="80"/>
                  </a:cubicBezTo>
                  <a:cubicBezTo>
                    <a:pt x="5" y="80"/>
                    <a:pt x="4" y="78"/>
                    <a:pt x="4" y="76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5"/>
                    <a:pt x="5" y="4"/>
                    <a:pt x="7" y="4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2" y="4"/>
                    <a:pt x="44" y="5"/>
                    <a:pt x="44" y="7"/>
                  </a:cubicBezTo>
                  <a:lnTo>
                    <a:pt x="44" y="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30" name="Freeform 45"/>
            <p:cNvSpPr/>
            <p:nvPr/>
          </p:nvSpPr>
          <p:spPr bwMode="auto">
            <a:xfrm>
              <a:off x="9813926" y="1577975"/>
              <a:ext cx="42863" cy="11113"/>
            </a:xfrm>
            <a:custGeom>
              <a:avLst/>
              <a:gdLst>
                <a:gd name="T0" fmla="*/ 2 w 16"/>
                <a:gd name="T1" fmla="*/ 4 h 4"/>
                <a:gd name="T2" fmla="*/ 14 w 16"/>
                <a:gd name="T3" fmla="*/ 4 h 4"/>
                <a:gd name="T4" fmla="*/ 16 w 16"/>
                <a:gd name="T5" fmla="*/ 2 h 4"/>
                <a:gd name="T6" fmla="*/ 14 w 16"/>
                <a:gd name="T7" fmla="*/ 0 h 4"/>
                <a:gd name="T8" fmla="*/ 2 w 16"/>
                <a:gd name="T9" fmla="*/ 0 h 4"/>
                <a:gd name="T10" fmla="*/ 0 w 16"/>
                <a:gd name="T11" fmla="*/ 2 h 4"/>
                <a:gd name="T12" fmla="*/ 2 w 16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4">
                  <a:moveTo>
                    <a:pt x="2" y="4"/>
                  </a:moveTo>
                  <a:cubicBezTo>
                    <a:pt x="14" y="4"/>
                    <a:pt x="14" y="4"/>
                    <a:pt x="14" y="4"/>
                  </a:cubicBezTo>
                  <a:cubicBezTo>
                    <a:pt x="15" y="4"/>
                    <a:pt x="16" y="3"/>
                    <a:pt x="16" y="2"/>
                  </a:cubicBezTo>
                  <a:cubicBezTo>
                    <a:pt x="16" y="1"/>
                    <a:pt x="15" y="0"/>
                    <a:pt x="14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31" name="Oval 46"/>
            <p:cNvSpPr>
              <a:spLocks noChangeArrowheads="1"/>
            </p:cNvSpPr>
            <p:nvPr/>
          </p:nvSpPr>
          <p:spPr bwMode="auto">
            <a:xfrm>
              <a:off x="9825039" y="1835150"/>
              <a:ext cx="20638" cy="206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</p:grpSp>
      <p:grpSp>
        <p:nvGrpSpPr>
          <p:cNvPr id="32" name="Group 50"/>
          <p:cNvGrpSpPr/>
          <p:nvPr/>
        </p:nvGrpSpPr>
        <p:grpSpPr>
          <a:xfrm rot="5400000">
            <a:off x="3091097" y="5121763"/>
            <a:ext cx="370898" cy="495234"/>
            <a:chOff x="10390189" y="1546225"/>
            <a:chExt cx="255588" cy="341313"/>
          </a:xfrm>
          <a:solidFill>
            <a:schemeClr val="tx2"/>
          </a:solidFill>
        </p:grpSpPr>
        <p:sp>
          <p:nvSpPr>
            <p:cNvPr id="33" name="Freeform 47"/>
            <p:cNvSpPr>
              <a:spLocks noEditPoints="1"/>
            </p:cNvSpPr>
            <p:nvPr/>
          </p:nvSpPr>
          <p:spPr bwMode="auto">
            <a:xfrm>
              <a:off x="10390189" y="1546225"/>
              <a:ext cx="255588" cy="341313"/>
            </a:xfrm>
            <a:custGeom>
              <a:avLst/>
              <a:gdLst>
                <a:gd name="T0" fmla="*/ 85 w 96"/>
                <a:gd name="T1" fmla="*/ 8 h 128"/>
                <a:gd name="T2" fmla="*/ 88 w 96"/>
                <a:gd name="T3" fmla="*/ 11 h 128"/>
                <a:gd name="T4" fmla="*/ 88 w 96"/>
                <a:gd name="T5" fmla="*/ 117 h 128"/>
                <a:gd name="T6" fmla="*/ 85 w 96"/>
                <a:gd name="T7" fmla="*/ 120 h 128"/>
                <a:gd name="T8" fmla="*/ 11 w 96"/>
                <a:gd name="T9" fmla="*/ 120 h 128"/>
                <a:gd name="T10" fmla="*/ 8 w 96"/>
                <a:gd name="T11" fmla="*/ 117 h 128"/>
                <a:gd name="T12" fmla="*/ 8 w 96"/>
                <a:gd name="T13" fmla="*/ 11 h 128"/>
                <a:gd name="T14" fmla="*/ 11 w 96"/>
                <a:gd name="T15" fmla="*/ 8 h 128"/>
                <a:gd name="T16" fmla="*/ 85 w 96"/>
                <a:gd name="T17" fmla="*/ 8 h 128"/>
                <a:gd name="T18" fmla="*/ 85 w 96"/>
                <a:gd name="T19" fmla="*/ 0 h 128"/>
                <a:gd name="T20" fmla="*/ 11 w 96"/>
                <a:gd name="T21" fmla="*/ 0 h 128"/>
                <a:gd name="T22" fmla="*/ 0 w 96"/>
                <a:gd name="T23" fmla="*/ 11 h 128"/>
                <a:gd name="T24" fmla="*/ 0 w 96"/>
                <a:gd name="T25" fmla="*/ 117 h 128"/>
                <a:gd name="T26" fmla="*/ 11 w 96"/>
                <a:gd name="T27" fmla="*/ 128 h 128"/>
                <a:gd name="T28" fmla="*/ 85 w 96"/>
                <a:gd name="T29" fmla="*/ 128 h 128"/>
                <a:gd name="T30" fmla="*/ 96 w 96"/>
                <a:gd name="T31" fmla="*/ 117 h 128"/>
                <a:gd name="T32" fmla="*/ 96 w 96"/>
                <a:gd name="T33" fmla="*/ 11 h 128"/>
                <a:gd name="T34" fmla="*/ 85 w 96"/>
                <a:gd name="T35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6" h="128">
                  <a:moveTo>
                    <a:pt x="85" y="8"/>
                  </a:moveTo>
                  <a:cubicBezTo>
                    <a:pt x="86" y="8"/>
                    <a:pt x="88" y="9"/>
                    <a:pt x="88" y="11"/>
                  </a:cubicBezTo>
                  <a:cubicBezTo>
                    <a:pt x="88" y="117"/>
                    <a:pt x="88" y="117"/>
                    <a:pt x="88" y="117"/>
                  </a:cubicBezTo>
                  <a:cubicBezTo>
                    <a:pt x="88" y="118"/>
                    <a:pt x="86" y="120"/>
                    <a:pt x="85" y="120"/>
                  </a:cubicBezTo>
                  <a:cubicBezTo>
                    <a:pt x="11" y="120"/>
                    <a:pt x="11" y="120"/>
                    <a:pt x="11" y="120"/>
                  </a:cubicBezTo>
                  <a:cubicBezTo>
                    <a:pt x="9" y="120"/>
                    <a:pt x="8" y="118"/>
                    <a:pt x="8" y="117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9"/>
                    <a:pt x="9" y="8"/>
                    <a:pt x="11" y="8"/>
                  </a:cubicBezTo>
                  <a:cubicBezTo>
                    <a:pt x="85" y="8"/>
                    <a:pt x="85" y="8"/>
                    <a:pt x="85" y="8"/>
                  </a:cubicBezTo>
                  <a:moveTo>
                    <a:pt x="85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117"/>
                    <a:pt x="0" y="117"/>
                    <a:pt x="0" y="117"/>
                  </a:cubicBezTo>
                  <a:cubicBezTo>
                    <a:pt x="0" y="123"/>
                    <a:pt x="5" y="128"/>
                    <a:pt x="11" y="128"/>
                  </a:cubicBezTo>
                  <a:cubicBezTo>
                    <a:pt x="85" y="128"/>
                    <a:pt x="85" y="128"/>
                    <a:pt x="85" y="128"/>
                  </a:cubicBezTo>
                  <a:cubicBezTo>
                    <a:pt x="91" y="128"/>
                    <a:pt x="96" y="123"/>
                    <a:pt x="96" y="117"/>
                  </a:cubicBezTo>
                  <a:cubicBezTo>
                    <a:pt x="96" y="11"/>
                    <a:pt x="96" y="11"/>
                    <a:pt x="96" y="11"/>
                  </a:cubicBezTo>
                  <a:cubicBezTo>
                    <a:pt x="96" y="5"/>
                    <a:pt x="91" y="0"/>
                    <a:pt x="8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34" name="Freeform 48"/>
            <p:cNvSpPr>
              <a:spLocks noEditPoints="1"/>
            </p:cNvSpPr>
            <p:nvPr/>
          </p:nvSpPr>
          <p:spPr bwMode="auto">
            <a:xfrm>
              <a:off x="10433051" y="1589088"/>
              <a:ext cx="169863" cy="234950"/>
            </a:xfrm>
            <a:custGeom>
              <a:avLst/>
              <a:gdLst>
                <a:gd name="T0" fmla="*/ 57 w 64"/>
                <a:gd name="T1" fmla="*/ 4 h 88"/>
                <a:gd name="T2" fmla="*/ 60 w 64"/>
                <a:gd name="T3" fmla="*/ 7 h 88"/>
                <a:gd name="T4" fmla="*/ 60 w 64"/>
                <a:gd name="T5" fmla="*/ 81 h 88"/>
                <a:gd name="T6" fmla="*/ 57 w 64"/>
                <a:gd name="T7" fmla="*/ 84 h 88"/>
                <a:gd name="T8" fmla="*/ 7 w 64"/>
                <a:gd name="T9" fmla="*/ 84 h 88"/>
                <a:gd name="T10" fmla="*/ 4 w 64"/>
                <a:gd name="T11" fmla="*/ 81 h 88"/>
                <a:gd name="T12" fmla="*/ 4 w 64"/>
                <a:gd name="T13" fmla="*/ 7 h 88"/>
                <a:gd name="T14" fmla="*/ 7 w 64"/>
                <a:gd name="T15" fmla="*/ 4 h 88"/>
                <a:gd name="T16" fmla="*/ 57 w 64"/>
                <a:gd name="T17" fmla="*/ 4 h 88"/>
                <a:gd name="T18" fmla="*/ 57 w 64"/>
                <a:gd name="T19" fmla="*/ 0 h 88"/>
                <a:gd name="T20" fmla="*/ 7 w 64"/>
                <a:gd name="T21" fmla="*/ 0 h 88"/>
                <a:gd name="T22" fmla="*/ 0 w 64"/>
                <a:gd name="T23" fmla="*/ 7 h 88"/>
                <a:gd name="T24" fmla="*/ 0 w 64"/>
                <a:gd name="T25" fmla="*/ 81 h 88"/>
                <a:gd name="T26" fmla="*/ 7 w 64"/>
                <a:gd name="T27" fmla="*/ 88 h 88"/>
                <a:gd name="T28" fmla="*/ 57 w 64"/>
                <a:gd name="T29" fmla="*/ 88 h 88"/>
                <a:gd name="T30" fmla="*/ 64 w 64"/>
                <a:gd name="T31" fmla="*/ 81 h 88"/>
                <a:gd name="T32" fmla="*/ 64 w 64"/>
                <a:gd name="T33" fmla="*/ 7 h 88"/>
                <a:gd name="T34" fmla="*/ 57 w 64"/>
                <a:gd name="T35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4" h="88">
                  <a:moveTo>
                    <a:pt x="57" y="4"/>
                  </a:moveTo>
                  <a:cubicBezTo>
                    <a:pt x="58" y="4"/>
                    <a:pt x="60" y="5"/>
                    <a:pt x="60" y="7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60" y="82"/>
                    <a:pt x="58" y="84"/>
                    <a:pt x="57" y="84"/>
                  </a:cubicBezTo>
                  <a:cubicBezTo>
                    <a:pt x="7" y="84"/>
                    <a:pt x="7" y="84"/>
                    <a:pt x="7" y="84"/>
                  </a:cubicBezTo>
                  <a:cubicBezTo>
                    <a:pt x="5" y="84"/>
                    <a:pt x="4" y="82"/>
                    <a:pt x="4" y="81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5"/>
                    <a:pt x="5" y="4"/>
                    <a:pt x="7" y="4"/>
                  </a:cubicBezTo>
                  <a:cubicBezTo>
                    <a:pt x="57" y="4"/>
                    <a:pt x="57" y="4"/>
                    <a:pt x="57" y="4"/>
                  </a:cubicBezTo>
                  <a:moveTo>
                    <a:pt x="5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5"/>
                    <a:pt x="3" y="88"/>
                    <a:pt x="7" y="88"/>
                  </a:cubicBezTo>
                  <a:cubicBezTo>
                    <a:pt x="57" y="88"/>
                    <a:pt x="57" y="88"/>
                    <a:pt x="57" y="88"/>
                  </a:cubicBezTo>
                  <a:cubicBezTo>
                    <a:pt x="61" y="88"/>
                    <a:pt x="64" y="85"/>
                    <a:pt x="64" y="81"/>
                  </a:cubicBezTo>
                  <a:cubicBezTo>
                    <a:pt x="64" y="7"/>
                    <a:pt x="64" y="7"/>
                    <a:pt x="64" y="7"/>
                  </a:cubicBezTo>
                  <a:cubicBezTo>
                    <a:pt x="64" y="3"/>
                    <a:pt x="61" y="0"/>
                    <a:pt x="5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35" name="Oval 49"/>
            <p:cNvSpPr>
              <a:spLocks noChangeArrowheads="1"/>
            </p:cNvSpPr>
            <p:nvPr/>
          </p:nvSpPr>
          <p:spPr bwMode="auto">
            <a:xfrm>
              <a:off x="10507664" y="1835150"/>
              <a:ext cx="20638" cy="206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</p:grpSp>
      <p:grpSp>
        <p:nvGrpSpPr>
          <p:cNvPr id="36" name="Group 54"/>
          <p:cNvGrpSpPr/>
          <p:nvPr/>
        </p:nvGrpSpPr>
        <p:grpSpPr>
          <a:xfrm>
            <a:off x="3083583" y="2293719"/>
            <a:ext cx="471345" cy="449480"/>
            <a:chOff x="4202114" y="2917825"/>
            <a:chExt cx="341313" cy="325438"/>
          </a:xfrm>
          <a:solidFill>
            <a:schemeClr val="tx2"/>
          </a:solidFill>
        </p:grpSpPr>
        <p:sp>
          <p:nvSpPr>
            <p:cNvPr id="37" name="Freeform 110"/>
            <p:cNvSpPr>
              <a:spLocks noEditPoints="1"/>
            </p:cNvSpPr>
            <p:nvPr/>
          </p:nvSpPr>
          <p:spPr bwMode="auto">
            <a:xfrm>
              <a:off x="4202114" y="2917825"/>
              <a:ext cx="341313" cy="325438"/>
            </a:xfrm>
            <a:custGeom>
              <a:avLst/>
              <a:gdLst>
                <a:gd name="T0" fmla="*/ 117 w 128"/>
                <a:gd name="T1" fmla="*/ 0 h 122"/>
                <a:gd name="T2" fmla="*/ 11 w 128"/>
                <a:gd name="T3" fmla="*/ 0 h 122"/>
                <a:gd name="T4" fmla="*/ 0 w 128"/>
                <a:gd name="T5" fmla="*/ 11 h 122"/>
                <a:gd name="T6" fmla="*/ 0 w 128"/>
                <a:gd name="T7" fmla="*/ 93 h 122"/>
                <a:gd name="T8" fmla="*/ 11 w 128"/>
                <a:gd name="T9" fmla="*/ 104 h 122"/>
                <a:gd name="T10" fmla="*/ 43 w 128"/>
                <a:gd name="T11" fmla="*/ 104 h 122"/>
                <a:gd name="T12" fmla="*/ 37 w 128"/>
                <a:gd name="T13" fmla="*/ 110 h 122"/>
                <a:gd name="T14" fmla="*/ 34 w 128"/>
                <a:gd name="T15" fmla="*/ 113 h 122"/>
                <a:gd name="T16" fmla="*/ 34 w 128"/>
                <a:gd name="T17" fmla="*/ 118 h 122"/>
                <a:gd name="T18" fmla="*/ 42 w 128"/>
                <a:gd name="T19" fmla="*/ 122 h 122"/>
                <a:gd name="T20" fmla="*/ 86 w 128"/>
                <a:gd name="T21" fmla="*/ 122 h 122"/>
                <a:gd name="T22" fmla="*/ 94 w 128"/>
                <a:gd name="T23" fmla="*/ 118 h 122"/>
                <a:gd name="T24" fmla="*/ 94 w 128"/>
                <a:gd name="T25" fmla="*/ 113 h 122"/>
                <a:gd name="T26" fmla="*/ 91 w 128"/>
                <a:gd name="T27" fmla="*/ 110 h 122"/>
                <a:gd name="T28" fmla="*/ 85 w 128"/>
                <a:gd name="T29" fmla="*/ 104 h 122"/>
                <a:gd name="T30" fmla="*/ 117 w 128"/>
                <a:gd name="T31" fmla="*/ 104 h 122"/>
                <a:gd name="T32" fmla="*/ 128 w 128"/>
                <a:gd name="T33" fmla="*/ 93 h 122"/>
                <a:gd name="T34" fmla="*/ 128 w 128"/>
                <a:gd name="T35" fmla="*/ 11 h 122"/>
                <a:gd name="T36" fmla="*/ 117 w 128"/>
                <a:gd name="T37" fmla="*/ 0 h 122"/>
                <a:gd name="T38" fmla="*/ 88 w 128"/>
                <a:gd name="T39" fmla="*/ 113 h 122"/>
                <a:gd name="T40" fmla="*/ 90 w 128"/>
                <a:gd name="T41" fmla="*/ 116 h 122"/>
                <a:gd name="T42" fmla="*/ 90 w 128"/>
                <a:gd name="T43" fmla="*/ 116 h 122"/>
                <a:gd name="T44" fmla="*/ 86 w 128"/>
                <a:gd name="T45" fmla="*/ 118 h 122"/>
                <a:gd name="T46" fmla="*/ 42 w 128"/>
                <a:gd name="T47" fmla="*/ 118 h 122"/>
                <a:gd name="T48" fmla="*/ 38 w 128"/>
                <a:gd name="T49" fmla="*/ 116 h 122"/>
                <a:gd name="T50" fmla="*/ 38 w 128"/>
                <a:gd name="T51" fmla="*/ 116 h 122"/>
                <a:gd name="T52" fmla="*/ 38 w 128"/>
                <a:gd name="T53" fmla="*/ 116 h 122"/>
                <a:gd name="T54" fmla="*/ 40 w 128"/>
                <a:gd name="T55" fmla="*/ 113 h 122"/>
                <a:gd name="T56" fmla="*/ 48 w 128"/>
                <a:gd name="T57" fmla="*/ 104 h 122"/>
                <a:gd name="T58" fmla="*/ 80 w 128"/>
                <a:gd name="T59" fmla="*/ 104 h 122"/>
                <a:gd name="T60" fmla="*/ 88 w 128"/>
                <a:gd name="T61" fmla="*/ 113 h 122"/>
                <a:gd name="T62" fmla="*/ 120 w 128"/>
                <a:gd name="T63" fmla="*/ 93 h 122"/>
                <a:gd name="T64" fmla="*/ 117 w 128"/>
                <a:gd name="T65" fmla="*/ 96 h 122"/>
                <a:gd name="T66" fmla="*/ 11 w 128"/>
                <a:gd name="T67" fmla="*/ 96 h 122"/>
                <a:gd name="T68" fmla="*/ 8 w 128"/>
                <a:gd name="T69" fmla="*/ 93 h 122"/>
                <a:gd name="T70" fmla="*/ 8 w 128"/>
                <a:gd name="T71" fmla="*/ 11 h 122"/>
                <a:gd name="T72" fmla="*/ 11 w 128"/>
                <a:gd name="T73" fmla="*/ 8 h 122"/>
                <a:gd name="T74" fmla="*/ 117 w 128"/>
                <a:gd name="T75" fmla="*/ 8 h 122"/>
                <a:gd name="T76" fmla="*/ 120 w 128"/>
                <a:gd name="T77" fmla="*/ 11 h 122"/>
                <a:gd name="T78" fmla="*/ 120 w 128"/>
                <a:gd name="T79" fmla="*/ 93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8" h="122">
                  <a:moveTo>
                    <a:pt x="117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9"/>
                    <a:pt x="5" y="104"/>
                    <a:pt x="11" y="104"/>
                  </a:cubicBezTo>
                  <a:cubicBezTo>
                    <a:pt x="43" y="104"/>
                    <a:pt x="43" y="104"/>
                    <a:pt x="43" y="104"/>
                  </a:cubicBezTo>
                  <a:cubicBezTo>
                    <a:pt x="41" y="106"/>
                    <a:pt x="39" y="109"/>
                    <a:pt x="37" y="110"/>
                  </a:cubicBezTo>
                  <a:cubicBezTo>
                    <a:pt x="36" y="111"/>
                    <a:pt x="35" y="112"/>
                    <a:pt x="34" y="113"/>
                  </a:cubicBezTo>
                  <a:cubicBezTo>
                    <a:pt x="34" y="114"/>
                    <a:pt x="33" y="116"/>
                    <a:pt x="34" y="118"/>
                  </a:cubicBezTo>
                  <a:cubicBezTo>
                    <a:pt x="35" y="120"/>
                    <a:pt x="37" y="122"/>
                    <a:pt x="42" y="122"/>
                  </a:cubicBezTo>
                  <a:cubicBezTo>
                    <a:pt x="86" y="122"/>
                    <a:pt x="86" y="122"/>
                    <a:pt x="86" y="122"/>
                  </a:cubicBezTo>
                  <a:cubicBezTo>
                    <a:pt x="91" y="122"/>
                    <a:pt x="93" y="120"/>
                    <a:pt x="94" y="118"/>
                  </a:cubicBezTo>
                  <a:cubicBezTo>
                    <a:pt x="95" y="116"/>
                    <a:pt x="94" y="114"/>
                    <a:pt x="94" y="113"/>
                  </a:cubicBezTo>
                  <a:cubicBezTo>
                    <a:pt x="93" y="112"/>
                    <a:pt x="92" y="111"/>
                    <a:pt x="91" y="110"/>
                  </a:cubicBezTo>
                  <a:cubicBezTo>
                    <a:pt x="89" y="109"/>
                    <a:pt x="87" y="106"/>
                    <a:pt x="85" y="104"/>
                  </a:cubicBezTo>
                  <a:cubicBezTo>
                    <a:pt x="117" y="104"/>
                    <a:pt x="117" y="104"/>
                    <a:pt x="117" y="104"/>
                  </a:cubicBezTo>
                  <a:cubicBezTo>
                    <a:pt x="123" y="104"/>
                    <a:pt x="128" y="99"/>
                    <a:pt x="128" y="93"/>
                  </a:cubicBezTo>
                  <a:cubicBezTo>
                    <a:pt x="128" y="11"/>
                    <a:pt x="128" y="11"/>
                    <a:pt x="128" y="11"/>
                  </a:cubicBezTo>
                  <a:cubicBezTo>
                    <a:pt x="128" y="5"/>
                    <a:pt x="123" y="0"/>
                    <a:pt x="117" y="0"/>
                  </a:cubicBezTo>
                  <a:close/>
                  <a:moveTo>
                    <a:pt x="88" y="113"/>
                  </a:moveTo>
                  <a:cubicBezTo>
                    <a:pt x="89" y="114"/>
                    <a:pt x="90" y="115"/>
                    <a:pt x="90" y="116"/>
                  </a:cubicBezTo>
                  <a:cubicBezTo>
                    <a:pt x="90" y="116"/>
                    <a:pt x="91" y="116"/>
                    <a:pt x="90" y="116"/>
                  </a:cubicBezTo>
                  <a:cubicBezTo>
                    <a:pt x="90" y="117"/>
                    <a:pt x="88" y="118"/>
                    <a:pt x="86" y="118"/>
                  </a:cubicBezTo>
                  <a:cubicBezTo>
                    <a:pt x="42" y="118"/>
                    <a:pt x="42" y="118"/>
                    <a:pt x="42" y="118"/>
                  </a:cubicBezTo>
                  <a:cubicBezTo>
                    <a:pt x="40" y="118"/>
                    <a:pt x="38" y="117"/>
                    <a:pt x="38" y="116"/>
                  </a:cubicBezTo>
                  <a:cubicBezTo>
                    <a:pt x="38" y="116"/>
                    <a:pt x="38" y="116"/>
                    <a:pt x="38" y="116"/>
                  </a:cubicBezTo>
                  <a:cubicBezTo>
                    <a:pt x="38" y="116"/>
                    <a:pt x="38" y="116"/>
                    <a:pt x="38" y="116"/>
                  </a:cubicBezTo>
                  <a:cubicBezTo>
                    <a:pt x="38" y="115"/>
                    <a:pt x="39" y="114"/>
                    <a:pt x="40" y="113"/>
                  </a:cubicBezTo>
                  <a:cubicBezTo>
                    <a:pt x="44" y="109"/>
                    <a:pt x="47" y="106"/>
                    <a:pt x="48" y="104"/>
                  </a:cubicBezTo>
                  <a:cubicBezTo>
                    <a:pt x="80" y="104"/>
                    <a:pt x="80" y="104"/>
                    <a:pt x="80" y="104"/>
                  </a:cubicBezTo>
                  <a:cubicBezTo>
                    <a:pt x="81" y="106"/>
                    <a:pt x="84" y="109"/>
                    <a:pt x="88" y="113"/>
                  </a:cubicBezTo>
                  <a:close/>
                  <a:moveTo>
                    <a:pt x="120" y="93"/>
                  </a:moveTo>
                  <a:cubicBezTo>
                    <a:pt x="120" y="95"/>
                    <a:pt x="119" y="96"/>
                    <a:pt x="117" y="96"/>
                  </a:cubicBezTo>
                  <a:cubicBezTo>
                    <a:pt x="11" y="96"/>
                    <a:pt x="11" y="96"/>
                    <a:pt x="11" y="96"/>
                  </a:cubicBezTo>
                  <a:cubicBezTo>
                    <a:pt x="9" y="96"/>
                    <a:pt x="8" y="95"/>
                    <a:pt x="8" y="93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9"/>
                    <a:pt x="9" y="8"/>
                    <a:pt x="11" y="8"/>
                  </a:cubicBezTo>
                  <a:cubicBezTo>
                    <a:pt x="117" y="8"/>
                    <a:pt x="117" y="8"/>
                    <a:pt x="117" y="8"/>
                  </a:cubicBezTo>
                  <a:cubicBezTo>
                    <a:pt x="119" y="8"/>
                    <a:pt x="120" y="9"/>
                    <a:pt x="120" y="11"/>
                  </a:cubicBezTo>
                  <a:lnTo>
                    <a:pt x="120" y="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38" name="Freeform 111"/>
            <p:cNvSpPr>
              <a:spLocks noEditPoints="1"/>
            </p:cNvSpPr>
            <p:nvPr/>
          </p:nvSpPr>
          <p:spPr bwMode="auto">
            <a:xfrm>
              <a:off x="4244976" y="2960688"/>
              <a:ext cx="255588" cy="171450"/>
            </a:xfrm>
            <a:custGeom>
              <a:avLst/>
              <a:gdLst>
                <a:gd name="T0" fmla="*/ 89 w 96"/>
                <a:gd name="T1" fmla="*/ 0 h 64"/>
                <a:gd name="T2" fmla="*/ 7 w 96"/>
                <a:gd name="T3" fmla="*/ 0 h 64"/>
                <a:gd name="T4" fmla="*/ 0 w 96"/>
                <a:gd name="T5" fmla="*/ 7 h 64"/>
                <a:gd name="T6" fmla="*/ 0 w 96"/>
                <a:gd name="T7" fmla="*/ 57 h 64"/>
                <a:gd name="T8" fmla="*/ 7 w 96"/>
                <a:gd name="T9" fmla="*/ 64 h 64"/>
                <a:gd name="T10" fmla="*/ 89 w 96"/>
                <a:gd name="T11" fmla="*/ 64 h 64"/>
                <a:gd name="T12" fmla="*/ 96 w 96"/>
                <a:gd name="T13" fmla="*/ 57 h 64"/>
                <a:gd name="T14" fmla="*/ 96 w 96"/>
                <a:gd name="T15" fmla="*/ 7 h 64"/>
                <a:gd name="T16" fmla="*/ 89 w 96"/>
                <a:gd name="T17" fmla="*/ 0 h 64"/>
                <a:gd name="T18" fmla="*/ 92 w 96"/>
                <a:gd name="T19" fmla="*/ 57 h 64"/>
                <a:gd name="T20" fmla="*/ 89 w 96"/>
                <a:gd name="T21" fmla="*/ 60 h 64"/>
                <a:gd name="T22" fmla="*/ 7 w 96"/>
                <a:gd name="T23" fmla="*/ 60 h 64"/>
                <a:gd name="T24" fmla="*/ 4 w 96"/>
                <a:gd name="T25" fmla="*/ 57 h 64"/>
                <a:gd name="T26" fmla="*/ 4 w 96"/>
                <a:gd name="T27" fmla="*/ 7 h 64"/>
                <a:gd name="T28" fmla="*/ 7 w 96"/>
                <a:gd name="T29" fmla="*/ 4 h 64"/>
                <a:gd name="T30" fmla="*/ 89 w 96"/>
                <a:gd name="T31" fmla="*/ 4 h 64"/>
                <a:gd name="T32" fmla="*/ 92 w 96"/>
                <a:gd name="T33" fmla="*/ 7 h 64"/>
                <a:gd name="T34" fmla="*/ 92 w 96"/>
                <a:gd name="T35" fmla="*/ 5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6" h="64">
                  <a:moveTo>
                    <a:pt x="89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61"/>
                    <a:pt x="3" y="64"/>
                    <a:pt x="7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93" y="64"/>
                    <a:pt x="96" y="61"/>
                    <a:pt x="96" y="57"/>
                  </a:cubicBezTo>
                  <a:cubicBezTo>
                    <a:pt x="96" y="7"/>
                    <a:pt x="96" y="7"/>
                    <a:pt x="96" y="7"/>
                  </a:cubicBezTo>
                  <a:cubicBezTo>
                    <a:pt x="96" y="3"/>
                    <a:pt x="93" y="0"/>
                    <a:pt x="89" y="0"/>
                  </a:cubicBezTo>
                  <a:close/>
                  <a:moveTo>
                    <a:pt x="92" y="57"/>
                  </a:moveTo>
                  <a:cubicBezTo>
                    <a:pt x="92" y="59"/>
                    <a:pt x="91" y="60"/>
                    <a:pt x="89" y="60"/>
                  </a:cubicBezTo>
                  <a:cubicBezTo>
                    <a:pt x="7" y="60"/>
                    <a:pt x="7" y="60"/>
                    <a:pt x="7" y="60"/>
                  </a:cubicBezTo>
                  <a:cubicBezTo>
                    <a:pt x="5" y="60"/>
                    <a:pt x="4" y="59"/>
                    <a:pt x="4" y="5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5"/>
                    <a:pt x="5" y="4"/>
                    <a:pt x="7" y="4"/>
                  </a:cubicBezTo>
                  <a:cubicBezTo>
                    <a:pt x="89" y="4"/>
                    <a:pt x="89" y="4"/>
                    <a:pt x="89" y="4"/>
                  </a:cubicBezTo>
                  <a:cubicBezTo>
                    <a:pt x="91" y="4"/>
                    <a:pt x="92" y="5"/>
                    <a:pt x="92" y="7"/>
                  </a:cubicBezTo>
                  <a:lnTo>
                    <a:pt x="92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39" name="Freeform 112"/>
            <p:cNvSpPr>
              <a:spLocks noEditPoints="1"/>
            </p:cNvSpPr>
            <p:nvPr/>
          </p:nvSpPr>
          <p:spPr bwMode="auto">
            <a:xfrm>
              <a:off x="4356101" y="3136900"/>
              <a:ext cx="31750" cy="31750"/>
            </a:xfrm>
            <a:custGeom>
              <a:avLst/>
              <a:gdLst>
                <a:gd name="T0" fmla="*/ 6 w 12"/>
                <a:gd name="T1" fmla="*/ 0 h 12"/>
                <a:gd name="T2" fmla="*/ 0 w 12"/>
                <a:gd name="T3" fmla="*/ 6 h 12"/>
                <a:gd name="T4" fmla="*/ 6 w 12"/>
                <a:gd name="T5" fmla="*/ 12 h 12"/>
                <a:gd name="T6" fmla="*/ 12 w 12"/>
                <a:gd name="T7" fmla="*/ 6 h 12"/>
                <a:gd name="T8" fmla="*/ 6 w 12"/>
                <a:gd name="T9" fmla="*/ 0 h 12"/>
                <a:gd name="T10" fmla="*/ 6 w 12"/>
                <a:gd name="T11" fmla="*/ 8 h 12"/>
                <a:gd name="T12" fmla="*/ 4 w 12"/>
                <a:gd name="T13" fmla="*/ 6 h 12"/>
                <a:gd name="T14" fmla="*/ 6 w 12"/>
                <a:gd name="T15" fmla="*/ 4 h 12"/>
                <a:gd name="T16" fmla="*/ 8 w 12"/>
                <a:gd name="T17" fmla="*/ 6 h 12"/>
                <a:gd name="T18" fmla="*/ 6 w 12"/>
                <a:gd name="T19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12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  <a:cubicBezTo>
                    <a:pt x="9" y="12"/>
                    <a:pt x="12" y="9"/>
                    <a:pt x="12" y="6"/>
                  </a:cubicBezTo>
                  <a:cubicBezTo>
                    <a:pt x="12" y="3"/>
                    <a:pt x="9" y="0"/>
                    <a:pt x="6" y="0"/>
                  </a:cubicBezTo>
                  <a:close/>
                  <a:moveTo>
                    <a:pt x="6" y="8"/>
                  </a:moveTo>
                  <a:cubicBezTo>
                    <a:pt x="5" y="8"/>
                    <a:pt x="4" y="7"/>
                    <a:pt x="4" y="6"/>
                  </a:cubicBezTo>
                  <a:cubicBezTo>
                    <a:pt x="4" y="5"/>
                    <a:pt x="5" y="4"/>
                    <a:pt x="6" y="4"/>
                  </a:cubicBezTo>
                  <a:cubicBezTo>
                    <a:pt x="7" y="4"/>
                    <a:pt x="8" y="5"/>
                    <a:pt x="8" y="6"/>
                  </a:cubicBezTo>
                  <a:cubicBezTo>
                    <a:pt x="8" y="7"/>
                    <a:pt x="7" y="8"/>
                    <a:pt x="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</p:grpSp>
      <p:grpSp>
        <p:nvGrpSpPr>
          <p:cNvPr id="40" name="Group 58"/>
          <p:cNvGrpSpPr/>
          <p:nvPr/>
        </p:nvGrpSpPr>
        <p:grpSpPr>
          <a:xfrm>
            <a:off x="8614487" y="5140904"/>
            <a:ext cx="525181" cy="399868"/>
            <a:chOff x="2430699" y="394950"/>
            <a:chExt cx="409265" cy="311570"/>
          </a:xfrm>
          <a:solidFill>
            <a:schemeClr val="tx2"/>
          </a:solidFill>
        </p:grpSpPr>
        <p:sp>
          <p:nvSpPr>
            <p:cNvPr id="41" name="Freeform 141"/>
            <p:cNvSpPr>
              <a:spLocks noEditPoints="1"/>
            </p:cNvSpPr>
            <p:nvPr/>
          </p:nvSpPr>
          <p:spPr bwMode="auto">
            <a:xfrm>
              <a:off x="2483507" y="441158"/>
              <a:ext cx="256121" cy="203312"/>
            </a:xfrm>
            <a:custGeom>
              <a:avLst/>
              <a:gdLst>
                <a:gd name="T0" fmla="*/ 74 w 82"/>
                <a:gd name="T1" fmla="*/ 3 h 65"/>
                <a:gd name="T2" fmla="*/ 41 w 82"/>
                <a:gd name="T3" fmla="*/ 0 h 65"/>
                <a:gd name="T4" fmla="*/ 8 w 82"/>
                <a:gd name="T5" fmla="*/ 3 h 65"/>
                <a:gd name="T6" fmla="*/ 5 w 82"/>
                <a:gd name="T7" fmla="*/ 6 h 65"/>
                <a:gd name="T8" fmla="*/ 5 w 82"/>
                <a:gd name="T9" fmla="*/ 59 h 65"/>
                <a:gd name="T10" fmla="*/ 8 w 82"/>
                <a:gd name="T11" fmla="*/ 62 h 65"/>
                <a:gd name="T12" fmla="*/ 41 w 82"/>
                <a:gd name="T13" fmla="*/ 65 h 65"/>
                <a:gd name="T14" fmla="*/ 74 w 82"/>
                <a:gd name="T15" fmla="*/ 62 h 65"/>
                <a:gd name="T16" fmla="*/ 77 w 82"/>
                <a:gd name="T17" fmla="*/ 59 h 65"/>
                <a:gd name="T18" fmla="*/ 77 w 82"/>
                <a:gd name="T19" fmla="*/ 6 h 65"/>
                <a:gd name="T20" fmla="*/ 74 w 82"/>
                <a:gd name="T21" fmla="*/ 3 h 65"/>
                <a:gd name="T22" fmla="*/ 73 w 82"/>
                <a:gd name="T23" fmla="*/ 58 h 65"/>
                <a:gd name="T24" fmla="*/ 9 w 82"/>
                <a:gd name="T25" fmla="*/ 58 h 65"/>
                <a:gd name="T26" fmla="*/ 9 w 82"/>
                <a:gd name="T27" fmla="*/ 7 h 65"/>
                <a:gd name="T28" fmla="*/ 73 w 82"/>
                <a:gd name="T29" fmla="*/ 7 h 65"/>
                <a:gd name="T30" fmla="*/ 73 w 82"/>
                <a:gd name="T31" fmla="*/ 58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2" h="65">
                  <a:moveTo>
                    <a:pt x="74" y="3"/>
                  </a:moveTo>
                  <a:cubicBezTo>
                    <a:pt x="63" y="1"/>
                    <a:pt x="52" y="0"/>
                    <a:pt x="41" y="0"/>
                  </a:cubicBezTo>
                  <a:cubicBezTo>
                    <a:pt x="30" y="0"/>
                    <a:pt x="19" y="1"/>
                    <a:pt x="8" y="3"/>
                  </a:cubicBezTo>
                  <a:cubicBezTo>
                    <a:pt x="7" y="4"/>
                    <a:pt x="6" y="5"/>
                    <a:pt x="5" y="6"/>
                  </a:cubicBezTo>
                  <a:cubicBezTo>
                    <a:pt x="0" y="24"/>
                    <a:pt x="0" y="41"/>
                    <a:pt x="5" y="59"/>
                  </a:cubicBezTo>
                  <a:cubicBezTo>
                    <a:pt x="6" y="60"/>
                    <a:pt x="7" y="61"/>
                    <a:pt x="8" y="62"/>
                  </a:cubicBezTo>
                  <a:cubicBezTo>
                    <a:pt x="19" y="64"/>
                    <a:pt x="30" y="65"/>
                    <a:pt x="41" y="65"/>
                  </a:cubicBezTo>
                  <a:cubicBezTo>
                    <a:pt x="52" y="65"/>
                    <a:pt x="63" y="64"/>
                    <a:pt x="74" y="62"/>
                  </a:cubicBezTo>
                  <a:cubicBezTo>
                    <a:pt x="75" y="61"/>
                    <a:pt x="76" y="60"/>
                    <a:pt x="77" y="59"/>
                  </a:cubicBezTo>
                  <a:cubicBezTo>
                    <a:pt x="82" y="41"/>
                    <a:pt x="82" y="24"/>
                    <a:pt x="77" y="6"/>
                  </a:cubicBezTo>
                  <a:cubicBezTo>
                    <a:pt x="76" y="5"/>
                    <a:pt x="75" y="4"/>
                    <a:pt x="74" y="3"/>
                  </a:cubicBezTo>
                  <a:close/>
                  <a:moveTo>
                    <a:pt x="73" y="58"/>
                  </a:moveTo>
                  <a:cubicBezTo>
                    <a:pt x="52" y="62"/>
                    <a:pt x="30" y="62"/>
                    <a:pt x="9" y="58"/>
                  </a:cubicBezTo>
                  <a:cubicBezTo>
                    <a:pt x="4" y="41"/>
                    <a:pt x="4" y="24"/>
                    <a:pt x="9" y="7"/>
                  </a:cubicBezTo>
                  <a:cubicBezTo>
                    <a:pt x="30" y="3"/>
                    <a:pt x="52" y="3"/>
                    <a:pt x="73" y="7"/>
                  </a:cubicBezTo>
                  <a:cubicBezTo>
                    <a:pt x="78" y="24"/>
                    <a:pt x="78" y="41"/>
                    <a:pt x="73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42" name="Freeform 142"/>
            <p:cNvSpPr>
              <a:spLocks noEditPoints="1"/>
            </p:cNvSpPr>
            <p:nvPr/>
          </p:nvSpPr>
          <p:spPr bwMode="auto">
            <a:xfrm>
              <a:off x="2430699" y="394950"/>
              <a:ext cx="409265" cy="311570"/>
            </a:xfrm>
            <a:custGeom>
              <a:avLst/>
              <a:gdLst>
                <a:gd name="T0" fmla="*/ 125 w 131"/>
                <a:gd name="T1" fmla="*/ 9 h 100"/>
                <a:gd name="T2" fmla="*/ 119 w 131"/>
                <a:gd name="T3" fmla="*/ 3 h 100"/>
                <a:gd name="T4" fmla="*/ 66 w 131"/>
                <a:gd name="T5" fmla="*/ 0 h 100"/>
                <a:gd name="T6" fmla="*/ 13 w 131"/>
                <a:gd name="T7" fmla="*/ 3 h 100"/>
                <a:gd name="T8" fmla="*/ 7 w 131"/>
                <a:gd name="T9" fmla="*/ 9 h 100"/>
                <a:gd name="T10" fmla="*/ 7 w 131"/>
                <a:gd name="T11" fmla="*/ 87 h 100"/>
                <a:gd name="T12" fmla="*/ 13 w 131"/>
                <a:gd name="T13" fmla="*/ 93 h 100"/>
                <a:gd name="T14" fmla="*/ 39 w 131"/>
                <a:gd name="T15" fmla="*/ 95 h 100"/>
                <a:gd name="T16" fmla="*/ 38 w 131"/>
                <a:gd name="T17" fmla="*/ 96 h 100"/>
                <a:gd name="T18" fmla="*/ 66 w 131"/>
                <a:gd name="T19" fmla="*/ 100 h 100"/>
                <a:gd name="T20" fmla="*/ 94 w 131"/>
                <a:gd name="T21" fmla="*/ 96 h 100"/>
                <a:gd name="T22" fmla="*/ 93 w 131"/>
                <a:gd name="T23" fmla="*/ 95 h 100"/>
                <a:gd name="T24" fmla="*/ 119 w 131"/>
                <a:gd name="T25" fmla="*/ 93 h 100"/>
                <a:gd name="T26" fmla="*/ 125 w 131"/>
                <a:gd name="T27" fmla="*/ 87 h 100"/>
                <a:gd name="T28" fmla="*/ 125 w 131"/>
                <a:gd name="T29" fmla="*/ 9 h 100"/>
                <a:gd name="T30" fmla="*/ 118 w 131"/>
                <a:gd name="T31" fmla="*/ 85 h 100"/>
                <a:gd name="T32" fmla="*/ 14 w 131"/>
                <a:gd name="T33" fmla="*/ 85 h 100"/>
                <a:gd name="T34" fmla="*/ 14 w 131"/>
                <a:gd name="T35" fmla="*/ 11 h 100"/>
                <a:gd name="T36" fmla="*/ 118 w 131"/>
                <a:gd name="T37" fmla="*/ 11 h 100"/>
                <a:gd name="T38" fmla="*/ 118 w 131"/>
                <a:gd name="T39" fmla="*/ 85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31" h="100">
                  <a:moveTo>
                    <a:pt x="125" y="9"/>
                  </a:moveTo>
                  <a:cubicBezTo>
                    <a:pt x="125" y="6"/>
                    <a:pt x="122" y="4"/>
                    <a:pt x="119" y="3"/>
                  </a:cubicBezTo>
                  <a:cubicBezTo>
                    <a:pt x="101" y="1"/>
                    <a:pt x="83" y="0"/>
                    <a:pt x="66" y="0"/>
                  </a:cubicBezTo>
                  <a:cubicBezTo>
                    <a:pt x="49" y="0"/>
                    <a:pt x="31" y="1"/>
                    <a:pt x="13" y="3"/>
                  </a:cubicBezTo>
                  <a:cubicBezTo>
                    <a:pt x="10" y="4"/>
                    <a:pt x="7" y="6"/>
                    <a:pt x="7" y="9"/>
                  </a:cubicBezTo>
                  <a:cubicBezTo>
                    <a:pt x="0" y="35"/>
                    <a:pt x="0" y="61"/>
                    <a:pt x="7" y="87"/>
                  </a:cubicBezTo>
                  <a:cubicBezTo>
                    <a:pt x="7" y="90"/>
                    <a:pt x="10" y="92"/>
                    <a:pt x="13" y="93"/>
                  </a:cubicBezTo>
                  <a:cubicBezTo>
                    <a:pt x="22" y="94"/>
                    <a:pt x="30" y="95"/>
                    <a:pt x="39" y="95"/>
                  </a:cubicBezTo>
                  <a:cubicBezTo>
                    <a:pt x="38" y="95"/>
                    <a:pt x="38" y="96"/>
                    <a:pt x="38" y="96"/>
                  </a:cubicBezTo>
                  <a:cubicBezTo>
                    <a:pt x="38" y="98"/>
                    <a:pt x="51" y="100"/>
                    <a:pt x="66" y="100"/>
                  </a:cubicBezTo>
                  <a:cubicBezTo>
                    <a:pt x="81" y="100"/>
                    <a:pt x="94" y="98"/>
                    <a:pt x="94" y="96"/>
                  </a:cubicBezTo>
                  <a:cubicBezTo>
                    <a:pt x="94" y="96"/>
                    <a:pt x="94" y="95"/>
                    <a:pt x="93" y="95"/>
                  </a:cubicBezTo>
                  <a:cubicBezTo>
                    <a:pt x="102" y="95"/>
                    <a:pt x="110" y="94"/>
                    <a:pt x="119" y="93"/>
                  </a:cubicBezTo>
                  <a:cubicBezTo>
                    <a:pt x="122" y="92"/>
                    <a:pt x="125" y="90"/>
                    <a:pt x="125" y="87"/>
                  </a:cubicBezTo>
                  <a:cubicBezTo>
                    <a:pt x="131" y="61"/>
                    <a:pt x="131" y="35"/>
                    <a:pt x="125" y="9"/>
                  </a:cubicBezTo>
                  <a:close/>
                  <a:moveTo>
                    <a:pt x="118" y="85"/>
                  </a:moveTo>
                  <a:cubicBezTo>
                    <a:pt x="83" y="89"/>
                    <a:pt x="49" y="89"/>
                    <a:pt x="14" y="85"/>
                  </a:cubicBezTo>
                  <a:cubicBezTo>
                    <a:pt x="9" y="60"/>
                    <a:pt x="9" y="36"/>
                    <a:pt x="14" y="11"/>
                  </a:cubicBezTo>
                  <a:cubicBezTo>
                    <a:pt x="49" y="7"/>
                    <a:pt x="83" y="7"/>
                    <a:pt x="118" y="11"/>
                  </a:cubicBezTo>
                  <a:cubicBezTo>
                    <a:pt x="123" y="36"/>
                    <a:pt x="123" y="60"/>
                    <a:pt x="118" y="8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43" name="Freeform 143"/>
            <p:cNvSpPr>
              <a:spLocks noEditPoints="1"/>
            </p:cNvSpPr>
            <p:nvPr/>
          </p:nvSpPr>
          <p:spPr bwMode="auto">
            <a:xfrm>
              <a:off x="2748869" y="457000"/>
              <a:ext cx="38287" cy="38287"/>
            </a:xfrm>
            <a:custGeom>
              <a:avLst/>
              <a:gdLst>
                <a:gd name="T0" fmla="*/ 6 w 12"/>
                <a:gd name="T1" fmla="*/ 12 h 12"/>
                <a:gd name="T2" fmla="*/ 12 w 12"/>
                <a:gd name="T3" fmla="*/ 6 h 12"/>
                <a:gd name="T4" fmla="*/ 6 w 12"/>
                <a:gd name="T5" fmla="*/ 0 h 12"/>
                <a:gd name="T6" fmla="*/ 0 w 12"/>
                <a:gd name="T7" fmla="*/ 6 h 12"/>
                <a:gd name="T8" fmla="*/ 6 w 12"/>
                <a:gd name="T9" fmla="*/ 12 h 12"/>
                <a:gd name="T10" fmla="*/ 6 w 12"/>
                <a:gd name="T11" fmla="*/ 4 h 12"/>
                <a:gd name="T12" fmla="*/ 8 w 12"/>
                <a:gd name="T13" fmla="*/ 6 h 12"/>
                <a:gd name="T14" fmla="*/ 6 w 12"/>
                <a:gd name="T15" fmla="*/ 8 h 12"/>
                <a:gd name="T16" fmla="*/ 4 w 12"/>
                <a:gd name="T17" fmla="*/ 6 h 12"/>
                <a:gd name="T18" fmla="*/ 6 w 12"/>
                <a:gd name="T19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12">
                  <a:moveTo>
                    <a:pt x="6" y="12"/>
                  </a:moveTo>
                  <a:cubicBezTo>
                    <a:pt x="9" y="12"/>
                    <a:pt x="12" y="9"/>
                    <a:pt x="12" y="6"/>
                  </a:cubicBezTo>
                  <a:cubicBezTo>
                    <a:pt x="12" y="3"/>
                    <a:pt x="9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  <a:close/>
                  <a:moveTo>
                    <a:pt x="6" y="4"/>
                  </a:moveTo>
                  <a:cubicBezTo>
                    <a:pt x="7" y="4"/>
                    <a:pt x="8" y="5"/>
                    <a:pt x="8" y="6"/>
                  </a:cubicBezTo>
                  <a:cubicBezTo>
                    <a:pt x="8" y="7"/>
                    <a:pt x="7" y="8"/>
                    <a:pt x="6" y="8"/>
                  </a:cubicBezTo>
                  <a:cubicBezTo>
                    <a:pt x="5" y="8"/>
                    <a:pt x="4" y="7"/>
                    <a:pt x="4" y="6"/>
                  </a:cubicBezTo>
                  <a:cubicBezTo>
                    <a:pt x="4" y="5"/>
                    <a:pt x="5" y="4"/>
                    <a:pt x="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44" name="Freeform 144"/>
            <p:cNvSpPr/>
            <p:nvPr/>
          </p:nvSpPr>
          <p:spPr bwMode="auto">
            <a:xfrm>
              <a:off x="2736988" y="619386"/>
              <a:ext cx="50168" cy="13202"/>
            </a:xfrm>
            <a:custGeom>
              <a:avLst/>
              <a:gdLst>
                <a:gd name="T0" fmla="*/ 14 w 16"/>
                <a:gd name="T1" fmla="*/ 0 h 4"/>
                <a:gd name="T2" fmla="*/ 2 w 16"/>
                <a:gd name="T3" fmla="*/ 0 h 4"/>
                <a:gd name="T4" fmla="*/ 0 w 16"/>
                <a:gd name="T5" fmla="*/ 2 h 4"/>
                <a:gd name="T6" fmla="*/ 2 w 16"/>
                <a:gd name="T7" fmla="*/ 4 h 4"/>
                <a:gd name="T8" fmla="*/ 14 w 16"/>
                <a:gd name="T9" fmla="*/ 4 h 4"/>
                <a:gd name="T10" fmla="*/ 16 w 16"/>
                <a:gd name="T11" fmla="*/ 2 h 4"/>
                <a:gd name="T12" fmla="*/ 14 w 16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4">
                  <a:moveTo>
                    <a:pt x="1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5" y="4"/>
                    <a:pt x="16" y="3"/>
                    <a:pt x="16" y="2"/>
                  </a:cubicBezTo>
                  <a:cubicBezTo>
                    <a:pt x="16" y="1"/>
                    <a:pt x="15" y="0"/>
                    <a:pt x="1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45" name="Freeform 145"/>
            <p:cNvSpPr/>
            <p:nvPr/>
          </p:nvSpPr>
          <p:spPr bwMode="auto">
            <a:xfrm>
              <a:off x="2748869" y="582420"/>
              <a:ext cx="50168" cy="11882"/>
            </a:xfrm>
            <a:custGeom>
              <a:avLst/>
              <a:gdLst>
                <a:gd name="T0" fmla="*/ 14 w 16"/>
                <a:gd name="T1" fmla="*/ 0 h 4"/>
                <a:gd name="T2" fmla="*/ 2 w 16"/>
                <a:gd name="T3" fmla="*/ 0 h 4"/>
                <a:gd name="T4" fmla="*/ 0 w 16"/>
                <a:gd name="T5" fmla="*/ 2 h 4"/>
                <a:gd name="T6" fmla="*/ 2 w 16"/>
                <a:gd name="T7" fmla="*/ 4 h 4"/>
                <a:gd name="T8" fmla="*/ 14 w 16"/>
                <a:gd name="T9" fmla="*/ 4 h 4"/>
                <a:gd name="T10" fmla="*/ 16 w 16"/>
                <a:gd name="T11" fmla="*/ 2 h 4"/>
                <a:gd name="T12" fmla="*/ 14 w 16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4">
                  <a:moveTo>
                    <a:pt x="1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5" y="4"/>
                    <a:pt x="16" y="3"/>
                    <a:pt x="16" y="2"/>
                  </a:cubicBezTo>
                  <a:cubicBezTo>
                    <a:pt x="16" y="1"/>
                    <a:pt x="15" y="0"/>
                    <a:pt x="1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46" name="Freeform 146"/>
            <p:cNvSpPr/>
            <p:nvPr/>
          </p:nvSpPr>
          <p:spPr bwMode="auto">
            <a:xfrm>
              <a:off x="2748869" y="544134"/>
              <a:ext cx="50168" cy="13202"/>
            </a:xfrm>
            <a:custGeom>
              <a:avLst/>
              <a:gdLst>
                <a:gd name="T0" fmla="*/ 14 w 16"/>
                <a:gd name="T1" fmla="*/ 0 h 4"/>
                <a:gd name="T2" fmla="*/ 2 w 16"/>
                <a:gd name="T3" fmla="*/ 0 h 4"/>
                <a:gd name="T4" fmla="*/ 0 w 16"/>
                <a:gd name="T5" fmla="*/ 2 h 4"/>
                <a:gd name="T6" fmla="*/ 2 w 16"/>
                <a:gd name="T7" fmla="*/ 4 h 4"/>
                <a:gd name="T8" fmla="*/ 14 w 16"/>
                <a:gd name="T9" fmla="*/ 4 h 4"/>
                <a:gd name="T10" fmla="*/ 16 w 16"/>
                <a:gd name="T11" fmla="*/ 2 h 4"/>
                <a:gd name="T12" fmla="*/ 14 w 16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4">
                  <a:moveTo>
                    <a:pt x="1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5" y="4"/>
                    <a:pt x="16" y="3"/>
                    <a:pt x="16" y="2"/>
                  </a:cubicBezTo>
                  <a:cubicBezTo>
                    <a:pt x="16" y="1"/>
                    <a:pt x="15" y="0"/>
                    <a:pt x="1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</p:grp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单击此处添加标题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0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Graphic spid="15" grpId="0">
        <p:bldAsOne/>
      </p:bldGraphic>
      <p:bldGraphic spid="16" grpId="0">
        <p:bldAsOne/>
      </p:bldGraphic>
      <p:bldGraphic spid="17" grpId="0">
        <p:bldAsOne/>
      </p:bldGraphic>
      <p:bldGraphic spid="18" grpId="0">
        <p:bldAsOne/>
      </p:bldGraphic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 bwMode="auto">
          <a:xfrm>
            <a:off x="989757" y="2137711"/>
            <a:ext cx="3935886" cy="3949510"/>
          </a:xfrm>
          <a:custGeom>
            <a:avLst/>
            <a:gdLst>
              <a:gd name="T0" fmla="*/ 365 w 2340"/>
              <a:gd name="T1" fmla="*/ 542 h 2348"/>
              <a:gd name="T2" fmla="*/ 805 w 2340"/>
              <a:gd name="T3" fmla="*/ 220 h 2348"/>
              <a:gd name="T4" fmla="*/ 1001 w 2340"/>
              <a:gd name="T5" fmla="*/ 167 h 2348"/>
              <a:gd name="T6" fmla="*/ 1122 w 2340"/>
              <a:gd name="T7" fmla="*/ 155 h 2348"/>
              <a:gd name="T8" fmla="*/ 1230 w 2340"/>
              <a:gd name="T9" fmla="*/ 156 h 2348"/>
              <a:gd name="T10" fmla="*/ 1341 w 2340"/>
              <a:gd name="T11" fmla="*/ 169 h 2348"/>
              <a:gd name="T12" fmla="*/ 1513 w 2340"/>
              <a:gd name="T13" fmla="*/ 215 h 2348"/>
              <a:gd name="T14" fmla="*/ 1590 w 2340"/>
              <a:gd name="T15" fmla="*/ 246 h 2348"/>
              <a:gd name="T16" fmla="*/ 1708 w 2340"/>
              <a:gd name="T17" fmla="*/ 310 h 2348"/>
              <a:gd name="T18" fmla="*/ 1818 w 2340"/>
              <a:gd name="T19" fmla="*/ 389 h 2348"/>
              <a:gd name="T20" fmla="*/ 1940 w 2340"/>
              <a:gd name="T21" fmla="*/ 510 h 2348"/>
              <a:gd name="T22" fmla="*/ 2014 w 2340"/>
              <a:gd name="T23" fmla="*/ 608 h 2348"/>
              <a:gd name="T24" fmla="*/ 2076 w 2340"/>
              <a:gd name="T25" fmla="*/ 714 h 2348"/>
              <a:gd name="T26" fmla="*/ 2137 w 2340"/>
              <a:gd name="T27" fmla="*/ 860 h 2348"/>
              <a:gd name="T28" fmla="*/ 2174 w 2340"/>
              <a:gd name="T29" fmla="*/ 1015 h 2348"/>
              <a:gd name="T30" fmla="*/ 2186 w 2340"/>
              <a:gd name="T31" fmla="*/ 1192 h 2348"/>
              <a:gd name="T32" fmla="*/ 2174 w 2340"/>
              <a:gd name="T33" fmla="*/ 1333 h 2348"/>
              <a:gd name="T34" fmla="*/ 2131 w 2340"/>
              <a:gd name="T35" fmla="*/ 1505 h 2348"/>
              <a:gd name="T36" fmla="*/ 2077 w 2340"/>
              <a:gd name="T37" fmla="*/ 1634 h 2348"/>
              <a:gd name="T38" fmla="*/ 1985 w 2340"/>
              <a:gd name="T39" fmla="*/ 1782 h 2348"/>
              <a:gd name="T40" fmla="*/ 1859 w 2340"/>
              <a:gd name="T41" fmla="*/ 1922 h 2348"/>
              <a:gd name="T42" fmla="*/ 1740 w 2340"/>
              <a:gd name="T43" fmla="*/ 2017 h 2348"/>
              <a:gd name="T44" fmla="*/ 1611 w 2340"/>
              <a:gd name="T45" fmla="*/ 2092 h 2348"/>
              <a:gd name="T46" fmla="*/ 1382 w 2340"/>
              <a:gd name="T47" fmla="*/ 2171 h 2348"/>
              <a:gd name="T48" fmla="*/ 1167 w 2340"/>
              <a:gd name="T49" fmla="*/ 2194 h 2348"/>
              <a:gd name="T50" fmla="*/ 1018 w 2340"/>
              <a:gd name="T51" fmla="*/ 2183 h 2348"/>
              <a:gd name="T52" fmla="*/ 906 w 2340"/>
              <a:gd name="T53" fmla="*/ 2161 h 2348"/>
              <a:gd name="T54" fmla="*/ 775 w 2340"/>
              <a:gd name="T55" fmla="*/ 2117 h 2348"/>
              <a:gd name="T56" fmla="*/ 669 w 2340"/>
              <a:gd name="T57" fmla="*/ 2065 h 2348"/>
              <a:gd name="T58" fmla="*/ 435 w 2340"/>
              <a:gd name="T59" fmla="*/ 1886 h 2348"/>
              <a:gd name="T60" fmla="*/ 486 w 2340"/>
              <a:gd name="T61" fmla="*/ 1739 h 2348"/>
              <a:gd name="T62" fmla="*/ 283 w 2340"/>
              <a:gd name="T63" fmla="*/ 1948 h 2348"/>
              <a:gd name="T64" fmla="*/ 532 w 2340"/>
              <a:gd name="T65" fmla="*/ 2162 h 2348"/>
              <a:gd name="T66" fmla="*/ 660 w 2340"/>
              <a:gd name="T67" fmla="*/ 2234 h 2348"/>
              <a:gd name="T68" fmla="*/ 836 w 2340"/>
              <a:gd name="T69" fmla="*/ 2301 h 2348"/>
              <a:gd name="T70" fmla="*/ 963 w 2340"/>
              <a:gd name="T71" fmla="*/ 2331 h 2348"/>
              <a:gd name="T72" fmla="*/ 1098 w 2340"/>
              <a:gd name="T73" fmla="*/ 2346 h 2348"/>
              <a:gd name="T74" fmla="*/ 1343 w 2340"/>
              <a:gd name="T75" fmla="*/ 2335 h 2348"/>
              <a:gd name="T76" fmla="*/ 1626 w 2340"/>
              <a:gd name="T77" fmla="*/ 2254 h 2348"/>
              <a:gd name="T78" fmla="*/ 1795 w 2340"/>
              <a:gd name="T79" fmla="*/ 2166 h 2348"/>
              <a:gd name="T80" fmla="*/ 1949 w 2340"/>
              <a:gd name="T81" fmla="*/ 2049 h 2348"/>
              <a:gd name="T82" fmla="*/ 2072 w 2340"/>
              <a:gd name="T83" fmla="*/ 1921 h 2348"/>
              <a:gd name="T84" fmla="*/ 2195 w 2340"/>
              <a:gd name="T85" fmla="*/ 1739 h 2348"/>
              <a:gd name="T86" fmla="*/ 2267 w 2340"/>
              <a:gd name="T87" fmla="*/ 1583 h 2348"/>
              <a:gd name="T88" fmla="*/ 2306 w 2340"/>
              <a:gd name="T89" fmla="*/ 1457 h 2348"/>
              <a:gd name="T90" fmla="*/ 2336 w 2340"/>
              <a:gd name="T91" fmla="*/ 1276 h 2348"/>
              <a:gd name="T92" fmla="*/ 2334 w 2340"/>
              <a:gd name="T93" fmla="*/ 1052 h 2348"/>
              <a:gd name="T94" fmla="*/ 2301 w 2340"/>
              <a:gd name="T95" fmla="*/ 871 h 2348"/>
              <a:gd name="T96" fmla="*/ 2231 w 2340"/>
              <a:gd name="T97" fmla="*/ 680 h 2348"/>
              <a:gd name="T98" fmla="*/ 2164 w 2340"/>
              <a:gd name="T99" fmla="*/ 556 h 2348"/>
              <a:gd name="T100" fmla="*/ 2083 w 2340"/>
              <a:gd name="T101" fmla="*/ 441 h 2348"/>
              <a:gd name="T102" fmla="*/ 1990 w 2340"/>
              <a:gd name="T103" fmla="*/ 337 h 2348"/>
              <a:gd name="T104" fmla="*/ 1854 w 2340"/>
              <a:gd name="T105" fmla="*/ 223 h 2348"/>
              <a:gd name="T106" fmla="*/ 1680 w 2340"/>
              <a:gd name="T107" fmla="*/ 118 h 2348"/>
              <a:gd name="T108" fmla="*/ 1583 w 2340"/>
              <a:gd name="T109" fmla="*/ 76 h 2348"/>
              <a:gd name="T110" fmla="*/ 1439 w 2340"/>
              <a:gd name="T111" fmla="*/ 32 h 2348"/>
              <a:gd name="T112" fmla="*/ 1276 w 2340"/>
              <a:gd name="T113" fmla="*/ 5 h 2348"/>
              <a:gd name="T114" fmla="*/ 1168 w 2340"/>
              <a:gd name="T115" fmla="*/ 0 h 2348"/>
              <a:gd name="T116" fmla="*/ 1045 w 2340"/>
              <a:gd name="T117" fmla="*/ 6 h 2348"/>
              <a:gd name="T118" fmla="*/ 844 w 2340"/>
              <a:gd name="T119" fmla="*/ 45 h 2348"/>
              <a:gd name="T120" fmla="*/ 579 w 2340"/>
              <a:gd name="T121" fmla="*/ 157 h 2348"/>
              <a:gd name="T122" fmla="*/ 3 w 2340"/>
              <a:gd name="T123" fmla="*/ 1014 h 23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340" h="2348">
                <a:moveTo>
                  <a:pt x="153" y="1052"/>
                </a:moveTo>
                <a:cubicBezTo>
                  <a:pt x="153" y="1052"/>
                  <a:pt x="154" y="1046"/>
                  <a:pt x="155" y="1035"/>
                </a:cubicBezTo>
                <a:cubicBezTo>
                  <a:pt x="157" y="1024"/>
                  <a:pt x="159" y="1007"/>
                  <a:pt x="164" y="985"/>
                </a:cubicBezTo>
                <a:cubicBezTo>
                  <a:pt x="172" y="941"/>
                  <a:pt x="186" y="878"/>
                  <a:pt x="217" y="801"/>
                </a:cubicBezTo>
                <a:cubicBezTo>
                  <a:pt x="224" y="781"/>
                  <a:pt x="233" y="761"/>
                  <a:pt x="242" y="740"/>
                </a:cubicBezTo>
                <a:cubicBezTo>
                  <a:pt x="253" y="720"/>
                  <a:pt x="263" y="698"/>
                  <a:pt x="275" y="677"/>
                </a:cubicBezTo>
                <a:cubicBezTo>
                  <a:pt x="300" y="633"/>
                  <a:pt x="329" y="588"/>
                  <a:pt x="365" y="542"/>
                </a:cubicBezTo>
                <a:cubicBezTo>
                  <a:pt x="401" y="497"/>
                  <a:pt x="443" y="452"/>
                  <a:pt x="491" y="409"/>
                </a:cubicBezTo>
                <a:cubicBezTo>
                  <a:pt x="540" y="366"/>
                  <a:pt x="595" y="326"/>
                  <a:pt x="656" y="290"/>
                </a:cubicBezTo>
                <a:cubicBezTo>
                  <a:pt x="672" y="281"/>
                  <a:pt x="688" y="273"/>
                  <a:pt x="704" y="265"/>
                </a:cubicBezTo>
                <a:cubicBezTo>
                  <a:pt x="712" y="260"/>
                  <a:pt x="720" y="256"/>
                  <a:pt x="728" y="253"/>
                </a:cubicBezTo>
                <a:cubicBezTo>
                  <a:pt x="737" y="249"/>
                  <a:pt x="745" y="245"/>
                  <a:pt x="753" y="241"/>
                </a:cubicBezTo>
                <a:cubicBezTo>
                  <a:pt x="762" y="237"/>
                  <a:pt x="770" y="234"/>
                  <a:pt x="779" y="230"/>
                </a:cubicBezTo>
                <a:cubicBezTo>
                  <a:pt x="787" y="227"/>
                  <a:pt x="796" y="223"/>
                  <a:pt x="805" y="220"/>
                </a:cubicBezTo>
                <a:cubicBezTo>
                  <a:pt x="823" y="213"/>
                  <a:pt x="840" y="207"/>
                  <a:pt x="859" y="201"/>
                </a:cubicBezTo>
                <a:cubicBezTo>
                  <a:pt x="868" y="198"/>
                  <a:pt x="877" y="195"/>
                  <a:pt x="886" y="193"/>
                </a:cubicBezTo>
                <a:cubicBezTo>
                  <a:pt x="896" y="190"/>
                  <a:pt x="905" y="188"/>
                  <a:pt x="914" y="185"/>
                </a:cubicBezTo>
                <a:cubicBezTo>
                  <a:pt x="919" y="184"/>
                  <a:pt x="924" y="183"/>
                  <a:pt x="929" y="182"/>
                </a:cubicBezTo>
                <a:cubicBezTo>
                  <a:pt x="933" y="181"/>
                  <a:pt x="938" y="180"/>
                  <a:pt x="943" y="179"/>
                </a:cubicBezTo>
                <a:cubicBezTo>
                  <a:pt x="952" y="177"/>
                  <a:pt x="962" y="174"/>
                  <a:pt x="972" y="172"/>
                </a:cubicBezTo>
                <a:cubicBezTo>
                  <a:pt x="981" y="170"/>
                  <a:pt x="991" y="169"/>
                  <a:pt x="1001" y="167"/>
                </a:cubicBezTo>
                <a:cubicBezTo>
                  <a:pt x="1011" y="166"/>
                  <a:pt x="1021" y="164"/>
                  <a:pt x="1031" y="163"/>
                </a:cubicBezTo>
                <a:cubicBezTo>
                  <a:pt x="1041" y="162"/>
                  <a:pt x="1051" y="161"/>
                  <a:pt x="1061" y="159"/>
                </a:cubicBezTo>
                <a:cubicBezTo>
                  <a:pt x="1068" y="159"/>
                  <a:pt x="1068" y="159"/>
                  <a:pt x="1068" y="159"/>
                </a:cubicBezTo>
                <a:cubicBezTo>
                  <a:pt x="1071" y="158"/>
                  <a:pt x="1073" y="158"/>
                  <a:pt x="1076" y="158"/>
                </a:cubicBezTo>
                <a:cubicBezTo>
                  <a:pt x="1081" y="158"/>
                  <a:pt x="1086" y="157"/>
                  <a:pt x="1091" y="157"/>
                </a:cubicBezTo>
                <a:cubicBezTo>
                  <a:pt x="1096" y="157"/>
                  <a:pt x="1101" y="156"/>
                  <a:pt x="1106" y="156"/>
                </a:cubicBezTo>
                <a:cubicBezTo>
                  <a:pt x="1111" y="156"/>
                  <a:pt x="1116" y="155"/>
                  <a:pt x="1122" y="155"/>
                </a:cubicBezTo>
                <a:cubicBezTo>
                  <a:pt x="1132" y="155"/>
                  <a:pt x="1142" y="154"/>
                  <a:pt x="1152" y="154"/>
                </a:cubicBezTo>
                <a:cubicBezTo>
                  <a:pt x="1158" y="154"/>
                  <a:pt x="1163" y="154"/>
                  <a:pt x="1168" y="154"/>
                </a:cubicBezTo>
                <a:cubicBezTo>
                  <a:pt x="1173" y="154"/>
                  <a:pt x="1178" y="154"/>
                  <a:pt x="1183" y="154"/>
                </a:cubicBezTo>
                <a:cubicBezTo>
                  <a:pt x="1194" y="155"/>
                  <a:pt x="1204" y="155"/>
                  <a:pt x="1215" y="155"/>
                </a:cubicBezTo>
                <a:cubicBezTo>
                  <a:pt x="1219" y="155"/>
                  <a:pt x="1219" y="155"/>
                  <a:pt x="1219" y="155"/>
                </a:cubicBezTo>
                <a:cubicBezTo>
                  <a:pt x="1223" y="156"/>
                  <a:pt x="1223" y="156"/>
                  <a:pt x="1223" y="156"/>
                </a:cubicBezTo>
                <a:cubicBezTo>
                  <a:pt x="1230" y="156"/>
                  <a:pt x="1230" y="156"/>
                  <a:pt x="1230" y="156"/>
                </a:cubicBezTo>
                <a:cubicBezTo>
                  <a:pt x="1236" y="157"/>
                  <a:pt x="1241" y="157"/>
                  <a:pt x="1246" y="157"/>
                </a:cubicBezTo>
                <a:cubicBezTo>
                  <a:pt x="1251" y="158"/>
                  <a:pt x="1257" y="158"/>
                  <a:pt x="1262" y="159"/>
                </a:cubicBezTo>
                <a:cubicBezTo>
                  <a:pt x="1270" y="159"/>
                  <a:pt x="1270" y="159"/>
                  <a:pt x="1270" y="159"/>
                </a:cubicBezTo>
                <a:cubicBezTo>
                  <a:pt x="1272" y="159"/>
                  <a:pt x="1275" y="160"/>
                  <a:pt x="1278" y="160"/>
                </a:cubicBezTo>
                <a:cubicBezTo>
                  <a:pt x="1288" y="161"/>
                  <a:pt x="1299" y="163"/>
                  <a:pt x="1309" y="164"/>
                </a:cubicBezTo>
                <a:cubicBezTo>
                  <a:pt x="1314" y="165"/>
                  <a:pt x="1320" y="165"/>
                  <a:pt x="1325" y="166"/>
                </a:cubicBezTo>
                <a:cubicBezTo>
                  <a:pt x="1330" y="167"/>
                  <a:pt x="1335" y="168"/>
                  <a:pt x="1341" y="169"/>
                </a:cubicBezTo>
                <a:cubicBezTo>
                  <a:pt x="1351" y="171"/>
                  <a:pt x="1362" y="173"/>
                  <a:pt x="1372" y="175"/>
                </a:cubicBezTo>
                <a:cubicBezTo>
                  <a:pt x="1383" y="177"/>
                  <a:pt x="1393" y="180"/>
                  <a:pt x="1404" y="182"/>
                </a:cubicBezTo>
                <a:cubicBezTo>
                  <a:pt x="1409" y="183"/>
                  <a:pt x="1414" y="184"/>
                  <a:pt x="1419" y="186"/>
                </a:cubicBezTo>
                <a:cubicBezTo>
                  <a:pt x="1425" y="187"/>
                  <a:pt x="1430" y="189"/>
                  <a:pt x="1435" y="190"/>
                </a:cubicBezTo>
                <a:cubicBezTo>
                  <a:pt x="1446" y="193"/>
                  <a:pt x="1456" y="196"/>
                  <a:pt x="1466" y="199"/>
                </a:cubicBezTo>
                <a:cubicBezTo>
                  <a:pt x="1477" y="202"/>
                  <a:pt x="1487" y="206"/>
                  <a:pt x="1498" y="209"/>
                </a:cubicBezTo>
                <a:cubicBezTo>
                  <a:pt x="1503" y="211"/>
                  <a:pt x="1508" y="213"/>
                  <a:pt x="1513" y="215"/>
                </a:cubicBezTo>
                <a:cubicBezTo>
                  <a:pt x="1516" y="215"/>
                  <a:pt x="1518" y="216"/>
                  <a:pt x="1521" y="217"/>
                </a:cubicBezTo>
                <a:cubicBezTo>
                  <a:pt x="1528" y="220"/>
                  <a:pt x="1528" y="220"/>
                  <a:pt x="1528" y="220"/>
                </a:cubicBezTo>
                <a:cubicBezTo>
                  <a:pt x="1539" y="224"/>
                  <a:pt x="1549" y="228"/>
                  <a:pt x="1559" y="233"/>
                </a:cubicBezTo>
                <a:cubicBezTo>
                  <a:pt x="1563" y="234"/>
                  <a:pt x="1563" y="234"/>
                  <a:pt x="1563" y="234"/>
                </a:cubicBezTo>
                <a:cubicBezTo>
                  <a:pt x="1567" y="236"/>
                  <a:pt x="1567" y="236"/>
                  <a:pt x="1567" y="236"/>
                </a:cubicBezTo>
                <a:cubicBezTo>
                  <a:pt x="1574" y="239"/>
                  <a:pt x="1574" y="239"/>
                  <a:pt x="1574" y="239"/>
                </a:cubicBezTo>
                <a:cubicBezTo>
                  <a:pt x="1590" y="246"/>
                  <a:pt x="1590" y="246"/>
                  <a:pt x="1590" y="246"/>
                </a:cubicBezTo>
                <a:cubicBezTo>
                  <a:pt x="1605" y="253"/>
                  <a:pt x="1605" y="253"/>
                  <a:pt x="1605" y="253"/>
                </a:cubicBezTo>
                <a:cubicBezTo>
                  <a:pt x="1607" y="254"/>
                  <a:pt x="1610" y="255"/>
                  <a:pt x="1612" y="257"/>
                </a:cubicBezTo>
                <a:cubicBezTo>
                  <a:pt x="1620" y="260"/>
                  <a:pt x="1620" y="260"/>
                  <a:pt x="1620" y="260"/>
                </a:cubicBezTo>
                <a:cubicBezTo>
                  <a:pt x="1630" y="265"/>
                  <a:pt x="1640" y="270"/>
                  <a:pt x="1649" y="276"/>
                </a:cubicBezTo>
                <a:cubicBezTo>
                  <a:pt x="1659" y="281"/>
                  <a:pt x="1669" y="287"/>
                  <a:pt x="1679" y="292"/>
                </a:cubicBezTo>
                <a:cubicBezTo>
                  <a:pt x="1693" y="301"/>
                  <a:pt x="1693" y="301"/>
                  <a:pt x="1693" y="301"/>
                </a:cubicBezTo>
                <a:cubicBezTo>
                  <a:pt x="1698" y="303"/>
                  <a:pt x="1703" y="307"/>
                  <a:pt x="1708" y="310"/>
                </a:cubicBezTo>
                <a:cubicBezTo>
                  <a:pt x="1717" y="316"/>
                  <a:pt x="1727" y="322"/>
                  <a:pt x="1736" y="328"/>
                </a:cubicBezTo>
                <a:cubicBezTo>
                  <a:pt x="1745" y="334"/>
                  <a:pt x="1755" y="341"/>
                  <a:pt x="1764" y="348"/>
                </a:cubicBezTo>
                <a:cubicBezTo>
                  <a:pt x="1768" y="351"/>
                  <a:pt x="1773" y="354"/>
                  <a:pt x="1778" y="358"/>
                </a:cubicBezTo>
                <a:cubicBezTo>
                  <a:pt x="1791" y="368"/>
                  <a:pt x="1791" y="368"/>
                  <a:pt x="1791" y="368"/>
                </a:cubicBezTo>
                <a:cubicBezTo>
                  <a:pt x="1804" y="379"/>
                  <a:pt x="1804" y="379"/>
                  <a:pt x="1804" y="379"/>
                </a:cubicBezTo>
                <a:cubicBezTo>
                  <a:pt x="1811" y="384"/>
                  <a:pt x="1811" y="384"/>
                  <a:pt x="1811" y="384"/>
                </a:cubicBezTo>
                <a:cubicBezTo>
                  <a:pt x="1813" y="386"/>
                  <a:pt x="1816" y="387"/>
                  <a:pt x="1818" y="389"/>
                </a:cubicBezTo>
                <a:cubicBezTo>
                  <a:pt x="1835" y="404"/>
                  <a:pt x="1853" y="419"/>
                  <a:pt x="1869" y="435"/>
                </a:cubicBezTo>
                <a:cubicBezTo>
                  <a:pt x="1882" y="447"/>
                  <a:pt x="1882" y="447"/>
                  <a:pt x="1882" y="447"/>
                </a:cubicBezTo>
                <a:cubicBezTo>
                  <a:pt x="1888" y="453"/>
                  <a:pt x="1888" y="453"/>
                  <a:pt x="1888" y="453"/>
                </a:cubicBezTo>
                <a:cubicBezTo>
                  <a:pt x="1894" y="459"/>
                  <a:pt x="1894" y="459"/>
                  <a:pt x="1894" y="459"/>
                </a:cubicBezTo>
                <a:cubicBezTo>
                  <a:pt x="1902" y="468"/>
                  <a:pt x="1910" y="476"/>
                  <a:pt x="1918" y="484"/>
                </a:cubicBezTo>
                <a:cubicBezTo>
                  <a:pt x="1922" y="489"/>
                  <a:pt x="1925" y="493"/>
                  <a:pt x="1929" y="497"/>
                </a:cubicBezTo>
                <a:cubicBezTo>
                  <a:pt x="1940" y="510"/>
                  <a:pt x="1940" y="510"/>
                  <a:pt x="1940" y="510"/>
                </a:cubicBezTo>
                <a:cubicBezTo>
                  <a:pt x="1952" y="524"/>
                  <a:pt x="1952" y="524"/>
                  <a:pt x="1952" y="524"/>
                </a:cubicBezTo>
                <a:cubicBezTo>
                  <a:pt x="1956" y="528"/>
                  <a:pt x="1959" y="533"/>
                  <a:pt x="1963" y="537"/>
                </a:cubicBezTo>
                <a:cubicBezTo>
                  <a:pt x="1970" y="546"/>
                  <a:pt x="1977" y="556"/>
                  <a:pt x="1984" y="565"/>
                </a:cubicBezTo>
                <a:cubicBezTo>
                  <a:pt x="1991" y="574"/>
                  <a:pt x="1998" y="584"/>
                  <a:pt x="2004" y="593"/>
                </a:cubicBezTo>
                <a:cubicBezTo>
                  <a:pt x="2010" y="600"/>
                  <a:pt x="2010" y="600"/>
                  <a:pt x="2010" y="600"/>
                </a:cubicBezTo>
                <a:cubicBezTo>
                  <a:pt x="2012" y="604"/>
                  <a:pt x="2012" y="604"/>
                  <a:pt x="2012" y="604"/>
                </a:cubicBezTo>
                <a:cubicBezTo>
                  <a:pt x="2014" y="608"/>
                  <a:pt x="2014" y="608"/>
                  <a:pt x="2014" y="608"/>
                </a:cubicBezTo>
                <a:cubicBezTo>
                  <a:pt x="2024" y="622"/>
                  <a:pt x="2024" y="622"/>
                  <a:pt x="2024" y="622"/>
                </a:cubicBezTo>
                <a:cubicBezTo>
                  <a:pt x="2033" y="637"/>
                  <a:pt x="2033" y="637"/>
                  <a:pt x="2033" y="637"/>
                </a:cubicBezTo>
                <a:cubicBezTo>
                  <a:pt x="2038" y="644"/>
                  <a:pt x="2038" y="644"/>
                  <a:pt x="2038" y="644"/>
                </a:cubicBezTo>
                <a:cubicBezTo>
                  <a:pt x="2040" y="647"/>
                  <a:pt x="2041" y="649"/>
                  <a:pt x="2042" y="652"/>
                </a:cubicBezTo>
                <a:cubicBezTo>
                  <a:pt x="2048" y="662"/>
                  <a:pt x="2054" y="672"/>
                  <a:pt x="2060" y="682"/>
                </a:cubicBezTo>
                <a:cubicBezTo>
                  <a:pt x="2063" y="687"/>
                  <a:pt x="2066" y="693"/>
                  <a:pt x="2068" y="698"/>
                </a:cubicBezTo>
                <a:cubicBezTo>
                  <a:pt x="2076" y="714"/>
                  <a:pt x="2076" y="714"/>
                  <a:pt x="2076" y="714"/>
                </a:cubicBezTo>
                <a:cubicBezTo>
                  <a:pt x="2084" y="729"/>
                  <a:pt x="2084" y="729"/>
                  <a:pt x="2084" y="729"/>
                </a:cubicBezTo>
                <a:cubicBezTo>
                  <a:pt x="2087" y="734"/>
                  <a:pt x="2089" y="740"/>
                  <a:pt x="2092" y="745"/>
                </a:cubicBezTo>
                <a:cubicBezTo>
                  <a:pt x="2096" y="756"/>
                  <a:pt x="2101" y="767"/>
                  <a:pt x="2106" y="777"/>
                </a:cubicBezTo>
                <a:cubicBezTo>
                  <a:pt x="2110" y="788"/>
                  <a:pt x="2115" y="799"/>
                  <a:pt x="2119" y="810"/>
                </a:cubicBezTo>
                <a:cubicBezTo>
                  <a:pt x="2121" y="816"/>
                  <a:pt x="2124" y="821"/>
                  <a:pt x="2125" y="827"/>
                </a:cubicBezTo>
                <a:cubicBezTo>
                  <a:pt x="2131" y="843"/>
                  <a:pt x="2131" y="843"/>
                  <a:pt x="2131" y="843"/>
                </a:cubicBezTo>
                <a:cubicBezTo>
                  <a:pt x="2137" y="860"/>
                  <a:pt x="2137" y="860"/>
                  <a:pt x="2137" y="860"/>
                </a:cubicBezTo>
                <a:cubicBezTo>
                  <a:pt x="2139" y="866"/>
                  <a:pt x="2141" y="871"/>
                  <a:pt x="2142" y="877"/>
                </a:cubicBezTo>
                <a:cubicBezTo>
                  <a:pt x="2152" y="911"/>
                  <a:pt x="2152" y="911"/>
                  <a:pt x="2152" y="911"/>
                </a:cubicBezTo>
                <a:cubicBezTo>
                  <a:pt x="2154" y="920"/>
                  <a:pt x="2154" y="920"/>
                  <a:pt x="2154" y="920"/>
                </a:cubicBezTo>
                <a:cubicBezTo>
                  <a:pt x="2156" y="928"/>
                  <a:pt x="2156" y="928"/>
                  <a:pt x="2156" y="928"/>
                </a:cubicBezTo>
                <a:cubicBezTo>
                  <a:pt x="2160" y="945"/>
                  <a:pt x="2160" y="945"/>
                  <a:pt x="2160" y="945"/>
                </a:cubicBezTo>
                <a:cubicBezTo>
                  <a:pt x="2163" y="957"/>
                  <a:pt x="2166" y="968"/>
                  <a:pt x="2167" y="980"/>
                </a:cubicBezTo>
                <a:cubicBezTo>
                  <a:pt x="2174" y="1015"/>
                  <a:pt x="2174" y="1015"/>
                  <a:pt x="2174" y="1015"/>
                </a:cubicBezTo>
                <a:cubicBezTo>
                  <a:pt x="2176" y="1027"/>
                  <a:pt x="2177" y="1038"/>
                  <a:pt x="2178" y="1050"/>
                </a:cubicBezTo>
                <a:cubicBezTo>
                  <a:pt x="2181" y="1068"/>
                  <a:pt x="2181" y="1068"/>
                  <a:pt x="2181" y="1068"/>
                </a:cubicBezTo>
                <a:cubicBezTo>
                  <a:pt x="2181" y="1074"/>
                  <a:pt x="2182" y="1080"/>
                  <a:pt x="2182" y="1086"/>
                </a:cubicBezTo>
                <a:cubicBezTo>
                  <a:pt x="2185" y="1121"/>
                  <a:pt x="2185" y="1121"/>
                  <a:pt x="2185" y="1121"/>
                </a:cubicBezTo>
                <a:cubicBezTo>
                  <a:pt x="2186" y="1156"/>
                  <a:pt x="2186" y="1156"/>
                  <a:pt x="2186" y="1156"/>
                </a:cubicBezTo>
                <a:cubicBezTo>
                  <a:pt x="2186" y="1174"/>
                  <a:pt x="2186" y="1174"/>
                  <a:pt x="2186" y="1174"/>
                </a:cubicBezTo>
                <a:cubicBezTo>
                  <a:pt x="2186" y="1192"/>
                  <a:pt x="2186" y="1192"/>
                  <a:pt x="2186" y="1192"/>
                </a:cubicBezTo>
                <a:cubicBezTo>
                  <a:pt x="2185" y="1228"/>
                  <a:pt x="2185" y="1228"/>
                  <a:pt x="2185" y="1228"/>
                </a:cubicBezTo>
                <a:cubicBezTo>
                  <a:pt x="2182" y="1263"/>
                  <a:pt x="2182" y="1263"/>
                  <a:pt x="2182" y="1263"/>
                </a:cubicBezTo>
                <a:cubicBezTo>
                  <a:pt x="2182" y="1269"/>
                  <a:pt x="2181" y="1275"/>
                  <a:pt x="2181" y="1281"/>
                </a:cubicBezTo>
                <a:cubicBezTo>
                  <a:pt x="2178" y="1298"/>
                  <a:pt x="2178" y="1298"/>
                  <a:pt x="2178" y="1298"/>
                </a:cubicBezTo>
                <a:cubicBezTo>
                  <a:pt x="2176" y="1316"/>
                  <a:pt x="2176" y="1316"/>
                  <a:pt x="2176" y="1316"/>
                </a:cubicBezTo>
                <a:cubicBezTo>
                  <a:pt x="2175" y="1325"/>
                  <a:pt x="2175" y="1325"/>
                  <a:pt x="2175" y="1325"/>
                </a:cubicBezTo>
                <a:cubicBezTo>
                  <a:pt x="2175" y="1327"/>
                  <a:pt x="2174" y="1330"/>
                  <a:pt x="2174" y="1333"/>
                </a:cubicBezTo>
                <a:cubicBezTo>
                  <a:pt x="2169" y="1357"/>
                  <a:pt x="2166" y="1380"/>
                  <a:pt x="2160" y="1403"/>
                </a:cubicBezTo>
                <a:cubicBezTo>
                  <a:pt x="2156" y="1420"/>
                  <a:pt x="2156" y="1420"/>
                  <a:pt x="2156" y="1420"/>
                </a:cubicBezTo>
                <a:cubicBezTo>
                  <a:pt x="2154" y="1429"/>
                  <a:pt x="2154" y="1429"/>
                  <a:pt x="2154" y="1429"/>
                </a:cubicBezTo>
                <a:cubicBezTo>
                  <a:pt x="2152" y="1437"/>
                  <a:pt x="2152" y="1437"/>
                  <a:pt x="2152" y="1437"/>
                </a:cubicBezTo>
                <a:cubicBezTo>
                  <a:pt x="2149" y="1448"/>
                  <a:pt x="2145" y="1460"/>
                  <a:pt x="2142" y="1471"/>
                </a:cubicBezTo>
                <a:cubicBezTo>
                  <a:pt x="2141" y="1477"/>
                  <a:pt x="2139" y="1482"/>
                  <a:pt x="2137" y="1488"/>
                </a:cubicBezTo>
                <a:cubicBezTo>
                  <a:pt x="2131" y="1505"/>
                  <a:pt x="2131" y="1505"/>
                  <a:pt x="2131" y="1505"/>
                </a:cubicBezTo>
                <a:cubicBezTo>
                  <a:pt x="2125" y="1521"/>
                  <a:pt x="2125" y="1521"/>
                  <a:pt x="2125" y="1521"/>
                </a:cubicBezTo>
                <a:cubicBezTo>
                  <a:pt x="2125" y="1524"/>
                  <a:pt x="2124" y="1527"/>
                  <a:pt x="2122" y="1529"/>
                </a:cubicBezTo>
                <a:cubicBezTo>
                  <a:pt x="2119" y="1538"/>
                  <a:pt x="2119" y="1538"/>
                  <a:pt x="2119" y="1538"/>
                </a:cubicBezTo>
                <a:cubicBezTo>
                  <a:pt x="2115" y="1549"/>
                  <a:pt x="2111" y="1559"/>
                  <a:pt x="2106" y="1570"/>
                </a:cubicBezTo>
                <a:cubicBezTo>
                  <a:pt x="2101" y="1581"/>
                  <a:pt x="2097" y="1592"/>
                  <a:pt x="2092" y="1602"/>
                </a:cubicBezTo>
                <a:cubicBezTo>
                  <a:pt x="2089" y="1608"/>
                  <a:pt x="2087" y="1613"/>
                  <a:pt x="2085" y="1618"/>
                </a:cubicBezTo>
                <a:cubicBezTo>
                  <a:pt x="2077" y="1634"/>
                  <a:pt x="2077" y="1634"/>
                  <a:pt x="2077" y="1634"/>
                </a:cubicBezTo>
                <a:cubicBezTo>
                  <a:pt x="2069" y="1649"/>
                  <a:pt x="2069" y="1649"/>
                  <a:pt x="2069" y="1649"/>
                </a:cubicBezTo>
                <a:cubicBezTo>
                  <a:pt x="2066" y="1655"/>
                  <a:pt x="2063" y="1660"/>
                  <a:pt x="2060" y="1665"/>
                </a:cubicBezTo>
                <a:cubicBezTo>
                  <a:pt x="2055" y="1675"/>
                  <a:pt x="2049" y="1685"/>
                  <a:pt x="2043" y="1695"/>
                </a:cubicBezTo>
                <a:cubicBezTo>
                  <a:pt x="2039" y="1703"/>
                  <a:pt x="2039" y="1703"/>
                  <a:pt x="2039" y="1703"/>
                </a:cubicBezTo>
                <a:cubicBezTo>
                  <a:pt x="2034" y="1710"/>
                  <a:pt x="2034" y="1710"/>
                  <a:pt x="2034" y="1710"/>
                </a:cubicBezTo>
                <a:cubicBezTo>
                  <a:pt x="2025" y="1725"/>
                  <a:pt x="2025" y="1725"/>
                  <a:pt x="2025" y="1725"/>
                </a:cubicBezTo>
                <a:cubicBezTo>
                  <a:pt x="2012" y="1744"/>
                  <a:pt x="1999" y="1763"/>
                  <a:pt x="1985" y="1782"/>
                </a:cubicBezTo>
                <a:cubicBezTo>
                  <a:pt x="1978" y="1791"/>
                  <a:pt x="1971" y="1800"/>
                  <a:pt x="1964" y="1809"/>
                </a:cubicBezTo>
                <a:cubicBezTo>
                  <a:pt x="1953" y="1823"/>
                  <a:pt x="1953" y="1823"/>
                  <a:pt x="1953" y="1823"/>
                </a:cubicBezTo>
                <a:cubicBezTo>
                  <a:pt x="1942" y="1836"/>
                  <a:pt x="1942" y="1836"/>
                  <a:pt x="1942" y="1836"/>
                </a:cubicBezTo>
                <a:cubicBezTo>
                  <a:pt x="1934" y="1844"/>
                  <a:pt x="1927" y="1853"/>
                  <a:pt x="1919" y="1862"/>
                </a:cubicBezTo>
                <a:cubicBezTo>
                  <a:pt x="1911" y="1870"/>
                  <a:pt x="1904" y="1878"/>
                  <a:pt x="1896" y="1887"/>
                </a:cubicBezTo>
                <a:cubicBezTo>
                  <a:pt x="1888" y="1895"/>
                  <a:pt x="1880" y="1903"/>
                  <a:pt x="1871" y="1911"/>
                </a:cubicBezTo>
                <a:cubicBezTo>
                  <a:pt x="1859" y="1922"/>
                  <a:pt x="1859" y="1922"/>
                  <a:pt x="1859" y="1922"/>
                </a:cubicBezTo>
                <a:cubicBezTo>
                  <a:pt x="1853" y="1928"/>
                  <a:pt x="1853" y="1928"/>
                  <a:pt x="1853" y="1928"/>
                </a:cubicBezTo>
                <a:cubicBezTo>
                  <a:pt x="1851" y="1930"/>
                  <a:pt x="1849" y="1932"/>
                  <a:pt x="1846" y="1934"/>
                </a:cubicBezTo>
                <a:cubicBezTo>
                  <a:pt x="1838" y="1941"/>
                  <a:pt x="1829" y="1949"/>
                  <a:pt x="1821" y="1956"/>
                </a:cubicBezTo>
                <a:cubicBezTo>
                  <a:pt x="1819" y="1958"/>
                  <a:pt x="1816" y="1960"/>
                  <a:pt x="1814" y="1962"/>
                </a:cubicBezTo>
                <a:cubicBezTo>
                  <a:pt x="1808" y="1967"/>
                  <a:pt x="1808" y="1967"/>
                  <a:pt x="1808" y="1967"/>
                </a:cubicBezTo>
                <a:cubicBezTo>
                  <a:pt x="1794" y="1977"/>
                  <a:pt x="1794" y="1977"/>
                  <a:pt x="1794" y="1977"/>
                </a:cubicBezTo>
                <a:cubicBezTo>
                  <a:pt x="1777" y="1992"/>
                  <a:pt x="1758" y="2004"/>
                  <a:pt x="1740" y="2017"/>
                </a:cubicBezTo>
                <a:cubicBezTo>
                  <a:pt x="1736" y="2021"/>
                  <a:pt x="1731" y="2023"/>
                  <a:pt x="1726" y="2027"/>
                </a:cubicBezTo>
                <a:cubicBezTo>
                  <a:pt x="1712" y="2036"/>
                  <a:pt x="1712" y="2036"/>
                  <a:pt x="1712" y="2036"/>
                </a:cubicBezTo>
                <a:cubicBezTo>
                  <a:pt x="1698" y="2045"/>
                  <a:pt x="1698" y="2045"/>
                  <a:pt x="1698" y="2045"/>
                </a:cubicBezTo>
                <a:cubicBezTo>
                  <a:pt x="1693" y="2048"/>
                  <a:pt x="1688" y="2050"/>
                  <a:pt x="1684" y="2053"/>
                </a:cubicBezTo>
                <a:cubicBezTo>
                  <a:pt x="1674" y="2059"/>
                  <a:pt x="1664" y="2064"/>
                  <a:pt x="1655" y="2070"/>
                </a:cubicBezTo>
                <a:cubicBezTo>
                  <a:pt x="1645" y="2075"/>
                  <a:pt x="1635" y="2080"/>
                  <a:pt x="1625" y="2085"/>
                </a:cubicBezTo>
                <a:cubicBezTo>
                  <a:pt x="1621" y="2087"/>
                  <a:pt x="1616" y="2090"/>
                  <a:pt x="1611" y="2092"/>
                </a:cubicBezTo>
                <a:cubicBezTo>
                  <a:pt x="1606" y="2095"/>
                  <a:pt x="1601" y="2097"/>
                  <a:pt x="1596" y="2099"/>
                </a:cubicBezTo>
                <a:cubicBezTo>
                  <a:pt x="1586" y="2104"/>
                  <a:pt x="1576" y="2108"/>
                  <a:pt x="1566" y="2113"/>
                </a:cubicBezTo>
                <a:cubicBezTo>
                  <a:pt x="1526" y="2129"/>
                  <a:pt x="1485" y="2145"/>
                  <a:pt x="1444" y="2156"/>
                </a:cubicBezTo>
                <a:cubicBezTo>
                  <a:pt x="1439" y="2157"/>
                  <a:pt x="1434" y="2158"/>
                  <a:pt x="1429" y="2160"/>
                </a:cubicBezTo>
                <a:cubicBezTo>
                  <a:pt x="1421" y="2162"/>
                  <a:pt x="1421" y="2162"/>
                  <a:pt x="1421" y="2162"/>
                </a:cubicBezTo>
                <a:cubicBezTo>
                  <a:pt x="1413" y="2164"/>
                  <a:pt x="1413" y="2164"/>
                  <a:pt x="1413" y="2164"/>
                </a:cubicBezTo>
                <a:cubicBezTo>
                  <a:pt x="1403" y="2166"/>
                  <a:pt x="1392" y="2169"/>
                  <a:pt x="1382" y="2171"/>
                </a:cubicBezTo>
                <a:cubicBezTo>
                  <a:pt x="1372" y="2174"/>
                  <a:pt x="1362" y="2175"/>
                  <a:pt x="1351" y="2177"/>
                </a:cubicBezTo>
                <a:cubicBezTo>
                  <a:pt x="1341" y="2179"/>
                  <a:pt x="1331" y="2181"/>
                  <a:pt x="1320" y="2183"/>
                </a:cubicBezTo>
                <a:cubicBezTo>
                  <a:pt x="1310" y="2184"/>
                  <a:pt x="1300" y="2185"/>
                  <a:pt x="1289" y="2186"/>
                </a:cubicBezTo>
                <a:cubicBezTo>
                  <a:pt x="1284" y="2187"/>
                  <a:pt x="1279" y="2188"/>
                  <a:pt x="1274" y="2188"/>
                </a:cubicBezTo>
                <a:cubicBezTo>
                  <a:pt x="1269" y="2189"/>
                  <a:pt x="1264" y="2189"/>
                  <a:pt x="1258" y="2190"/>
                </a:cubicBezTo>
                <a:cubicBezTo>
                  <a:pt x="1238" y="2191"/>
                  <a:pt x="1218" y="2193"/>
                  <a:pt x="1197" y="2193"/>
                </a:cubicBezTo>
                <a:cubicBezTo>
                  <a:pt x="1187" y="2194"/>
                  <a:pt x="1177" y="2194"/>
                  <a:pt x="1167" y="2194"/>
                </a:cubicBezTo>
                <a:cubicBezTo>
                  <a:pt x="1157" y="2194"/>
                  <a:pt x="1146" y="2194"/>
                  <a:pt x="1136" y="2194"/>
                </a:cubicBezTo>
                <a:cubicBezTo>
                  <a:pt x="1126" y="2194"/>
                  <a:pt x="1116" y="2193"/>
                  <a:pt x="1106" y="2192"/>
                </a:cubicBezTo>
                <a:cubicBezTo>
                  <a:pt x="1102" y="2192"/>
                  <a:pt x="1097" y="2192"/>
                  <a:pt x="1092" y="2191"/>
                </a:cubicBezTo>
                <a:cubicBezTo>
                  <a:pt x="1084" y="2191"/>
                  <a:pt x="1084" y="2191"/>
                  <a:pt x="1084" y="2191"/>
                </a:cubicBezTo>
                <a:cubicBezTo>
                  <a:pt x="1077" y="2190"/>
                  <a:pt x="1077" y="2190"/>
                  <a:pt x="1077" y="2190"/>
                </a:cubicBezTo>
                <a:cubicBezTo>
                  <a:pt x="1067" y="2189"/>
                  <a:pt x="1057" y="2188"/>
                  <a:pt x="1047" y="2187"/>
                </a:cubicBezTo>
                <a:cubicBezTo>
                  <a:pt x="1038" y="2186"/>
                  <a:pt x="1028" y="2185"/>
                  <a:pt x="1018" y="2183"/>
                </a:cubicBezTo>
                <a:cubicBezTo>
                  <a:pt x="1014" y="2183"/>
                  <a:pt x="1009" y="2182"/>
                  <a:pt x="1004" y="2181"/>
                </a:cubicBezTo>
                <a:cubicBezTo>
                  <a:pt x="999" y="2181"/>
                  <a:pt x="994" y="2180"/>
                  <a:pt x="990" y="2179"/>
                </a:cubicBezTo>
                <a:cubicBezTo>
                  <a:pt x="985" y="2178"/>
                  <a:pt x="980" y="2177"/>
                  <a:pt x="975" y="2176"/>
                </a:cubicBezTo>
                <a:cubicBezTo>
                  <a:pt x="971" y="2175"/>
                  <a:pt x="966" y="2175"/>
                  <a:pt x="961" y="2174"/>
                </a:cubicBezTo>
                <a:cubicBezTo>
                  <a:pt x="952" y="2172"/>
                  <a:pt x="943" y="2170"/>
                  <a:pt x="933" y="2167"/>
                </a:cubicBezTo>
                <a:cubicBezTo>
                  <a:pt x="929" y="2167"/>
                  <a:pt x="924" y="2165"/>
                  <a:pt x="920" y="2164"/>
                </a:cubicBezTo>
                <a:cubicBezTo>
                  <a:pt x="915" y="2163"/>
                  <a:pt x="910" y="2162"/>
                  <a:pt x="906" y="2161"/>
                </a:cubicBezTo>
                <a:cubicBezTo>
                  <a:pt x="901" y="2159"/>
                  <a:pt x="897" y="2158"/>
                  <a:pt x="892" y="2157"/>
                </a:cubicBezTo>
                <a:cubicBezTo>
                  <a:pt x="888" y="2156"/>
                  <a:pt x="883" y="2154"/>
                  <a:pt x="879" y="2153"/>
                </a:cubicBezTo>
                <a:cubicBezTo>
                  <a:pt x="870" y="2150"/>
                  <a:pt x="861" y="2148"/>
                  <a:pt x="852" y="2145"/>
                </a:cubicBezTo>
                <a:cubicBezTo>
                  <a:pt x="844" y="2142"/>
                  <a:pt x="835" y="2139"/>
                  <a:pt x="826" y="2136"/>
                </a:cubicBezTo>
                <a:cubicBezTo>
                  <a:pt x="822" y="2135"/>
                  <a:pt x="818" y="2133"/>
                  <a:pt x="813" y="2132"/>
                </a:cubicBezTo>
                <a:cubicBezTo>
                  <a:pt x="809" y="2130"/>
                  <a:pt x="805" y="2128"/>
                  <a:pt x="801" y="2127"/>
                </a:cubicBezTo>
                <a:cubicBezTo>
                  <a:pt x="792" y="2123"/>
                  <a:pt x="784" y="2120"/>
                  <a:pt x="775" y="2117"/>
                </a:cubicBezTo>
                <a:cubicBezTo>
                  <a:pt x="767" y="2113"/>
                  <a:pt x="759" y="2110"/>
                  <a:pt x="751" y="2106"/>
                </a:cubicBezTo>
                <a:cubicBezTo>
                  <a:pt x="743" y="2103"/>
                  <a:pt x="735" y="2099"/>
                  <a:pt x="727" y="2095"/>
                </a:cubicBezTo>
                <a:cubicBezTo>
                  <a:pt x="723" y="2093"/>
                  <a:pt x="719" y="2091"/>
                  <a:pt x="715" y="2089"/>
                </a:cubicBezTo>
                <a:cubicBezTo>
                  <a:pt x="709" y="2086"/>
                  <a:pt x="709" y="2086"/>
                  <a:pt x="709" y="2086"/>
                </a:cubicBezTo>
                <a:cubicBezTo>
                  <a:pt x="703" y="2083"/>
                  <a:pt x="703" y="2083"/>
                  <a:pt x="703" y="2083"/>
                </a:cubicBezTo>
                <a:cubicBezTo>
                  <a:pt x="696" y="2079"/>
                  <a:pt x="688" y="2075"/>
                  <a:pt x="680" y="2071"/>
                </a:cubicBezTo>
                <a:cubicBezTo>
                  <a:pt x="677" y="2069"/>
                  <a:pt x="673" y="2067"/>
                  <a:pt x="669" y="2065"/>
                </a:cubicBezTo>
                <a:cubicBezTo>
                  <a:pt x="665" y="2063"/>
                  <a:pt x="662" y="2061"/>
                  <a:pt x="658" y="2059"/>
                </a:cubicBezTo>
                <a:cubicBezTo>
                  <a:pt x="643" y="2051"/>
                  <a:pt x="629" y="2041"/>
                  <a:pt x="615" y="2033"/>
                </a:cubicBezTo>
                <a:cubicBezTo>
                  <a:pt x="610" y="2029"/>
                  <a:pt x="610" y="2029"/>
                  <a:pt x="610" y="2029"/>
                </a:cubicBezTo>
                <a:cubicBezTo>
                  <a:pt x="605" y="2026"/>
                  <a:pt x="605" y="2026"/>
                  <a:pt x="605" y="2026"/>
                </a:cubicBezTo>
                <a:cubicBezTo>
                  <a:pt x="601" y="2024"/>
                  <a:pt x="598" y="2021"/>
                  <a:pt x="594" y="2019"/>
                </a:cubicBezTo>
                <a:cubicBezTo>
                  <a:pt x="588" y="2014"/>
                  <a:pt x="581" y="2010"/>
                  <a:pt x="574" y="2005"/>
                </a:cubicBezTo>
                <a:cubicBezTo>
                  <a:pt x="522" y="1967"/>
                  <a:pt x="475" y="1927"/>
                  <a:pt x="435" y="1886"/>
                </a:cubicBezTo>
                <a:cubicBezTo>
                  <a:pt x="425" y="1875"/>
                  <a:pt x="415" y="1865"/>
                  <a:pt x="406" y="1854"/>
                </a:cubicBezTo>
                <a:cubicBezTo>
                  <a:pt x="403" y="1852"/>
                  <a:pt x="401" y="1849"/>
                  <a:pt x="399" y="1846"/>
                </a:cubicBezTo>
                <a:cubicBezTo>
                  <a:pt x="398" y="1845"/>
                  <a:pt x="397" y="1844"/>
                  <a:pt x="396" y="1843"/>
                </a:cubicBezTo>
                <a:cubicBezTo>
                  <a:pt x="394" y="1841"/>
                  <a:pt x="392" y="1839"/>
                  <a:pt x="391" y="1837"/>
                </a:cubicBezTo>
                <a:cubicBezTo>
                  <a:pt x="388" y="1833"/>
                  <a:pt x="385" y="1831"/>
                  <a:pt x="384" y="1829"/>
                </a:cubicBezTo>
                <a:cubicBezTo>
                  <a:pt x="382" y="1827"/>
                  <a:pt x="381" y="1826"/>
                  <a:pt x="381" y="1826"/>
                </a:cubicBezTo>
                <a:cubicBezTo>
                  <a:pt x="486" y="1739"/>
                  <a:pt x="486" y="1739"/>
                  <a:pt x="486" y="1739"/>
                </a:cubicBezTo>
                <a:cubicBezTo>
                  <a:pt x="368" y="1708"/>
                  <a:pt x="247" y="1648"/>
                  <a:pt x="138" y="1558"/>
                </a:cubicBezTo>
                <a:cubicBezTo>
                  <a:pt x="114" y="1697"/>
                  <a:pt x="119" y="1853"/>
                  <a:pt x="158" y="2011"/>
                </a:cubicBezTo>
                <a:cubicBezTo>
                  <a:pt x="263" y="1924"/>
                  <a:pt x="263" y="1924"/>
                  <a:pt x="263" y="1924"/>
                </a:cubicBezTo>
                <a:cubicBezTo>
                  <a:pt x="263" y="1924"/>
                  <a:pt x="264" y="1925"/>
                  <a:pt x="265" y="1928"/>
                </a:cubicBezTo>
                <a:cubicBezTo>
                  <a:pt x="267" y="1930"/>
                  <a:pt x="270" y="1933"/>
                  <a:pt x="274" y="1937"/>
                </a:cubicBezTo>
                <a:cubicBezTo>
                  <a:pt x="275" y="1939"/>
                  <a:pt x="277" y="1941"/>
                  <a:pt x="280" y="1944"/>
                </a:cubicBezTo>
                <a:cubicBezTo>
                  <a:pt x="281" y="1945"/>
                  <a:pt x="282" y="1946"/>
                  <a:pt x="283" y="1948"/>
                </a:cubicBezTo>
                <a:cubicBezTo>
                  <a:pt x="286" y="1951"/>
                  <a:pt x="288" y="1954"/>
                  <a:pt x="291" y="1957"/>
                </a:cubicBezTo>
                <a:cubicBezTo>
                  <a:pt x="302" y="1969"/>
                  <a:pt x="313" y="1981"/>
                  <a:pt x="325" y="1993"/>
                </a:cubicBezTo>
                <a:cubicBezTo>
                  <a:pt x="371" y="2040"/>
                  <a:pt x="424" y="2087"/>
                  <a:pt x="485" y="2131"/>
                </a:cubicBezTo>
                <a:cubicBezTo>
                  <a:pt x="492" y="2136"/>
                  <a:pt x="500" y="2141"/>
                  <a:pt x="508" y="2146"/>
                </a:cubicBezTo>
                <a:cubicBezTo>
                  <a:pt x="512" y="2149"/>
                  <a:pt x="516" y="2152"/>
                  <a:pt x="520" y="2154"/>
                </a:cubicBezTo>
                <a:cubicBezTo>
                  <a:pt x="526" y="2158"/>
                  <a:pt x="526" y="2158"/>
                  <a:pt x="526" y="2158"/>
                </a:cubicBezTo>
                <a:cubicBezTo>
                  <a:pt x="532" y="2162"/>
                  <a:pt x="532" y="2162"/>
                  <a:pt x="532" y="2162"/>
                </a:cubicBezTo>
                <a:cubicBezTo>
                  <a:pt x="548" y="2172"/>
                  <a:pt x="564" y="2183"/>
                  <a:pt x="581" y="2192"/>
                </a:cubicBezTo>
                <a:cubicBezTo>
                  <a:pt x="585" y="2195"/>
                  <a:pt x="590" y="2197"/>
                  <a:pt x="594" y="2200"/>
                </a:cubicBezTo>
                <a:cubicBezTo>
                  <a:pt x="598" y="2202"/>
                  <a:pt x="603" y="2205"/>
                  <a:pt x="607" y="2207"/>
                </a:cubicBezTo>
                <a:cubicBezTo>
                  <a:pt x="616" y="2211"/>
                  <a:pt x="625" y="2216"/>
                  <a:pt x="633" y="2221"/>
                </a:cubicBezTo>
                <a:cubicBezTo>
                  <a:pt x="640" y="2224"/>
                  <a:pt x="640" y="2224"/>
                  <a:pt x="640" y="2224"/>
                </a:cubicBezTo>
                <a:cubicBezTo>
                  <a:pt x="647" y="2227"/>
                  <a:pt x="647" y="2227"/>
                  <a:pt x="647" y="2227"/>
                </a:cubicBezTo>
                <a:cubicBezTo>
                  <a:pt x="651" y="2230"/>
                  <a:pt x="656" y="2232"/>
                  <a:pt x="660" y="2234"/>
                </a:cubicBezTo>
                <a:cubicBezTo>
                  <a:pt x="670" y="2238"/>
                  <a:pt x="679" y="2243"/>
                  <a:pt x="688" y="2247"/>
                </a:cubicBezTo>
                <a:cubicBezTo>
                  <a:pt x="698" y="2251"/>
                  <a:pt x="707" y="2255"/>
                  <a:pt x="716" y="2259"/>
                </a:cubicBezTo>
                <a:cubicBezTo>
                  <a:pt x="726" y="2263"/>
                  <a:pt x="736" y="2267"/>
                  <a:pt x="745" y="2270"/>
                </a:cubicBezTo>
                <a:cubicBezTo>
                  <a:pt x="750" y="2272"/>
                  <a:pt x="755" y="2274"/>
                  <a:pt x="760" y="2276"/>
                </a:cubicBezTo>
                <a:cubicBezTo>
                  <a:pt x="765" y="2278"/>
                  <a:pt x="770" y="2280"/>
                  <a:pt x="775" y="2281"/>
                </a:cubicBezTo>
                <a:cubicBezTo>
                  <a:pt x="785" y="2285"/>
                  <a:pt x="795" y="2288"/>
                  <a:pt x="805" y="2292"/>
                </a:cubicBezTo>
                <a:cubicBezTo>
                  <a:pt x="815" y="2295"/>
                  <a:pt x="825" y="2298"/>
                  <a:pt x="836" y="2301"/>
                </a:cubicBezTo>
                <a:cubicBezTo>
                  <a:pt x="841" y="2302"/>
                  <a:pt x="846" y="2304"/>
                  <a:pt x="851" y="2305"/>
                </a:cubicBezTo>
                <a:cubicBezTo>
                  <a:pt x="856" y="2307"/>
                  <a:pt x="862" y="2308"/>
                  <a:pt x="867" y="2310"/>
                </a:cubicBezTo>
                <a:cubicBezTo>
                  <a:pt x="872" y="2311"/>
                  <a:pt x="877" y="2312"/>
                  <a:pt x="883" y="2314"/>
                </a:cubicBezTo>
                <a:cubicBezTo>
                  <a:pt x="888" y="2315"/>
                  <a:pt x="893" y="2316"/>
                  <a:pt x="898" y="2318"/>
                </a:cubicBezTo>
                <a:cubicBezTo>
                  <a:pt x="909" y="2320"/>
                  <a:pt x="920" y="2322"/>
                  <a:pt x="931" y="2325"/>
                </a:cubicBezTo>
                <a:cubicBezTo>
                  <a:pt x="936" y="2326"/>
                  <a:pt x="941" y="2327"/>
                  <a:pt x="947" y="2328"/>
                </a:cubicBezTo>
                <a:cubicBezTo>
                  <a:pt x="952" y="2329"/>
                  <a:pt x="958" y="2330"/>
                  <a:pt x="963" y="2331"/>
                </a:cubicBezTo>
                <a:cubicBezTo>
                  <a:pt x="969" y="2332"/>
                  <a:pt x="974" y="2333"/>
                  <a:pt x="980" y="2334"/>
                </a:cubicBezTo>
                <a:cubicBezTo>
                  <a:pt x="985" y="2334"/>
                  <a:pt x="991" y="2335"/>
                  <a:pt x="996" y="2336"/>
                </a:cubicBezTo>
                <a:cubicBezTo>
                  <a:pt x="1007" y="2337"/>
                  <a:pt x="1018" y="2339"/>
                  <a:pt x="1030" y="2340"/>
                </a:cubicBezTo>
                <a:cubicBezTo>
                  <a:pt x="1041" y="2341"/>
                  <a:pt x="1052" y="2343"/>
                  <a:pt x="1063" y="2344"/>
                </a:cubicBezTo>
                <a:cubicBezTo>
                  <a:pt x="1072" y="2345"/>
                  <a:pt x="1072" y="2345"/>
                  <a:pt x="1072" y="2345"/>
                </a:cubicBezTo>
                <a:cubicBezTo>
                  <a:pt x="1081" y="2345"/>
                  <a:pt x="1081" y="2345"/>
                  <a:pt x="1081" y="2345"/>
                </a:cubicBezTo>
                <a:cubicBezTo>
                  <a:pt x="1086" y="2345"/>
                  <a:pt x="1092" y="2346"/>
                  <a:pt x="1098" y="2346"/>
                </a:cubicBezTo>
                <a:cubicBezTo>
                  <a:pt x="1109" y="2347"/>
                  <a:pt x="1121" y="2348"/>
                  <a:pt x="1132" y="2348"/>
                </a:cubicBezTo>
                <a:cubicBezTo>
                  <a:pt x="1144" y="2348"/>
                  <a:pt x="1155" y="2348"/>
                  <a:pt x="1167" y="2348"/>
                </a:cubicBezTo>
                <a:cubicBezTo>
                  <a:pt x="1178" y="2348"/>
                  <a:pt x="1190" y="2348"/>
                  <a:pt x="1202" y="2347"/>
                </a:cubicBezTo>
                <a:cubicBezTo>
                  <a:pt x="1225" y="2347"/>
                  <a:pt x="1249" y="2345"/>
                  <a:pt x="1272" y="2343"/>
                </a:cubicBezTo>
                <a:cubicBezTo>
                  <a:pt x="1278" y="2343"/>
                  <a:pt x="1284" y="2343"/>
                  <a:pt x="1290" y="2342"/>
                </a:cubicBezTo>
                <a:cubicBezTo>
                  <a:pt x="1296" y="2341"/>
                  <a:pt x="1302" y="2340"/>
                  <a:pt x="1308" y="2339"/>
                </a:cubicBezTo>
                <a:cubicBezTo>
                  <a:pt x="1320" y="2338"/>
                  <a:pt x="1331" y="2336"/>
                  <a:pt x="1343" y="2335"/>
                </a:cubicBezTo>
                <a:cubicBezTo>
                  <a:pt x="1355" y="2333"/>
                  <a:pt x="1367" y="2331"/>
                  <a:pt x="1379" y="2329"/>
                </a:cubicBezTo>
                <a:cubicBezTo>
                  <a:pt x="1391" y="2326"/>
                  <a:pt x="1403" y="2325"/>
                  <a:pt x="1415" y="2322"/>
                </a:cubicBezTo>
                <a:cubicBezTo>
                  <a:pt x="1427" y="2319"/>
                  <a:pt x="1438" y="2316"/>
                  <a:pt x="1450" y="2313"/>
                </a:cubicBezTo>
                <a:cubicBezTo>
                  <a:pt x="1459" y="2311"/>
                  <a:pt x="1459" y="2311"/>
                  <a:pt x="1459" y="2311"/>
                </a:cubicBezTo>
                <a:cubicBezTo>
                  <a:pt x="1468" y="2309"/>
                  <a:pt x="1468" y="2309"/>
                  <a:pt x="1468" y="2309"/>
                </a:cubicBezTo>
                <a:cubicBezTo>
                  <a:pt x="1474" y="2307"/>
                  <a:pt x="1480" y="2305"/>
                  <a:pt x="1486" y="2304"/>
                </a:cubicBezTo>
                <a:cubicBezTo>
                  <a:pt x="1533" y="2291"/>
                  <a:pt x="1580" y="2273"/>
                  <a:pt x="1626" y="2254"/>
                </a:cubicBezTo>
                <a:cubicBezTo>
                  <a:pt x="1638" y="2249"/>
                  <a:pt x="1649" y="2244"/>
                  <a:pt x="1661" y="2239"/>
                </a:cubicBezTo>
                <a:cubicBezTo>
                  <a:pt x="1667" y="2236"/>
                  <a:pt x="1672" y="2234"/>
                  <a:pt x="1678" y="2231"/>
                </a:cubicBezTo>
                <a:cubicBezTo>
                  <a:pt x="1684" y="2228"/>
                  <a:pt x="1689" y="2225"/>
                  <a:pt x="1695" y="2222"/>
                </a:cubicBezTo>
                <a:cubicBezTo>
                  <a:pt x="1706" y="2216"/>
                  <a:pt x="1718" y="2211"/>
                  <a:pt x="1729" y="2205"/>
                </a:cubicBezTo>
                <a:cubicBezTo>
                  <a:pt x="1740" y="2198"/>
                  <a:pt x="1751" y="2192"/>
                  <a:pt x="1762" y="2186"/>
                </a:cubicBezTo>
                <a:cubicBezTo>
                  <a:pt x="1767" y="2182"/>
                  <a:pt x="1773" y="2180"/>
                  <a:pt x="1778" y="2176"/>
                </a:cubicBezTo>
                <a:cubicBezTo>
                  <a:pt x="1784" y="2173"/>
                  <a:pt x="1789" y="2169"/>
                  <a:pt x="1795" y="2166"/>
                </a:cubicBezTo>
                <a:cubicBezTo>
                  <a:pt x="1800" y="2162"/>
                  <a:pt x="1805" y="2159"/>
                  <a:pt x="1811" y="2155"/>
                </a:cubicBezTo>
                <a:cubicBezTo>
                  <a:pt x="1816" y="2152"/>
                  <a:pt x="1822" y="2148"/>
                  <a:pt x="1827" y="2145"/>
                </a:cubicBezTo>
                <a:cubicBezTo>
                  <a:pt x="1848" y="2130"/>
                  <a:pt x="1869" y="2115"/>
                  <a:pt x="1889" y="2099"/>
                </a:cubicBezTo>
                <a:cubicBezTo>
                  <a:pt x="1905" y="2087"/>
                  <a:pt x="1905" y="2087"/>
                  <a:pt x="1905" y="2087"/>
                </a:cubicBezTo>
                <a:cubicBezTo>
                  <a:pt x="1912" y="2081"/>
                  <a:pt x="1912" y="2081"/>
                  <a:pt x="1912" y="2081"/>
                </a:cubicBezTo>
                <a:cubicBezTo>
                  <a:pt x="1915" y="2079"/>
                  <a:pt x="1917" y="2076"/>
                  <a:pt x="1920" y="2074"/>
                </a:cubicBezTo>
                <a:cubicBezTo>
                  <a:pt x="1930" y="2066"/>
                  <a:pt x="1939" y="2057"/>
                  <a:pt x="1949" y="2049"/>
                </a:cubicBezTo>
                <a:cubicBezTo>
                  <a:pt x="1952" y="2046"/>
                  <a:pt x="1954" y="2044"/>
                  <a:pt x="1957" y="2042"/>
                </a:cubicBezTo>
                <a:cubicBezTo>
                  <a:pt x="1964" y="2035"/>
                  <a:pt x="1964" y="2035"/>
                  <a:pt x="1964" y="2035"/>
                </a:cubicBezTo>
                <a:cubicBezTo>
                  <a:pt x="1978" y="2022"/>
                  <a:pt x="1978" y="2022"/>
                  <a:pt x="1978" y="2022"/>
                </a:cubicBezTo>
                <a:cubicBezTo>
                  <a:pt x="1987" y="2013"/>
                  <a:pt x="1997" y="2004"/>
                  <a:pt x="2006" y="1994"/>
                </a:cubicBezTo>
                <a:cubicBezTo>
                  <a:pt x="2015" y="1985"/>
                  <a:pt x="2024" y="1975"/>
                  <a:pt x="2033" y="1966"/>
                </a:cubicBezTo>
                <a:cubicBezTo>
                  <a:pt x="2042" y="1956"/>
                  <a:pt x="2050" y="1946"/>
                  <a:pt x="2059" y="1936"/>
                </a:cubicBezTo>
                <a:cubicBezTo>
                  <a:pt x="2072" y="1921"/>
                  <a:pt x="2072" y="1921"/>
                  <a:pt x="2072" y="1921"/>
                </a:cubicBezTo>
                <a:cubicBezTo>
                  <a:pt x="2084" y="1905"/>
                  <a:pt x="2084" y="1905"/>
                  <a:pt x="2084" y="1905"/>
                </a:cubicBezTo>
                <a:cubicBezTo>
                  <a:pt x="2093" y="1895"/>
                  <a:pt x="2101" y="1884"/>
                  <a:pt x="2109" y="1874"/>
                </a:cubicBezTo>
                <a:cubicBezTo>
                  <a:pt x="2124" y="1852"/>
                  <a:pt x="2140" y="1831"/>
                  <a:pt x="2154" y="1808"/>
                </a:cubicBezTo>
                <a:cubicBezTo>
                  <a:pt x="2165" y="1791"/>
                  <a:pt x="2165" y="1791"/>
                  <a:pt x="2165" y="1791"/>
                </a:cubicBezTo>
                <a:cubicBezTo>
                  <a:pt x="2170" y="1783"/>
                  <a:pt x="2170" y="1783"/>
                  <a:pt x="2170" y="1783"/>
                </a:cubicBezTo>
                <a:cubicBezTo>
                  <a:pt x="2175" y="1774"/>
                  <a:pt x="2175" y="1774"/>
                  <a:pt x="2175" y="1774"/>
                </a:cubicBezTo>
                <a:cubicBezTo>
                  <a:pt x="2182" y="1762"/>
                  <a:pt x="2189" y="1751"/>
                  <a:pt x="2195" y="1739"/>
                </a:cubicBezTo>
                <a:cubicBezTo>
                  <a:pt x="2199" y="1733"/>
                  <a:pt x="2202" y="1727"/>
                  <a:pt x="2205" y="1721"/>
                </a:cubicBezTo>
                <a:cubicBezTo>
                  <a:pt x="2214" y="1703"/>
                  <a:pt x="2214" y="1703"/>
                  <a:pt x="2214" y="1703"/>
                </a:cubicBezTo>
                <a:cubicBezTo>
                  <a:pt x="2223" y="1685"/>
                  <a:pt x="2223" y="1685"/>
                  <a:pt x="2223" y="1685"/>
                </a:cubicBezTo>
                <a:cubicBezTo>
                  <a:pt x="2226" y="1679"/>
                  <a:pt x="2229" y="1673"/>
                  <a:pt x="2232" y="1667"/>
                </a:cubicBezTo>
                <a:cubicBezTo>
                  <a:pt x="2237" y="1655"/>
                  <a:pt x="2243" y="1643"/>
                  <a:pt x="2248" y="1630"/>
                </a:cubicBezTo>
                <a:cubicBezTo>
                  <a:pt x="2253" y="1618"/>
                  <a:pt x="2258" y="1605"/>
                  <a:pt x="2263" y="1593"/>
                </a:cubicBezTo>
                <a:cubicBezTo>
                  <a:pt x="2267" y="1583"/>
                  <a:pt x="2267" y="1583"/>
                  <a:pt x="2267" y="1583"/>
                </a:cubicBezTo>
                <a:cubicBezTo>
                  <a:pt x="2268" y="1580"/>
                  <a:pt x="2269" y="1577"/>
                  <a:pt x="2270" y="1574"/>
                </a:cubicBezTo>
                <a:cubicBezTo>
                  <a:pt x="2277" y="1554"/>
                  <a:pt x="2277" y="1554"/>
                  <a:pt x="2277" y="1554"/>
                </a:cubicBezTo>
                <a:cubicBezTo>
                  <a:pt x="2283" y="1535"/>
                  <a:pt x="2283" y="1535"/>
                  <a:pt x="2283" y="1535"/>
                </a:cubicBezTo>
                <a:cubicBezTo>
                  <a:pt x="2286" y="1529"/>
                  <a:pt x="2288" y="1522"/>
                  <a:pt x="2289" y="1516"/>
                </a:cubicBezTo>
                <a:cubicBezTo>
                  <a:pt x="2293" y="1503"/>
                  <a:pt x="2297" y="1490"/>
                  <a:pt x="2301" y="1477"/>
                </a:cubicBezTo>
                <a:cubicBezTo>
                  <a:pt x="2303" y="1467"/>
                  <a:pt x="2303" y="1467"/>
                  <a:pt x="2303" y="1467"/>
                </a:cubicBezTo>
                <a:cubicBezTo>
                  <a:pt x="2306" y="1457"/>
                  <a:pt x="2306" y="1457"/>
                  <a:pt x="2306" y="1457"/>
                </a:cubicBezTo>
                <a:cubicBezTo>
                  <a:pt x="2310" y="1437"/>
                  <a:pt x="2310" y="1437"/>
                  <a:pt x="2310" y="1437"/>
                </a:cubicBezTo>
                <a:cubicBezTo>
                  <a:pt x="2317" y="1411"/>
                  <a:pt x="2321" y="1384"/>
                  <a:pt x="2326" y="1357"/>
                </a:cubicBezTo>
                <a:cubicBezTo>
                  <a:pt x="2327" y="1354"/>
                  <a:pt x="2327" y="1350"/>
                  <a:pt x="2327" y="1347"/>
                </a:cubicBezTo>
                <a:cubicBezTo>
                  <a:pt x="2329" y="1337"/>
                  <a:pt x="2329" y="1337"/>
                  <a:pt x="2329" y="1337"/>
                </a:cubicBezTo>
                <a:cubicBezTo>
                  <a:pt x="2331" y="1317"/>
                  <a:pt x="2331" y="1317"/>
                  <a:pt x="2331" y="1317"/>
                </a:cubicBezTo>
                <a:cubicBezTo>
                  <a:pt x="2334" y="1296"/>
                  <a:pt x="2334" y="1296"/>
                  <a:pt x="2334" y="1296"/>
                </a:cubicBezTo>
                <a:cubicBezTo>
                  <a:pt x="2335" y="1290"/>
                  <a:pt x="2335" y="1283"/>
                  <a:pt x="2336" y="1276"/>
                </a:cubicBezTo>
                <a:cubicBezTo>
                  <a:pt x="2339" y="1235"/>
                  <a:pt x="2339" y="1235"/>
                  <a:pt x="2339" y="1235"/>
                </a:cubicBezTo>
                <a:cubicBezTo>
                  <a:pt x="2340" y="1195"/>
                  <a:pt x="2340" y="1195"/>
                  <a:pt x="2340" y="1195"/>
                </a:cubicBezTo>
                <a:cubicBezTo>
                  <a:pt x="2340" y="1174"/>
                  <a:pt x="2340" y="1174"/>
                  <a:pt x="2340" y="1174"/>
                </a:cubicBezTo>
                <a:cubicBezTo>
                  <a:pt x="2340" y="1154"/>
                  <a:pt x="2340" y="1154"/>
                  <a:pt x="2340" y="1154"/>
                </a:cubicBezTo>
                <a:cubicBezTo>
                  <a:pt x="2339" y="1113"/>
                  <a:pt x="2339" y="1113"/>
                  <a:pt x="2339" y="1113"/>
                </a:cubicBezTo>
                <a:cubicBezTo>
                  <a:pt x="2336" y="1072"/>
                  <a:pt x="2336" y="1072"/>
                  <a:pt x="2336" y="1072"/>
                </a:cubicBezTo>
                <a:cubicBezTo>
                  <a:pt x="2335" y="1066"/>
                  <a:pt x="2335" y="1059"/>
                  <a:pt x="2334" y="1052"/>
                </a:cubicBezTo>
                <a:cubicBezTo>
                  <a:pt x="2331" y="1032"/>
                  <a:pt x="2331" y="1032"/>
                  <a:pt x="2331" y="1032"/>
                </a:cubicBezTo>
                <a:cubicBezTo>
                  <a:pt x="2330" y="1018"/>
                  <a:pt x="2328" y="1005"/>
                  <a:pt x="2326" y="991"/>
                </a:cubicBezTo>
                <a:cubicBezTo>
                  <a:pt x="2319" y="951"/>
                  <a:pt x="2319" y="951"/>
                  <a:pt x="2319" y="951"/>
                </a:cubicBezTo>
                <a:cubicBezTo>
                  <a:pt x="2317" y="938"/>
                  <a:pt x="2313" y="924"/>
                  <a:pt x="2310" y="911"/>
                </a:cubicBezTo>
                <a:cubicBezTo>
                  <a:pt x="2306" y="891"/>
                  <a:pt x="2306" y="891"/>
                  <a:pt x="2306" y="891"/>
                </a:cubicBezTo>
                <a:cubicBezTo>
                  <a:pt x="2303" y="881"/>
                  <a:pt x="2303" y="881"/>
                  <a:pt x="2303" y="881"/>
                </a:cubicBezTo>
                <a:cubicBezTo>
                  <a:pt x="2301" y="871"/>
                  <a:pt x="2301" y="871"/>
                  <a:pt x="2301" y="871"/>
                </a:cubicBezTo>
                <a:cubicBezTo>
                  <a:pt x="2289" y="832"/>
                  <a:pt x="2289" y="832"/>
                  <a:pt x="2289" y="832"/>
                </a:cubicBezTo>
                <a:cubicBezTo>
                  <a:pt x="2288" y="826"/>
                  <a:pt x="2285" y="819"/>
                  <a:pt x="2283" y="813"/>
                </a:cubicBezTo>
                <a:cubicBezTo>
                  <a:pt x="2277" y="793"/>
                  <a:pt x="2277" y="793"/>
                  <a:pt x="2277" y="793"/>
                </a:cubicBezTo>
                <a:cubicBezTo>
                  <a:pt x="2270" y="774"/>
                  <a:pt x="2270" y="774"/>
                  <a:pt x="2270" y="774"/>
                </a:cubicBezTo>
                <a:cubicBezTo>
                  <a:pt x="2268" y="768"/>
                  <a:pt x="2265" y="762"/>
                  <a:pt x="2263" y="755"/>
                </a:cubicBezTo>
                <a:cubicBezTo>
                  <a:pt x="2258" y="743"/>
                  <a:pt x="2253" y="730"/>
                  <a:pt x="2248" y="717"/>
                </a:cubicBezTo>
                <a:cubicBezTo>
                  <a:pt x="2242" y="705"/>
                  <a:pt x="2237" y="693"/>
                  <a:pt x="2231" y="680"/>
                </a:cubicBezTo>
                <a:cubicBezTo>
                  <a:pt x="2229" y="674"/>
                  <a:pt x="2226" y="668"/>
                  <a:pt x="2223" y="662"/>
                </a:cubicBezTo>
                <a:cubicBezTo>
                  <a:pt x="2214" y="644"/>
                  <a:pt x="2214" y="644"/>
                  <a:pt x="2214" y="644"/>
                </a:cubicBezTo>
                <a:cubicBezTo>
                  <a:pt x="2204" y="626"/>
                  <a:pt x="2204" y="626"/>
                  <a:pt x="2204" y="626"/>
                </a:cubicBezTo>
                <a:cubicBezTo>
                  <a:pt x="2201" y="620"/>
                  <a:pt x="2198" y="614"/>
                  <a:pt x="2195" y="608"/>
                </a:cubicBezTo>
                <a:cubicBezTo>
                  <a:pt x="2188" y="596"/>
                  <a:pt x="2181" y="585"/>
                  <a:pt x="2175" y="573"/>
                </a:cubicBezTo>
                <a:cubicBezTo>
                  <a:pt x="2173" y="570"/>
                  <a:pt x="2171" y="567"/>
                  <a:pt x="2170" y="564"/>
                </a:cubicBezTo>
                <a:cubicBezTo>
                  <a:pt x="2164" y="556"/>
                  <a:pt x="2164" y="556"/>
                  <a:pt x="2164" y="556"/>
                </a:cubicBezTo>
                <a:cubicBezTo>
                  <a:pt x="2153" y="539"/>
                  <a:pt x="2153" y="539"/>
                  <a:pt x="2153" y="539"/>
                </a:cubicBezTo>
                <a:cubicBezTo>
                  <a:pt x="2142" y="522"/>
                  <a:pt x="2142" y="522"/>
                  <a:pt x="2142" y="522"/>
                </a:cubicBezTo>
                <a:cubicBezTo>
                  <a:pt x="2140" y="518"/>
                  <a:pt x="2140" y="518"/>
                  <a:pt x="2140" y="518"/>
                </a:cubicBezTo>
                <a:cubicBezTo>
                  <a:pt x="2137" y="513"/>
                  <a:pt x="2137" y="513"/>
                  <a:pt x="2137" y="513"/>
                </a:cubicBezTo>
                <a:cubicBezTo>
                  <a:pt x="2131" y="505"/>
                  <a:pt x="2131" y="505"/>
                  <a:pt x="2131" y="505"/>
                </a:cubicBezTo>
                <a:cubicBezTo>
                  <a:pt x="2123" y="494"/>
                  <a:pt x="2115" y="483"/>
                  <a:pt x="2108" y="473"/>
                </a:cubicBezTo>
                <a:cubicBezTo>
                  <a:pt x="2100" y="462"/>
                  <a:pt x="2091" y="451"/>
                  <a:pt x="2083" y="441"/>
                </a:cubicBezTo>
                <a:cubicBezTo>
                  <a:pt x="2079" y="436"/>
                  <a:pt x="2075" y="430"/>
                  <a:pt x="2071" y="425"/>
                </a:cubicBezTo>
                <a:cubicBezTo>
                  <a:pt x="2057" y="410"/>
                  <a:pt x="2057" y="410"/>
                  <a:pt x="2057" y="410"/>
                </a:cubicBezTo>
                <a:cubicBezTo>
                  <a:pt x="2044" y="395"/>
                  <a:pt x="2044" y="395"/>
                  <a:pt x="2044" y="395"/>
                </a:cubicBezTo>
                <a:cubicBezTo>
                  <a:pt x="2040" y="390"/>
                  <a:pt x="2036" y="385"/>
                  <a:pt x="2031" y="380"/>
                </a:cubicBezTo>
                <a:cubicBezTo>
                  <a:pt x="2022" y="371"/>
                  <a:pt x="2013" y="361"/>
                  <a:pt x="2004" y="351"/>
                </a:cubicBezTo>
                <a:cubicBezTo>
                  <a:pt x="1997" y="344"/>
                  <a:pt x="1997" y="344"/>
                  <a:pt x="1997" y="344"/>
                </a:cubicBezTo>
                <a:cubicBezTo>
                  <a:pt x="1990" y="337"/>
                  <a:pt x="1990" y="337"/>
                  <a:pt x="1990" y="337"/>
                </a:cubicBezTo>
                <a:cubicBezTo>
                  <a:pt x="1975" y="324"/>
                  <a:pt x="1975" y="324"/>
                  <a:pt x="1975" y="324"/>
                </a:cubicBezTo>
                <a:cubicBezTo>
                  <a:pt x="1956" y="305"/>
                  <a:pt x="1936" y="288"/>
                  <a:pt x="1916" y="271"/>
                </a:cubicBezTo>
                <a:cubicBezTo>
                  <a:pt x="1914" y="269"/>
                  <a:pt x="1911" y="267"/>
                  <a:pt x="1909" y="265"/>
                </a:cubicBezTo>
                <a:cubicBezTo>
                  <a:pt x="1901" y="259"/>
                  <a:pt x="1901" y="259"/>
                  <a:pt x="1901" y="259"/>
                </a:cubicBezTo>
                <a:cubicBezTo>
                  <a:pt x="1886" y="246"/>
                  <a:pt x="1886" y="246"/>
                  <a:pt x="1886" y="246"/>
                </a:cubicBezTo>
                <a:cubicBezTo>
                  <a:pt x="1870" y="234"/>
                  <a:pt x="1870" y="234"/>
                  <a:pt x="1870" y="234"/>
                </a:cubicBezTo>
                <a:cubicBezTo>
                  <a:pt x="1865" y="230"/>
                  <a:pt x="1859" y="227"/>
                  <a:pt x="1854" y="223"/>
                </a:cubicBezTo>
                <a:cubicBezTo>
                  <a:pt x="1844" y="215"/>
                  <a:pt x="1833" y="208"/>
                  <a:pt x="1822" y="200"/>
                </a:cubicBezTo>
                <a:cubicBezTo>
                  <a:pt x="1811" y="193"/>
                  <a:pt x="1800" y="186"/>
                  <a:pt x="1789" y="179"/>
                </a:cubicBezTo>
                <a:cubicBezTo>
                  <a:pt x="1784" y="176"/>
                  <a:pt x="1779" y="172"/>
                  <a:pt x="1773" y="169"/>
                </a:cubicBezTo>
                <a:cubicBezTo>
                  <a:pt x="1756" y="159"/>
                  <a:pt x="1756" y="159"/>
                  <a:pt x="1756" y="159"/>
                </a:cubicBezTo>
                <a:cubicBezTo>
                  <a:pt x="1745" y="153"/>
                  <a:pt x="1734" y="146"/>
                  <a:pt x="1723" y="140"/>
                </a:cubicBezTo>
                <a:cubicBezTo>
                  <a:pt x="1711" y="134"/>
                  <a:pt x="1700" y="128"/>
                  <a:pt x="1688" y="122"/>
                </a:cubicBezTo>
                <a:cubicBezTo>
                  <a:pt x="1680" y="118"/>
                  <a:pt x="1680" y="118"/>
                  <a:pt x="1680" y="118"/>
                </a:cubicBezTo>
                <a:cubicBezTo>
                  <a:pt x="1677" y="117"/>
                  <a:pt x="1674" y="115"/>
                  <a:pt x="1671" y="114"/>
                </a:cubicBezTo>
                <a:cubicBezTo>
                  <a:pt x="1665" y="111"/>
                  <a:pt x="1659" y="109"/>
                  <a:pt x="1654" y="106"/>
                </a:cubicBezTo>
                <a:cubicBezTo>
                  <a:pt x="1648" y="103"/>
                  <a:pt x="1642" y="101"/>
                  <a:pt x="1636" y="98"/>
                </a:cubicBezTo>
                <a:cubicBezTo>
                  <a:pt x="1627" y="94"/>
                  <a:pt x="1627" y="94"/>
                  <a:pt x="1627" y="94"/>
                </a:cubicBezTo>
                <a:cubicBezTo>
                  <a:pt x="1623" y="92"/>
                  <a:pt x="1623" y="92"/>
                  <a:pt x="1623" y="92"/>
                </a:cubicBezTo>
                <a:cubicBezTo>
                  <a:pt x="1619" y="90"/>
                  <a:pt x="1619" y="90"/>
                  <a:pt x="1619" y="90"/>
                </a:cubicBezTo>
                <a:cubicBezTo>
                  <a:pt x="1607" y="86"/>
                  <a:pt x="1595" y="81"/>
                  <a:pt x="1583" y="76"/>
                </a:cubicBezTo>
                <a:cubicBezTo>
                  <a:pt x="1574" y="73"/>
                  <a:pt x="1574" y="73"/>
                  <a:pt x="1574" y="73"/>
                </a:cubicBezTo>
                <a:cubicBezTo>
                  <a:pt x="1571" y="72"/>
                  <a:pt x="1569" y="71"/>
                  <a:pt x="1566" y="70"/>
                </a:cubicBezTo>
                <a:cubicBezTo>
                  <a:pt x="1560" y="68"/>
                  <a:pt x="1554" y="66"/>
                  <a:pt x="1548" y="64"/>
                </a:cubicBezTo>
                <a:cubicBezTo>
                  <a:pt x="1536" y="60"/>
                  <a:pt x="1524" y="55"/>
                  <a:pt x="1512" y="52"/>
                </a:cubicBezTo>
                <a:cubicBezTo>
                  <a:pt x="1500" y="48"/>
                  <a:pt x="1488" y="45"/>
                  <a:pt x="1476" y="41"/>
                </a:cubicBezTo>
                <a:cubicBezTo>
                  <a:pt x="1470" y="40"/>
                  <a:pt x="1464" y="38"/>
                  <a:pt x="1458" y="36"/>
                </a:cubicBezTo>
                <a:cubicBezTo>
                  <a:pt x="1452" y="35"/>
                  <a:pt x="1445" y="34"/>
                  <a:pt x="1439" y="32"/>
                </a:cubicBezTo>
                <a:cubicBezTo>
                  <a:pt x="1427" y="29"/>
                  <a:pt x="1415" y="27"/>
                  <a:pt x="1403" y="24"/>
                </a:cubicBezTo>
                <a:cubicBezTo>
                  <a:pt x="1391" y="22"/>
                  <a:pt x="1379" y="19"/>
                  <a:pt x="1367" y="17"/>
                </a:cubicBezTo>
                <a:cubicBezTo>
                  <a:pt x="1361" y="16"/>
                  <a:pt x="1355" y="15"/>
                  <a:pt x="1349" y="14"/>
                </a:cubicBezTo>
                <a:cubicBezTo>
                  <a:pt x="1343" y="13"/>
                  <a:pt x="1337" y="12"/>
                  <a:pt x="1330" y="12"/>
                </a:cubicBezTo>
                <a:cubicBezTo>
                  <a:pt x="1318" y="10"/>
                  <a:pt x="1306" y="8"/>
                  <a:pt x="1294" y="7"/>
                </a:cubicBezTo>
                <a:cubicBezTo>
                  <a:pt x="1291" y="7"/>
                  <a:pt x="1288" y="6"/>
                  <a:pt x="1285" y="6"/>
                </a:cubicBezTo>
                <a:cubicBezTo>
                  <a:pt x="1276" y="5"/>
                  <a:pt x="1276" y="5"/>
                  <a:pt x="1276" y="5"/>
                </a:cubicBezTo>
                <a:cubicBezTo>
                  <a:pt x="1270" y="5"/>
                  <a:pt x="1264" y="4"/>
                  <a:pt x="1258" y="4"/>
                </a:cubicBezTo>
                <a:cubicBezTo>
                  <a:pt x="1252" y="3"/>
                  <a:pt x="1246" y="3"/>
                  <a:pt x="1240" y="2"/>
                </a:cubicBezTo>
                <a:cubicBezTo>
                  <a:pt x="1231" y="2"/>
                  <a:pt x="1231" y="2"/>
                  <a:pt x="1231" y="2"/>
                </a:cubicBezTo>
                <a:cubicBezTo>
                  <a:pt x="1226" y="1"/>
                  <a:pt x="1226" y="1"/>
                  <a:pt x="1226" y="1"/>
                </a:cubicBezTo>
                <a:cubicBezTo>
                  <a:pt x="1222" y="1"/>
                  <a:pt x="1222" y="1"/>
                  <a:pt x="1222" y="1"/>
                </a:cubicBezTo>
                <a:cubicBezTo>
                  <a:pt x="1210" y="1"/>
                  <a:pt x="1198" y="1"/>
                  <a:pt x="1186" y="0"/>
                </a:cubicBezTo>
                <a:cubicBezTo>
                  <a:pt x="1180" y="0"/>
                  <a:pt x="1174" y="0"/>
                  <a:pt x="1168" y="0"/>
                </a:cubicBezTo>
                <a:cubicBezTo>
                  <a:pt x="1162" y="0"/>
                  <a:pt x="1156" y="0"/>
                  <a:pt x="1150" y="0"/>
                </a:cubicBezTo>
                <a:cubicBezTo>
                  <a:pt x="1139" y="0"/>
                  <a:pt x="1127" y="1"/>
                  <a:pt x="1115" y="1"/>
                </a:cubicBezTo>
                <a:cubicBezTo>
                  <a:pt x="1109" y="1"/>
                  <a:pt x="1103" y="2"/>
                  <a:pt x="1097" y="2"/>
                </a:cubicBezTo>
                <a:cubicBezTo>
                  <a:pt x="1092" y="2"/>
                  <a:pt x="1086" y="3"/>
                  <a:pt x="1080" y="3"/>
                </a:cubicBezTo>
                <a:cubicBezTo>
                  <a:pt x="1074" y="4"/>
                  <a:pt x="1068" y="4"/>
                  <a:pt x="1062" y="4"/>
                </a:cubicBezTo>
                <a:cubicBezTo>
                  <a:pt x="1059" y="5"/>
                  <a:pt x="1057" y="5"/>
                  <a:pt x="1054" y="5"/>
                </a:cubicBezTo>
                <a:cubicBezTo>
                  <a:pt x="1045" y="6"/>
                  <a:pt x="1045" y="6"/>
                  <a:pt x="1045" y="6"/>
                </a:cubicBezTo>
                <a:cubicBezTo>
                  <a:pt x="1033" y="8"/>
                  <a:pt x="1022" y="9"/>
                  <a:pt x="1010" y="10"/>
                </a:cubicBezTo>
                <a:cubicBezTo>
                  <a:pt x="999" y="11"/>
                  <a:pt x="988" y="14"/>
                  <a:pt x="976" y="15"/>
                </a:cubicBezTo>
                <a:cubicBezTo>
                  <a:pt x="965" y="17"/>
                  <a:pt x="954" y="19"/>
                  <a:pt x="943" y="21"/>
                </a:cubicBezTo>
                <a:cubicBezTo>
                  <a:pt x="931" y="24"/>
                  <a:pt x="920" y="26"/>
                  <a:pt x="909" y="28"/>
                </a:cubicBezTo>
                <a:cubicBezTo>
                  <a:pt x="904" y="29"/>
                  <a:pt x="898" y="31"/>
                  <a:pt x="893" y="32"/>
                </a:cubicBezTo>
                <a:cubicBezTo>
                  <a:pt x="887" y="33"/>
                  <a:pt x="882" y="35"/>
                  <a:pt x="876" y="36"/>
                </a:cubicBezTo>
                <a:cubicBezTo>
                  <a:pt x="866" y="39"/>
                  <a:pt x="855" y="42"/>
                  <a:pt x="844" y="45"/>
                </a:cubicBezTo>
                <a:cubicBezTo>
                  <a:pt x="833" y="48"/>
                  <a:pt x="823" y="51"/>
                  <a:pt x="812" y="54"/>
                </a:cubicBezTo>
                <a:cubicBezTo>
                  <a:pt x="791" y="60"/>
                  <a:pt x="771" y="68"/>
                  <a:pt x="750" y="76"/>
                </a:cubicBezTo>
                <a:cubicBezTo>
                  <a:pt x="740" y="79"/>
                  <a:pt x="730" y="84"/>
                  <a:pt x="720" y="88"/>
                </a:cubicBezTo>
                <a:cubicBezTo>
                  <a:pt x="710" y="92"/>
                  <a:pt x="701" y="96"/>
                  <a:pt x="691" y="100"/>
                </a:cubicBezTo>
                <a:cubicBezTo>
                  <a:pt x="681" y="104"/>
                  <a:pt x="672" y="109"/>
                  <a:pt x="662" y="113"/>
                </a:cubicBezTo>
                <a:cubicBezTo>
                  <a:pt x="653" y="118"/>
                  <a:pt x="643" y="122"/>
                  <a:pt x="634" y="127"/>
                </a:cubicBezTo>
                <a:cubicBezTo>
                  <a:pt x="615" y="137"/>
                  <a:pt x="597" y="146"/>
                  <a:pt x="579" y="157"/>
                </a:cubicBezTo>
                <a:cubicBezTo>
                  <a:pt x="509" y="198"/>
                  <a:pt x="445" y="244"/>
                  <a:pt x="389" y="294"/>
                </a:cubicBezTo>
                <a:cubicBezTo>
                  <a:pt x="333" y="343"/>
                  <a:pt x="285" y="395"/>
                  <a:pt x="244" y="447"/>
                </a:cubicBezTo>
                <a:cubicBezTo>
                  <a:pt x="203" y="499"/>
                  <a:pt x="169" y="551"/>
                  <a:pt x="141" y="601"/>
                </a:cubicBezTo>
                <a:cubicBezTo>
                  <a:pt x="126" y="626"/>
                  <a:pt x="115" y="651"/>
                  <a:pt x="103" y="675"/>
                </a:cubicBezTo>
                <a:cubicBezTo>
                  <a:pt x="92" y="699"/>
                  <a:pt x="82" y="722"/>
                  <a:pt x="73" y="744"/>
                </a:cubicBezTo>
                <a:cubicBezTo>
                  <a:pt x="38" y="833"/>
                  <a:pt x="21" y="906"/>
                  <a:pt x="12" y="957"/>
                </a:cubicBezTo>
                <a:cubicBezTo>
                  <a:pt x="7" y="982"/>
                  <a:pt x="5" y="1001"/>
                  <a:pt x="3" y="1014"/>
                </a:cubicBezTo>
                <a:cubicBezTo>
                  <a:pt x="1" y="1027"/>
                  <a:pt x="0" y="1034"/>
                  <a:pt x="0" y="1034"/>
                </a:cubicBezTo>
                <a:lnTo>
                  <a:pt x="153" y="1052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7" name="TextBox 4"/>
          <p:cNvSpPr txBox="1"/>
          <p:nvPr/>
        </p:nvSpPr>
        <p:spPr>
          <a:xfrm>
            <a:off x="1955642" y="4217365"/>
            <a:ext cx="20041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添加文字</a:t>
            </a:r>
            <a:endParaRPr lang="id-ID" altLang="zh-CN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" name="Oval 5"/>
          <p:cNvSpPr/>
          <p:nvPr/>
        </p:nvSpPr>
        <p:spPr>
          <a:xfrm>
            <a:off x="523244" y="3353939"/>
            <a:ext cx="1323433" cy="132360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" name="Oval 6"/>
          <p:cNvSpPr/>
          <p:nvPr/>
        </p:nvSpPr>
        <p:spPr>
          <a:xfrm>
            <a:off x="2273859" y="1638852"/>
            <a:ext cx="1323433" cy="132360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" name="Oval 7"/>
          <p:cNvSpPr/>
          <p:nvPr/>
        </p:nvSpPr>
        <p:spPr>
          <a:xfrm>
            <a:off x="2273859" y="5167107"/>
            <a:ext cx="1323433" cy="132360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1" name="Oval 8"/>
          <p:cNvSpPr/>
          <p:nvPr/>
        </p:nvSpPr>
        <p:spPr>
          <a:xfrm>
            <a:off x="4068060" y="3353939"/>
            <a:ext cx="1323433" cy="132360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12" name="Group 9"/>
          <p:cNvGrpSpPr/>
          <p:nvPr/>
        </p:nvGrpSpPr>
        <p:grpSpPr>
          <a:xfrm>
            <a:off x="2482389" y="3369196"/>
            <a:ext cx="831190" cy="757602"/>
            <a:chOff x="2481918" y="3140596"/>
            <a:chExt cx="831298" cy="757602"/>
          </a:xfrm>
        </p:grpSpPr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2533014" y="3741961"/>
              <a:ext cx="156237" cy="15623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2741330" y="3636820"/>
              <a:ext cx="156237" cy="26137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2949646" y="3532662"/>
              <a:ext cx="156237" cy="36553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3157962" y="3428504"/>
              <a:ext cx="155254" cy="469693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17" name="Freeform 16"/>
            <p:cNvSpPr/>
            <p:nvPr/>
          </p:nvSpPr>
          <p:spPr bwMode="auto">
            <a:xfrm>
              <a:off x="2481918" y="3140596"/>
              <a:ext cx="831298" cy="496224"/>
            </a:xfrm>
            <a:custGeom>
              <a:avLst/>
              <a:gdLst>
                <a:gd name="T0" fmla="*/ 727 w 846"/>
                <a:gd name="T1" fmla="*/ 120 h 505"/>
                <a:gd name="T2" fmla="*/ 569 w 846"/>
                <a:gd name="T3" fmla="*/ 120 h 505"/>
                <a:gd name="T4" fmla="*/ 370 w 846"/>
                <a:gd name="T5" fmla="*/ 266 h 505"/>
                <a:gd name="T6" fmla="*/ 264 w 846"/>
                <a:gd name="T7" fmla="*/ 213 h 505"/>
                <a:gd name="T8" fmla="*/ 0 w 846"/>
                <a:gd name="T9" fmla="*/ 439 h 505"/>
                <a:gd name="T10" fmla="*/ 0 w 846"/>
                <a:gd name="T11" fmla="*/ 505 h 505"/>
                <a:gd name="T12" fmla="*/ 264 w 846"/>
                <a:gd name="T13" fmla="*/ 279 h 505"/>
                <a:gd name="T14" fmla="*/ 370 w 846"/>
                <a:gd name="T15" fmla="*/ 333 h 505"/>
                <a:gd name="T16" fmla="*/ 595 w 846"/>
                <a:gd name="T17" fmla="*/ 173 h 505"/>
                <a:gd name="T18" fmla="*/ 754 w 846"/>
                <a:gd name="T19" fmla="*/ 173 h 505"/>
                <a:gd name="T20" fmla="*/ 846 w 846"/>
                <a:gd name="T21" fmla="*/ 80 h 505"/>
                <a:gd name="T22" fmla="*/ 846 w 846"/>
                <a:gd name="T23" fmla="*/ 0 h 505"/>
                <a:gd name="T24" fmla="*/ 727 w 846"/>
                <a:gd name="T25" fmla="*/ 120 h 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6" h="505">
                  <a:moveTo>
                    <a:pt x="727" y="120"/>
                  </a:moveTo>
                  <a:lnTo>
                    <a:pt x="569" y="120"/>
                  </a:lnTo>
                  <a:lnTo>
                    <a:pt x="370" y="266"/>
                  </a:lnTo>
                  <a:lnTo>
                    <a:pt x="264" y="213"/>
                  </a:lnTo>
                  <a:lnTo>
                    <a:pt x="0" y="439"/>
                  </a:lnTo>
                  <a:lnTo>
                    <a:pt x="0" y="505"/>
                  </a:lnTo>
                  <a:lnTo>
                    <a:pt x="264" y="279"/>
                  </a:lnTo>
                  <a:lnTo>
                    <a:pt x="370" y="333"/>
                  </a:lnTo>
                  <a:lnTo>
                    <a:pt x="595" y="173"/>
                  </a:lnTo>
                  <a:lnTo>
                    <a:pt x="754" y="173"/>
                  </a:lnTo>
                  <a:lnTo>
                    <a:pt x="846" y="80"/>
                  </a:lnTo>
                  <a:lnTo>
                    <a:pt x="846" y="0"/>
                  </a:lnTo>
                  <a:lnTo>
                    <a:pt x="727" y="12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</p:grpSp>
      <p:sp>
        <p:nvSpPr>
          <p:cNvPr id="18" name="TextBox 15"/>
          <p:cNvSpPr txBox="1"/>
          <p:nvPr/>
        </p:nvSpPr>
        <p:spPr>
          <a:xfrm>
            <a:off x="6479176" y="3580797"/>
            <a:ext cx="5245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400" b="1" dirty="0">
                <a:latin typeface="+mj-lt"/>
              </a:rPr>
              <a:t>Act</a:t>
            </a:r>
          </a:p>
        </p:txBody>
      </p:sp>
      <p:sp>
        <p:nvSpPr>
          <p:cNvPr id="19" name="Rectangle 16"/>
          <p:cNvSpPr/>
          <p:nvPr/>
        </p:nvSpPr>
        <p:spPr>
          <a:xfrm>
            <a:off x="6479175" y="3791985"/>
            <a:ext cx="2200230" cy="105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kern="3000" spc="31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</a:rPr>
              <a:t>文字内容需概括精炼，建议与标题相关并符合整体语言风格，语言描述尽量简洁生动</a:t>
            </a:r>
          </a:p>
        </p:txBody>
      </p:sp>
      <p:sp>
        <p:nvSpPr>
          <p:cNvPr id="20" name="TextBox 17"/>
          <p:cNvSpPr txBox="1"/>
          <p:nvPr/>
        </p:nvSpPr>
        <p:spPr>
          <a:xfrm>
            <a:off x="6481918" y="5003810"/>
            <a:ext cx="4443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400" b="1" dirty="0">
                <a:latin typeface="+mj-lt"/>
              </a:rPr>
              <a:t>Do</a:t>
            </a:r>
          </a:p>
        </p:txBody>
      </p:sp>
      <p:sp>
        <p:nvSpPr>
          <p:cNvPr id="21" name="Rectangle 18"/>
          <p:cNvSpPr/>
          <p:nvPr/>
        </p:nvSpPr>
        <p:spPr>
          <a:xfrm>
            <a:off x="6481919" y="5244814"/>
            <a:ext cx="2200230" cy="105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kern="3000" spc="31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</a:rPr>
              <a:t>文字内容需概括精炼，建议与标题相关并符合整体语言风格，语言描述尽量简洁生动</a:t>
            </a:r>
          </a:p>
        </p:txBody>
      </p:sp>
      <p:sp>
        <p:nvSpPr>
          <p:cNvPr id="22" name="TextBox 19"/>
          <p:cNvSpPr txBox="1"/>
          <p:nvPr/>
        </p:nvSpPr>
        <p:spPr>
          <a:xfrm>
            <a:off x="9237306" y="3580797"/>
            <a:ext cx="6142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400" b="1" dirty="0">
                <a:latin typeface="+mj-lt"/>
              </a:rPr>
              <a:t>Plan</a:t>
            </a:r>
          </a:p>
        </p:txBody>
      </p:sp>
      <p:sp>
        <p:nvSpPr>
          <p:cNvPr id="23" name="Rectangle 20"/>
          <p:cNvSpPr/>
          <p:nvPr/>
        </p:nvSpPr>
        <p:spPr>
          <a:xfrm>
            <a:off x="9237305" y="3791985"/>
            <a:ext cx="2200230" cy="105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kern="3000" spc="31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</a:rPr>
              <a:t>文字内容需概括精炼，建议与标题相关并符合整体语言风格，语言描述尽量简洁生动</a:t>
            </a:r>
          </a:p>
        </p:txBody>
      </p:sp>
      <p:sp>
        <p:nvSpPr>
          <p:cNvPr id="24" name="TextBox 21"/>
          <p:cNvSpPr txBox="1"/>
          <p:nvPr/>
        </p:nvSpPr>
        <p:spPr>
          <a:xfrm>
            <a:off x="9227244" y="5008475"/>
            <a:ext cx="7441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400" b="1" dirty="0">
                <a:latin typeface="+mj-lt"/>
              </a:rPr>
              <a:t>Study</a:t>
            </a:r>
          </a:p>
        </p:txBody>
      </p:sp>
      <p:sp>
        <p:nvSpPr>
          <p:cNvPr id="25" name="Rectangle 22"/>
          <p:cNvSpPr/>
          <p:nvPr/>
        </p:nvSpPr>
        <p:spPr>
          <a:xfrm>
            <a:off x="9227243" y="5240148"/>
            <a:ext cx="2200230" cy="105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kern="3000" spc="31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</a:rPr>
              <a:t>文字内容需概括精炼，建议与标题相关并符合整体语言风格，语言描述尽量简洁生动</a:t>
            </a:r>
          </a:p>
        </p:txBody>
      </p:sp>
      <p:sp>
        <p:nvSpPr>
          <p:cNvPr id="26" name="TextBox 23"/>
          <p:cNvSpPr txBox="1"/>
          <p:nvPr/>
        </p:nvSpPr>
        <p:spPr>
          <a:xfrm>
            <a:off x="6097643" y="2256273"/>
            <a:ext cx="22366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添加文字</a:t>
            </a:r>
            <a:endParaRPr lang="id-ID" b="1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27" name="Rectangle 24"/>
          <p:cNvSpPr/>
          <p:nvPr/>
        </p:nvSpPr>
        <p:spPr>
          <a:xfrm>
            <a:off x="6097644" y="2534726"/>
            <a:ext cx="5191809" cy="652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kern="3000" spc="31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</a:rPr>
              <a:t>文字内容需概括精炼，建议与标题相关并符合整体语言风格，语言描述尽量简洁生动</a:t>
            </a:r>
          </a:p>
        </p:txBody>
      </p:sp>
      <p:sp>
        <p:nvSpPr>
          <p:cNvPr id="28" name="TextBox 25"/>
          <p:cNvSpPr txBox="1"/>
          <p:nvPr/>
        </p:nvSpPr>
        <p:spPr>
          <a:xfrm>
            <a:off x="860811" y="4048679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b="1" dirty="0">
                <a:solidFill>
                  <a:schemeClr val="bg1"/>
                </a:solidFill>
              </a:rPr>
              <a:t>Act</a:t>
            </a:r>
          </a:p>
        </p:txBody>
      </p:sp>
      <p:sp>
        <p:nvSpPr>
          <p:cNvPr id="29" name="TextBox 26"/>
          <p:cNvSpPr txBox="1"/>
          <p:nvPr/>
        </p:nvSpPr>
        <p:spPr>
          <a:xfrm>
            <a:off x="2599586" y="2394363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b="1" dirty="0">
                <a:solidFill>
                  <a:schemeClr val="bg1"/>
                </a:solidFill>
              </a:rPr>
              <a:t>Plan</a:t>
            </a:r>
          </a:p>
        </p:txBody>
      </p:sp>
      <p:sp>
        <p:nvSpPr>
          <p:cNvPr id="30" name="TextBox 27"/>
          <p:cNvSpPr txBox="1"/>
          <p:nvPr/>
        </p:nvSpPr>
        <p:spPr>
          <a:xfrm>
            <a:off x="2522643" y="5874379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b="1" dirty="0">
                <a:solidFill>
                  <a:schemeClr val="bg1"/>
                </a:solidFill>
              </a:rPr>
              <a:t>Study</a:t>
            </a:r>
          </a:p>
        </p:txBody>
      </p:sp>
      <p:sp>
        <p:nvSpPr>
          <p:cNvPr id="31" name="TextBox 28"/>
          <p:cNvSpPr txBox="1"/>
          <p:nvPr/>
        </p:nvSpPr>
        <p:spPr>
          <a:xfrm>
            <a:off x="4494247" y="4113188"/>
            <a:ext cx="4924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b="1" dirty="0">
                <a:solidFill>
                  <a:schemeClr val="bg1"/>
                </a:solidFill>
              </a:rPr>
              <a:t>Do</a:t>
            </a:r>
          </a:p>
        </p:txBody>
      </p:sp>
      <p:grpSp>
        <p:nvGrpSpPr>
          <p:cNvPr id="32" name="Group 29"/>
          <p:cNvGrpSpPr/>
          <p:nvPr/>
        </p:nvGrpSpPr>
        <p:grpSpPr>
          <a:xfrm>
            <a:off x="2743077" y="1909512"/>
            <a:ext cx="427142" cy="403017"/>
            <a:chOff x="3498850" y="1541463"/>
            <a:chExt cx="504825" cy="476250"/>
          </a:xfrm>
          <a:solidFill>
            <a:schemeClr val="bg1"/>
          </a:solidFill>
        </p:grpSpPr>
        <p:sp>
          <p:nvSpPr>
            <p:cNvPr id="33" name="Oval 5"/>
            <p:cNvSpPr>
              <a:spLocks noChangeArrowheads="1"/>
            </p:cNvSpPr>
            <p:nvPr/>
          </p:nvSpPr>
          <p:spPr bwMode="auto">
            <a:xfrm>
              <a:off x="3743325" y="1801813"/>
              <a:ext cx="61913" cy="619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34" name="Freeform 6"/>
            <p:cNvSpPr>
              <a:spLocks noEditPoints="1"/>
            </p:cNvSpPr>
            <p:nvPr/>
          </p:nvSpPr>
          <p:spPr bwMode="auto">
            <a:xfrm>
              <a:off x="3498850" y="1541463"/>
              <a:ext cx="504825" cy="476250"/>
            </a:xfrm>
            <a:custGeom>
              <a:avLst/>
              <a:gdLst>
                <a:gd name="T0" fmla="*/ 116 w 132"/>
                <a:gd name="T1" fmla="*/ 48 h 124"/>
                <a:gd name="T2" fmla="*/ 116 w 132"/>
                <a:gd name="T3" fmla="*/ 22 h 124"/>
                <a:gd name="T4" fmla="*/ 104 w 132"/>
                <a:gd name="T5" fmla="*/ 0 h 124"/>
                <a:gd name="T6" fmla="*/ 22 w 132"/>
                <a:gd name="T7" fmla="*/ 0 h 124"/>
                <a:gd name="T8" fmla="*/ 0 w 132"/>
                <a:gd name="T9" fmla="*/ 102 h 124"/>
                <a:gd name="T10" fmla="*/ 94 w 132"/>
                <a:gd name="T11" fmla="*/ 124 h 124"/>
                <a:gd name="T12" fmla="*/ 116 w 132"/>
                <a:gd name="T13" fmla="*/ 96 h 124"/>
                <a:gd name="T14" fmla="*/ 116 w 132"/>
                <a:gd name="T15" fmla="*/ 48 h 124"/>
                <a:gd name="T16" fmla="*/ 88 w 132"/>
                <a:gd name="T17" fmla="*/ 8 h 124"/>
                <a:gd name="T18" fmla="*/ 108 w 132"/>
                <a:gd name="T19" fmla="*/ 12 h 124"/>
                <a:gd name="T20" fmla="*/ 108 w 132"/>
                <a:gd name="T21" fmla="*/ 24 h 124"/>
                <a:gd name="T22" fmla="*/ 104 w 132"/>
                <a:gd name="T23" fmla="*/ 36 h 124"/>
                <a:gd name="T24" fmla="*/ 104 w 132"/>
                <a:gd name="T25" fmla="*/ 32 h 124"/>
                <a:gd name="T26" fmla="*/ 104 w 132"/>
                <a:gd name="T27" fmla="*/ 16 h 124"/>
                <a:gd name="T28" fmla="*/ 16 w 132"/>
                <a:gd name="T29" fmla="*/ 12 h 124"/>
                <a:gd name="T30" fmla="*/ 12 w 132"/>
                <a:gd name="T31" fmla="*/ 24 h 124"/>
                <a:gd name="T32" fmla="*/ 8 w 132"/>
                <a:gd name="T33" fmla="*/ 22 h 124"/>
                <a:gd name="T34" fmla="*/ 100 w 132"/>
                <a:gd name="T35" fmla="*/ 20 h 124"/>
                <a:gd name="T36" fmla="*/ 16 w 132"/>
                <a:gd name="T37" fmla="*/ 16 h 124"/>
                <a:gd name="T38" fmla="*/ 100 w 132"/>
                <a:gd name="T39" fmla="*/ 20 h 124"/>
                <a:gd name="T40" fmla="*/ 100 w 132"/>
                <a:gd name="T41" fmla="*/ 28 h 124"/>
                <a:gd name="T42" fmla="*/ 16 w 132"/>
                <a:gd name="T43" fmla="*/ 24 h 124"/>
                <a:gd name="T44" fmla="*/ 100 w 132"/>
                <a:gd name="T45" fmla="*/ 32 h 124"/>
                <a:gd name="T46" fmla="*/ 88 w 132"/>
                <a:gd name="T47" fmla="*/ 36 h 124"/>
                <a:gd name="T48" fmla="*/ 16 w 132"/>
                <a:gd name="T49" fmla="*/ 35 h 124"/>
                <a:gd name="T50" fmla="*/ 100 w 132"/>
                <a:gd name="T51" fmla="*/ 32 h 124"/>
                <a:gd name="T52" fmla="*/ 94 w 132"/>
                <a:gd name="T53" fmla="*/ 116 h 124"/>
                <a:gd name="T54" fmla="*/ 8 w 132"/>
                <a:gd name="T55" fmla="*/ 102 h 124"/>
                <a:gd name="T56" fmla="*/ 22 w 132"/>
                <a:gd name="T57" fmla="*/ 44 h 124"/>
                <a:gd name="T58" fmla="*/ 104 w 132"/>
                <a:gd name="T59" fmla="*/ 44 h 124"/>
                <a:gd name="T60" fmla="*/ 108 w 132"/>
                <a:gd name="T61" fmla="*/ 56 h 124"/>
                <a:gd name="T62" fmla="*/ 52 w 132"/>
                <a:gd name="T63" fmla="*/ 76 h 124"/>
                <a:gd name="T64" fmla="*/ 108 w 132"/>
                <a:gd name="T65" fmla="*/ 96 h 124"/>
                <a:gd name="T66" fmla="*/ 113 w 132"/>
                <a:gd name="T67" fmla="*/ 88 h 124"/>
                <a:gd name="T68" fmla="*/ 60 w 132"/>
                <a:gd name="T69" fmla="*/ 76 h 124"/>
                <a:gd name="T70" fmla="*/ 108 w 132"/>
                <a:gd name="T71" fmla="*/ 64 h 124"/>
                <a:gd name="T72" fmla="*/ 115 w 132"/>
                <a:gd name="T73" fmla="*/ 59 h 124"/>
                <a:gd name="T74" fmla="*/ 120 w 132"/>
                <a:gd name="T75" fmla="*/ 7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32" h="124">
                  <a:moveTo>
                    <a:pt x="116" y="48"/>
                  </a:moveTo>
                  <a:cubicBezTo>
                    <a:pt x="116" y="48"/>
                    <a:pt x="116" y="48"/>
                    <a:pt x="116" y="48"/>
                  </a:cubicBezTo>
                  <a:cubicBezTo>
                    <a:pt x="116" y="24"/>
                    <a:pt x="116" y="24"/>
                    <a:pt x="116" y="24"/>
                  </a:cubicBezTo>
                  <a:cubicBezTo>
                    <a:pt x="116" y="22"/>
                    <a:pt x="116" y="22"/>
                    <a:pt x="116" y="22"/>
                  </a:cubicBezTo>
                  <a:cubicBezTo>
                    <a:pt x="116" y="12"/>
                    <a:pt x="116" y="12"/>
                    <a:pt x="116" y="12"/>
                  </a:cubicBezTo>
                  <a:cubicBezTo>
                    <a:pt x="116" y="5"/>
                    <a:pt x="111" y="0"/>
                    <a:pt x="104" y="0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0" y="0"/>
                    <a:pt x="0" y="10"/>
                    <a:pt x="0" y="2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14"/>
                    <a:pt x="10" y="124"/>
                    <a:pt x="22" y="124"/>
                  </a:cubicBezTo>
                  <a:cubicBezTo>
                    <a:pt x="94" y="124"/>
                    <a:pt x="94" y="124"/>
                    <a:pt x="94" y="124"/>
                  </a:cubicBezTo>
                  <a:cubicBezTo>
                    <a:pt x="106" y="124"/>
                    <a:pt x="116" y="114"/>
                    <a:pt x="116" y="102"/>
                  </a:cubicBezTo>
                  <a:cubicBezTo>
                    <a:pt x="116" y="96"/>
                    <a:pt x="116" y="96"/>
                    <a:pt x="116" y="96"/>
                  </a:cubicBezTo>
                  <a:cubicBezTo>
                    <a:pt x="116" y="96"/>
                    <a:pt x="116" y="96"/>
                    <a:pt x="116" y="96"/>
                  </a:cubicBezTo>
                  <a:cubicBezTo>
                    <a:pt x="132" y="84"/>
                    <a:pt x="132" y="60"/>
                    <a:pt x="116" y="48"/>
                  </a:cubicBezTo>
                  <a:close/>
                  <a:moveTo>
                    <a:pt x="22" y="8"/>
                  </a:moveTo>
                  <a:cubicBezTo>
                    <a:pt x="88" y="8"/>
                    <a:pt x="88" y="8"/>
                    <a:pt x="88" y="8"/>
                  </a:cubicBezTo>
                  <a:cubicBezTo>
                    <a:pt x="104" y="8"/>
                    <a:pt x="104" y="8"/>
                    <a:pt x="104" y="8"/>
                  </a:cubicBezTo>
                  <a:cubicBezTo>
                    <a:pt x="106" y="8"/>
                    <a:pt x="108" y="10"/>
                    <a:pt x="108" y="12"/>
                  </a:cubicBezTo>
                  <a:cubicBezTo>
                    <a:pt x="108" y="22"/>
                    <a:pt x="108" y="22"/>
                    <a:pt x="108" y="22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37"/>
                    <a:pt x="108" y="37"/>
                    <a:pt x="108" y="37"/>
                  </a:cubicBezTo>
                  <a:cubicBezTo>
                    <a:pt x="107" y="36"/>
                    <a:pt x="105" y="36"/>
                    <a:pt x="104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4" y="24"/>
                    <a:pt x="104" y="24"/>
                    <a:pt x="104" y="24"/>
                  </a:cubicBezTo>
                  <a:cubicBezTo>
                    <a:pt x="104" y="16"/>
                    <a:pt x="104" y="16"/>
                    <a:pt x="104" y="16"/>
                  </a:cubicBezTo>
                  <a:cubicBezTo>
                    <a:pt x="104" y="14"/>
                    <a:pt x="102" y="12"/>
                    <a:pt x="100" y="12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4" y="12"/>
                    <a:pt x="12" y="14"/>
                    <a:pt x="12" y="16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0" y="29"/>
                    <a:pt x="8" y="26"/>
                    <a:pt x="8" y="22"/>
                  </a:cubicBezTo>
                  <a:cubicBezTo>
                    <a:pt x="8" y="14"/>
                    <a:pt x="14" y="8"/>
                    <a:pt x="22" y="8"/>
                  </a:cubicBezTo>
                  <a:close/>
                  <a:moveTo>
                    <a:pt x="100" y="20"/>
                  </a:moveTo>
                  <a:cubicBezTo>
                    <a:pt x="16" y="20"/>
                    <a:pt x="16" y="20"/>
                    <a:pt x="16" y="20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00" y="16"/>
                    <a:pt x="100" y="16"/>
                    <a:pt x="100" y="16"/>
                  </a:cubicBezTo>
                  <a:lnTo>
                    <a:pt x="100" y="20"/>
                  </a:lnTo>
                  <a:close/>
                  <a:moveTo>
                    <a:pt x="100" y="24"/>
                  </a:moveTo>
                  <a:cubicBezTo>
                    <a:pt x="100" y="28"/>
                    <a:pt x="100" y="28"/>
                    <a:pt x="100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6" y="24"/>
                    <a:pt x="16" y="24"/>
                    <a:pt x="16" y="24"/>
                  </a:cubicBezTo>
                  <a:lnTo>
                    <a:pt x="100" y="24"/>
                  </a:lnTo>
                  <a:close/>
                  <a:moveTo>
                    <a:pt x="100" y="32"/>
                  </a:moveTo>
                  <a:cubicBezTo>
                    <a:pt x="100" y="36"/>
                    <a:pt x="100" y="36"/>
                    <a:pt x="100" y="36"/>
                  </a:cubicBezTo>
                  <a:cubicBezTo>
                    <a:pt x="88" y="36"/>
                    <a:pt x="88" y="36"/>
                    <a:pt x="88" y="36"/>
                  </a:cubicBezTo>
                  <a:cubicBezTo>
                    <a:pt x="22" y="36"/>
                    <a:pt x="22" y="36"/>
                    <a:pt x="22" y="36"/>
                  </a:cubicBezTo>
                  <a:cubicBezTo>
                    <a:pt x="20" y="36"/>
                    <a:pt x="18" y="35"/>
                    <a:pt x="16" y="35"/>
                  </a:cubicBezTo>
                  <a:cubicBezTo>
                    <a:pt x="16" y="32"/>
                    <a:pt x="16" y="32"/>
                    <a:pt x="16" y="32"/>
                  </a:cubicBezTo>
                  <a:lnTo>
                    <a:pt x="100" y="32"/>
                  </a:lnTo>
                  <a:close/>
                  <a:moveTo>
                    <a:pt x="108" y="102"/>
                  </a:moveTo>
                  <a:cubicBezTo>
                    <a:pt x="108" y="110"/>
                    <a:pt x="102" y="116"/>
                    <a:pt x="94" y="116"/>
                  </a:cubicBezTo>
                  <a:cubicBezTo>
                    <a:pt x="22" y="116"/>
                    <a:pt x="22" y="116"/>
                    <a:pt x="22" y="116"/>
                  </a:cubicBezTo>
                  <a:cubicBezTo>
                    <a:pt x="14" y="116"/>
                    <a:pt x="8" y="110"/>
                    <a:pt x="8" y="102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12" y="42"/>
                    <a:pt x="17" y="44"/>
                    <a:pt x="22" y="44"/>
                  </a:cubicBezTo>
                  <a:cubicBezTo>
                    <a:pt x="88" y="44"/>
                    <a:pt x="88" y="44"/>
                    <a:pt x="88" y="44"/>
                  </a:cubicBezTo>
                  <a:cubicBezTo>
                    <a:pt x="104" y="44"/>
                    <a:pt x="104" y="44"/>
                    <a:pt x="104" y="44"/>
                  </a:cubicBezTo>
                  <a:cubicBezTo>
                    <a:pt x="106" y="44"/>
                    <a:pt x="108" y="46"/>
                    <a:pt x="108" y="48"/>
                  </a:cubicBezTo>
                  <a:cubicBezTo>
                    <a:pt x="108" y="56"/>
                    <a:pt x="108" y="56"/>
                    <a:pt x="108" y="56"/>
                  </a:cubicBezTo>
                  <a:cubicBezTo>
                    <a:pt x="72" y="56"/>
                    <a:pt x="72" y="56"/>
                    <a:pt x="72" y="56"/>
                  </a:cubicBezTo>
                  <a:cubicBezTo>
                    <a:pt x="61" y="56"/>
                    <a:pt x="52" y="65"/>
                    <a:pt x="52" y="76"/>
                  </a:cubicBezTo>
                  <a:cubicBezTo>
                    <a:pt x="52" y="87"/>
                    <a:pt x="61" y="96"/>
                    <a:pt x="72" y="96"/>
                  </a:cubicBezTo>
                  <a:cubicBezTo>
                    <a:pt x="108" y="96"/>
                    <a:pt x="108" y="96"/>
                    <a:pt x="108" y="96"/>
                  </a:cubicBezTo>
                  <a:lnTo>
                    <a:pt x="108" y="102"/>
                  </a:lnTo>
                  <a:close/>
                  <a:moveTo>
                    <a:pt x="113" y="88"/>
                  </a:moveTo>
                  <a:cubicBezTo>
                    <a:pt x="72" y="88"/>
                    <a:pt x="72" y="88"/>
                    <a:pt x="72" y="88"/>
                  </a:cubicBezTo>
                  <a:cubicBezTo>
                    <a:pt x="65" y="88"/>
                    <a:pt x="60" y="83"/>
                    <a:pt x="60" y="76"/>
                  </a:cubicBezTo>
                  <a:cubicBezTo>
                    <a:pt x="60" y="69"/>
                    <a:pt x="65" y="64"/>
                    <a:pt x="72" y="64"/>
                  </a:cubicBezTo>
                  <a:cubicBezTo>
                    <a:pt x="108" y="64"/>
                    <a:pt x="108" y="64"/>
                    <a:pt x="108" y="64"/>
                  </a:cubicBezTo>
                  <a:cubicBezTo>
                    <a:pt x="110" y="64"/>
                    <a:pt x="113" y="63"/>
                    <a:pt x="114" y="61"/>
                  </a:cubicBezTo>
                  <a:cubicBezTo>
                    <a:pt x="115" y="60"/>
                    <a:pt x="115" y="60"/>
                    <a:pt x="115" y="59"/>
                  </a:cubicBezTo>
                  <a:cubicBezTo>
                    <a:pt x="115" y="59"/>
                    <a:pt x="116" y="59"/>
                    <a:pt x="116" y="59"/>
                  </a:cubicBezTo>
                  <a:cubicBezTo>
                    <a:pt x="118" y="62"/>
                    <a:pt x="120" y="67"/>
                    <a:pt x="120" y="72"/>
                  </a:cubicBezTo>
                  <a:cubicBezTo>
                    <a:pt x="120" y="78"/>
                    <a:pt x="118" y="84"/>
                    <a:pt x="113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</p:grpSp>
      <p:grpSp>
        <p:nvGrpSpPr>
          <p:cNvPr id="35" name="Group 32"/>
          <p:cNvGrpSpPr/>
          <p:nvPr/>
        </p:nvGrpSpPr>
        <p:grpSpPr>
          <a:xfrm>
            <a:off x="955129" y="3618196"/>
            <a:ext cx="399972" cy="398703"/>
            <a:chOff x="2437300" y="1144829"/>
            <a:chExt cx="400024" cy="398703"/>
          </a:xfrm>
          <a:solidFill>
            <a:schemeClr val="bg1"/>
          </a:solidFill>
        </p:grpSpPr>
        <p:sp>
          <p:nvSpPr>
            <p:cNvPr id="36" name="Freeform 129"/>
            <p:cNvSpPr>
              <a:spLocks noEditPoints="1"/>
            </p:cNvSpPr>
            <p:nvPr/>
          </p:nvSpPr>
          <p:spPr bwMode="auto">
            <a:xfrm>
              <a:off x="2437300" y="1144829"/>
              <a:ext cx="400024" cy="398703"/>
            </a:xfrm>
            <a:custGeom>
              <a:avLst/>
              <a:gdLst>
                <a:gd name="T0" fmla="*/ 88 w 128"/>
                <a:gd name="T1" fmla="*/ 0 h 128"/>
                <a:gd name="T2" fmla="*/ 48 w 128"/>
                <a:gd name="T3" fmla="*/ 40 h 128"/>
                <a:gd name="T4" fmla="*/ 51 w 128"/>
                <a:gd name="T5" fmla="*/ 55 h 128"/>
                <a:gd name="T6" fmla="*/ 2 w 128"/>
                <a:gd name="T7" fmla="*/ 103 h 128"/>
                <a:gd name="T8" fmla="*/ 0 w 128"/>
                <a:gd name="T9" fmla="*/ 108 h 128"/>
                <a:gd name="T10" fmla="*/ 0 w 128"/>
                <a:gd name="T11" fmla="*/ 120 h 128"/>
                <a:gd name="T12" fmla="*/ 8 w 128"/>
                <a:gd name="T13" fmla="*/ 128 h 128"/>
                <a:gd name="T14" fmla="*/ 20 w 128"/>
                <a:gd name="T15" fmla="*/ 128 h 128"/>
                <a:gd name="T16" fmla="*/ 25 w 128"/>
                <a:gd name="T17" fmla="*/ 126 h 128"/>
                <a:gd name="T18" fmla="*/ 31 w 128"/>
                <a:gd name="T19" fmla="*/ 120 h 128"/>
                <a:gd name="T20" fmla="*/ 40 w 128"/>
                <a:gd name="T21" fmla="*/ 120 h 128"/>
                <a:gd name="T22" fmla="*/ 48 w 128"/>
                <a:gd name="T23" fmla="*/ 112 h 128"/>
                <a:gd name="T24" fmla="*/ 48 w 128"/>
                <a:gd name="T25" fmla="*/ 104 h 128"/>
                <a:gd name="T26" fmla="*/ 56 w 128"/>
                <a:gd name="T27" fmla="*/ 104 h 128"/>
                <a:gd name="T28" fmla="*/ 64 w 128"/>
                <a:gd name="T29" fmla="*/ 96 h 128"/>
                <a:gd name="T30" fmla="*/ 64 w 128"/>
                <a:gd name="T31" fmla="*/ 87 h 128"/>
                <a:gd name="T32" fmla="*/ 73 w 128"/>
                <a:gd name="T33" fmla="*/ 77 h 128"/>
                <a:gd name="T34" fmla="*/ 88 w 128"/>
                <a:gd name="T35" fmla="*/ 80 h 128"/>
                <a:gd name="T36" fmla="*/ 128 w 128"/>
                <a:gd name="T37" fmla="*/ 40 h 128"/>
                <a:gd name="T38" fmla="*/ 88 w 128"/>
                <a:gd name="T39" fmla="*/ 0 h 128"/>
                <a:gd name="T40" fmla="*/ 88 w 128"/>
                <a:gd name="T41" fmla="*/ 72 h 128"/>
                <a:gd name="T42" fmla="*/ 72 w 128"/>
                <a:gd name="T43" fmla="*/ 67 h 128"/>
                <a:gd name="T44" fmla="*/ 70 w 128"/>
                <a:gd name="T45" fmla="*/ 69 h 128"/>
                <a:gd name="T46" fmla="*/ 66 w 128"/>
                <a:gd name="T47" fmla="*/ 73 h 128"/>
                <a:gd name="T48" fmla="*/ 58 w 128"/>
                <a:gd name="T49" fmla="*/ 81 h 128"/>
                <a:gd name="T50" fmla="*/ 56 w 128"/>
                <a:gd name="T51" fmla="*/ 87 h 128"/>
                <a:gd name="T52" fmla="*/ 56 w 128"/>
                <a:gd name="T53" fmla="*/ 96 h 128"/>
                <a:gd name="T54" fmla="*/ 48 w 128"/>
                <a:gd name="T55" fmla="*/ 96 h 128"/>
                <a:gd name="T56" fmla="*/ 40 w 128"/>
                <a:gd name="T57" fmla="*/ 104 h 128"/>
                <a:gd name="T58" fmla="*/ 40 w 128"/>
                <a:gd name="T59" fmla="*/ 112 h 128"/>
                <a:gd name="T60" fmla="*/ 31 w 128"/>
                <a:gd name="T61" fmla="*/ 112 h 128"/>
                <a:gd name="T62" fmla="*/ 25 w 128"/>
                <a:gd name="T63" fmla="*/ 114 h 128"/>
                <a:gd name="T64" fmla="*/ 19 w 128"/>
                <a:gd name="T65" fmla="*/ 120 h 128"/>
                <a:gd name="T66" fmla="*/ 8 w 128"/>
                <a:gd name="T67" fmla="*/ 120 h 128"/>
                <a:gd name="T68" fmla="*/ 8 w 128"/>
                <a:gd name="T69" fmla="*/ 109 h 128"/>
                <a:gd name="T70" fmla="*/ 55 w 128"/>
                <a:gd name="T71" fmla="*/ 62 h 128"/>
                <a:gd name="T72" fmla="*/ 55 w 128"/>
                <a:gd name="T73" fmla="*/ 62 h 128"/>
                <a:gd name="T74" fmla="*/ 61 w 128"/>
                <a:gd name="T75" fmla="*/ 56 h 128"/>
                <a:gd name="T76" fmla="*/ 56 w 128"/>
                <a:gd name="T77" fmla="*/ 40 h 128"/>
                <a:gd name="T78" fmla="*/ 88 w 128"/>
                <a:gd name="T79" fmla="*/ 8 h 128"/>
                <a:gd name="T80" fmla="*/ 120 w 128"/>
                <a:gd name="T81" fmla="*/ 40 h 128"/>
                <a:gd name="T82" fmla="*/ 88 w 128"/>
                <a:gd name="T83" fmla="*/ 72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28" h="128">
                  <a:moveTo>
                    <a:pt x="88" y="0"/>
                  </a:moveTo>
                  <a:cubicBezTo>
                    <a:pt x="66" y="0"/>
                    <a:pt x="48" y="18"/>
                    <a:pt x="48" y="40"/>
                  </a:cubicBezTo>
                  <a:cubicBezTo>
                    <a:pt x="48" y="45"/>
                    <a:pt x="49" y="50"/>
                    <a:pt x="51" y="55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1" y="105"/>
                    <a:pt x="0" y="106"/>
                    <a:pt x="0" y="108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0" y="124"/>
                    <a:pt x="4" y="128"/>
                    <a:pt x="8" y="128"/>
                  </a:cubicBezTo>
                  <a:cubicBezTo>
                    <a:pt x="20" y="128"/>
                    <a:pt x="20" y="128"/>
                    <a:pt x="20" y="128"/>
                  </a:cubicBezTo>
                  <a:cubicBezTo>
                    <a:pt x="22" y="128"/>
                    <a:pt x="23" y="127"/>
                    <a:pt x="25" y="126"/>
                  </a:cubicBezTo>
                  <a:cubicBezTo>
                    <a:pt x="31" y="120"/>
                    <a:pt x="31" y="120"/>
                    <a:pt x="31" y="120"/>
                  </a:cubicBezTo>
                  <a:cubicBezTo>
                    <a:pt x="40" y="120"/>
                    <a:pt x="40" y="120"/>
                    <a:pt x="40" y="120"/>
                  </a:cubicBezTo>
                  <a:cubicBezTo>
                    <a:pt x="44" y="120"/>
                    <a:pt x="48" y="116"/>
                    <a:pt x="48" y="112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56" y="104"/>
                    <a:pt x="56" y="104"/>
                    <a:pt x="56" y="104"/>
                  </a:cubicBezTo>
                  <a:cubicBezTo>
                    <a:pt x="60" y="104"/>
                    <a:pt x="64" y="100"/>
                    <a:pt x="64" y="96"/>
                  </a:cubicBezTo>
                  <a:cubicBezTo>
                    <a:pt x="64" y="87"/>
                    <a:pt x="64" y="87"/>
                    <a:pt x="64" y="8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8" y="79"/>
                    <a:pt x="83" y="80"/>
                    <a:pt x="88" y="80"/>
                  </a:cubicBezTo>
                  <a:cubicBezTo>
                    <a:pt x="110" y="80"/>
                    <a:pt x="128" y="62"/>
                    <a:pt x="128" y="40"/>
                  </a:cubicBezTo>
                  <a:cubicBezTo>
                    <a:pt x="128" y="18"/>
                    <a:pt x="110" y="0"/>
                    <a:pt x="88" y="0"/>
                  </a:cubicBezTo>
                  <a:close/>
                  <a:moveTo>
                    <a:pt x="88" y="72"/>
                  </a:moveTo>
                  <a:cubicBezTo>
                    <a:pt x="82" y="72"/>
                    <a:pt x="77" y="70"/>
                    <a:pt x="72" y="67"/>
                  </a:cubicBezTo>
                  <a:cubicBezTo>
                    <a:pt x="70" y="69"/>
                    <a:pt x="70" y="69"/>
                    <a:pt x="70" y="69"/>
                  </a:cubicBezTo>
                  <a:cubicBezTo>
                    <a:pt x="66" y="73"/>
                    <a:pt x="66" y="73"/>
                    <a:pt x="66" y="73"/>
                  </a:cubicBezTo>
                  <a:cubicBezTo>
                    <a:pt x="58" y="81"/>
                    <a:pt x="58" y="81"/>
                    <a:pt x="58" y="81"/>
                  </a:cubicBezTo>
                  <a:cubicBezTo>
                    <a:pt x="57" y="82"/>
                    <a:pt x="56" y="85"/>
                    <a:pt x="56" y="87"/>
                  </a:cubicBezTo>
                  <a:cubicBezTo>
                    <a:pt x="56" y="96"/>
                    <a:pt x="56" y="96"/>
                    <a:pt x="56" y="96"/>
                  </a:cubicBezTo>
                  <a:cubicBezTo>
                    <a:pt x="48" y="96"/>
                    <a:pt x="48" y="96"/>
                    <a:pt x="48" y="96"/>
                  </a:cubicBezTo>
                  <a:cubicBezTo>
                    <a:pt x="44" y="96"/>
                    <a:pt x="40" y="100"/>
                    <a:pt x="40" y="104"/>
                  </a:cubicBezTo>
                  <a:cubicBezTo>
                    <a:pt x="40" y="112"/>
                    <a:pt x="40" y="112"/>
                    <a:pt x="40" y="112"/>
                  </a:cubicBezTo>
                  <a:cubicBezTo>
                    <a:pt x="31" y="112"/>
                    <a:pt x="31" y="112"/>
                    <a:pt x="31" y="112"/>
                  </a:cubicBezTo>
                  <a:cubicBezTo>
                    <a:pt x="29" y="112"/>
                    <a:pt x="26" y="113"/>
                    <a:pt x="25" y="114"/>
                  </a:cubicBezTo>
                  <a:cubicBezTo>
                    <a:pt x="19" y="120"/>
                    <a:pt x="19" y="120"/>
                    <a:pt x="19" y="120"/>
                  </a:cubicBezTo>
                  <a:cubicBezTo>
                    <a:pt x="8" y="120"/>
                    <a:pt x="8" y="120"/>
                    <a:pt x="8" y="120"/>
                  </a:cubicBezTo>
                  <a:cubicBezTo>
                    <a:pt x="8" y="109"/>
                    <a:pt x="8" y="109"/>
                    <a:pt x="8" y="109"/>
                  </a:cubicBezTo>
                  <a:cubicBezTo>
                    <a:pt x="55" y="62"/>
                    <a:pt x="55" y="62"/>
                    <a:pt x="55" y="62"/>
                  </a:cubicBezTo>
                  <a:cubicBezTo>
                    <a:pt x="55" y="62"/>
                    <a:pt x="55" y="62"/>
                    <a:pt x="55" y="62"/>
                  </a:cubicBezTo>
                  <a:cubicBezTo>
                    <a:pt x="61" y="56"/>
                    <a:pt x="61" y="56"/>
                    <a:pt x="61" y="56"/>
                  </a:cubicBezTo>
                  <a:cubicBezTo>
                    <a:pt x="58" y="51"/>
                    <a:pt x="56" y="46"/>
                    <a:pt x="56" y="40"/>
                  </a:cubicBezTo>
                  <a:cubicBezTo>
                    <a:pt x="56" y="22"/>
                    <a:pt x="70" y="8"/>
                    <a:pt x="88" y="8"/>
                  </a:cubicBezTo>
                  <a:cubicBezTo>
                    <a:pt x="106" y="8"/>
                    <a:pt x="120" y="22"/>
                    <a:pt x="120" y="40"/>
                  </a:cubicBezTo>
                  <a:cubicBezTo>
                    <a:pt x="120" y="58"/>
                    <a:pt x="106" y="72"/>
                    <a:pt x="88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37" name="Freeform 130"/>
            <p:cNvSpPr>
              <a:spLocks noEditPoints="1"/>
            </p:cNvSpPr>
            <p:nvPr/>
          </p:nvSpPr>
          <p:spPr bwMode="auto">
            <a:xfrm>
              <a:off x="2686820" y="1193678"/>
              <a:ext cx="100336" cy="100336"/>
            </a:xfrm>
            <a:custGeom>
              <a:avLst/>
              <a:gdLst>
                <a:gd name="T0" fmla="*/ 31 w 32"/>
                <a:gd name="T1" fmla="*/ 17 h 32"/>
                <a:gd name="T2" fmla="*/ 15 w 32"/>
                <a:gd name="T3" fmla="*/ 1 h 32"/>
                <a:gd name="T4" fmla="*/ 12 w 32"/>
                <a:gd name="T5" fmla="*/ 0 h 32"/>
                <a:gd name="T6" fmla="*/ 0 w 32"/>
                <a:gd name="T7" fmla="*/ 12 h 32"/>
                <a:gd name="T8" fmla="*/ 0 w 32"/>
                <a:gd name="T9" fmla="*/ 13 h 32"/>
                <a:gd name="T10" fmla="*/ 1 w 32"/>
                <a:gd name="T11" fmla="*/ 15 h 32"/>
                <a:gd name="T12" fmla="*/ 17 w 32"/>
                <a:gd name="T13" fmla="*/ 31 h 32"/>
                <a:gd name="T14" fmla="*/ 20 w 32"/>
                <a:gd name="T15" fmla="*/ 32 h 32"/>
                <a:gd name="T16" fmla="*/ 32 w 32"/>
                <a:gd name="T17" fmla="*/ 20 h 32"/>
                <a:gd name="T18" fmla="*/ 32 w 32"/>
                <a:gd name="T19" fmla="*/ 19 h 32"/>
                <a:gd name="T20" fmla="*/ 31 w 32"/>
                <a:gd name="T21" fmla="*/ 17 h 32"/>
                <a:gd name="T22" fmla="*/ 19 w 32"/>
                <a:gd name="T23" fmla="*/ 28 h 32"/>
                <a:gd name="T24" fmla="*/ 4 w 32"/>
                <a:gd name="T25" fmla="*/ 13 h 32"/>
                <a:gd name="T26" fmla="*/ 13 w 32"/>
                <a:gd name="T27" fmla="*/ 4 h 32"/>
                <a:gd name="T28" fmla="*/ 28 w 32"/>
                <a:gd name="T29" fmla="*/ 19 h 32"/>
                <a:gd name="T30" fmla="*/ 19 w 32"/>
                <a:gd name="T31" fmla="*/ 2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2" h="32">
                  <a:moveTo>
                    <a:pt x="31" y="17"/>
                  </a:moveTo>
                  <a:cubicBezTo>
                    <a:pt x="27" y="11"/>
                    <a:pt x="21" y="5"/>
                    <a:pt x="15" y="1"/>
                  </a:cubicBezTo>
                  <a:cubicBezTo>
                    <a:pt x="14" y="0"/>
                    <a:pt x="13" y="0"/>
                    <a:pt x="12" y="0"/>
                  </a:cubicBezTo>
                  <a:cubicBezTo>
                    <a:pt x="6" y="2"/>
                    <a:pt x="2" y="6"/>
                    <a:pt x="0" y="12"/>
                  </a:cubicBezTo>
                  <a:cubicBezTo>
                    <a:pt x="0" y="12"/>
                    <a:pt x="0" y="12"/>
                    <a:pt x="0" y="13"/>
                  </a:cubicBezTo>
                  <a:cubicBezTo>
                    <a:pt x="0" y="14"/>
                    <a:pt x="0" y="14"/>
                    <a:pt x="1" y="15"/>
                  </a:cubicBezTo>
                  <a:cubicBezTo>
                    <a:pt x="5" y="21"/>
                    <a:pt x="11" y="27"/>
                    <a:pt x="17" y="31"/>
                  </a:cubicBezTo>
                  <a:cubicBezTo>
                    <a:pt x="18" y="32"/>
                    <a:pt x="19" y="32"/>
                    <a:pt x="20" y="32"/>
                  </a:cubicBezTo>
                  <a:cubicBezTo>
                    <a:pt x="26" y="30"/>
                    <a:pt x="30" y="26"/>
                    <a:pt x="32" y="20"/>
                  </a:cubicBezTo>
                  <a:cubicBezTo>
                    <a:pt x="32" y="20"/>
                    <a:pt x="32" y="20"/>
                    <a:pt x="32" y="19"/>
                  </a:cubicBezTo>
                  <a:cubicBezTo>
                    <a:pt x="32" y="18"/>
                    <a:pt x="32" y="18"/>
                    <a:pt x="31" y="17"/>
                  </a:cubicBezTo>
                  <a:close/>
                  <a:moveTo>
                    <a:pt x="19" y="28"/>
                  </a:moveTo>
                  <a:cubicBezTo>
                    <a:pt x="13" y="24"/>
                    <a:pt x="8" y="19"/>
                    <a:pt x="4" y="13"/>
                  </a:cubicBezTo>
                  <a:cubicBezTo>
                    <a:pt x="6" y="8"/>
                    <a:pt x="8" y="6"/>
                    <a:pt x="13" y="4"/>
                  </a:cubicBezTo>
                  <a:cubicBezTo>
                    <a:pt x="19" y="8"/>
                    <a:pt x="24" y="13"/>
                    <a:pt x="28" y="19"/>
                  </a:cubicBezTo>
                  <a:cubicBezTo>
                    <a:pt x="26" y="24"/>
                    <a:pt x="24" y="26"/>
                    <a:pt x="19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</p:grpSp>
      <p:sp>
        <p:nvSpPr>
          <p:cNvPr id="38" name="Freeform 60"/>
          <p:cNvSpPr>
            <a:spLocks noEditPoints="1"/>
          </p:cNvSpPr>
          <p:nvPr/>
        </p:nvSpPr>
        <p:spPr bwMode="auto">
          <a:xfrm>
            <a:off x="4518343" y="3685510"/>
            <a:ext cx="399972" cy="400024"/>
          </a:xfrm>
          <a:custGeom>
            <a:avLst/>
            <a:gdLst>
              <a:gd name="T0" fmla="*/ 126 w 128"/>
              <a:gd name="T1" fmla="*/ 1 h 128"/>
              <a:gd name="T2" fmla="*/ 124 w 128"/>
              <a:gd name="T3" fmla="*/ 0 h 128"/>
              <a:gd name="T4" fmla="*/ 122 w 128"/>
              <a:gd name="T5" fmla="*/ 1 h 128"/>
              <a:gd name="T6" fmla="*/ 2 w 128"/>
              <a:gd name="T7" fmla="*/ 81 h 128"/>
              <a:gd name="T8" fmla="*/ 0 w 128"/>
              <a:gd name="T9" fmla="*/ 84 h 128"/>
              <a:gd name="T10" fmla="*/ 3 w 128"/>
              <a:gd name="T11" fmla="*/ 88 h 128"/>
              <a:gd name="T12" fmla="*/ 34 w 128"/>
              <a:gd name="T13" fmla="*/ 100 h 128"/>
              <a:gd name="T14" fmla="*/ 49 w 128"/>
              <a:gd name="T15" fmla="*/ 126 h 128"/>
              <a:gd name="T16" fmla="*/ 52 w 128"/>
              <a:gd name="T17" fmla="*/ 128 h 128"/>
              <a:gd name="T18" fmla="*/ 52 w 128"/>
              <a:gd name="T19" fmla="*/ 128 h 128"/>
              <a:gd name="T20" fmla="*/ 55 w 128"/>
              <a:gd name="T21" fmla="*/ 126 h 128"/>
              <a:gd name="T22" fmla="*/ 64 w 128"/>
              <a:gd name="T23" fmla="*/ 112 h 128"/>
              <a:gd name="T24" fmla="*/ 103 w 128"/>
              <a:gd name="T25" fmla="*/ 128 h 128"/>
              <a:gd name="T26" fmla="*/ 104 w 128"/>
              <a:gd name="T27" fmla="*/ 128 h 128"/>
              <a:gd name="T28" fmla="*/ 106 w 128"/>
              <a:gd name="T29" fmla="*/ 127 h 128"/>
              <a:gd name="T30" fmla="*/ 108 w 128"/>
              <a:gd name="T31" fmla="*/ 125 h 128"/>
              <a:gd name="T32" fmla="*/ 128 w 128"/>
              <a:gd name="T33" fmla="*/ 5 h 128"/>
              <a:gd name="T34" fmla="*/ 126 w 128"/>
              <a:gd name="T35" fmla="*/ 1 h 128"/>
              <a:gd name="T36" fmla="*/ 13 w 128"/>
              <a:gd name="T37" fmla="*/ 83 h 128"/>
              <a:gd name="T38" fmla="*/ 105 w 128"/>
              <a:gd name="T39" fmla="*/ 21 h 128"/>
              <a:gd name="T40" fmla="*/ 38 w 128"/>
              <a:gd name="T41" fmla="*/ 93 h 128"/>
              <a:gd name="T42" fmla="*/ 37 w 128"/>
              <a:gd name="T43" fmla="*/ 93 h 128"/>
              <a:gd name="T44" fmla="*/ 13 w 128"/>
              <a:gd name="T45" fmla="*/ 83 h 128"/>
              <a:gd name="T46" fmla="*/ 41 w 128"/>
              <a:gd name="T47" fmla="*/ 96 h 128"/>
              <a:gd name="T48" fmla="*/ 41 w 128"/>
              <a:gd name="T49" fmla="*/ 96 h 128"/>
              <a:gd name="T50" fmla="*/ 117 w 128"/>
              <a:gd name="T51" fmla="*/ 15 h 128"/>
              <a:gd name="T52" fmla="*/ 52 w 128"/>
              <a:gd name="T53" fmla="*/ 116 h 128"/>
              <a:gd name="T54" fmla="*/ 41 w 128"/>
              <a:gd name="T55" fmla="*/ 96 h 128"/>
              <a:gd name="T56" fmla="*/ 101 w 128"/>
              <a:gd name="T57" fmla="*/ 118 h 128"/>
              <a:gd name="T58" fmla="*/ 67 w 128"/>
              <a:gd name="T59" fmla="*/ 105 h 128"/>
              <a:gd name="T60" fmla="*/ 64 w 128"/>
              <a:gd name="T61" fmla="*/ 104 h 128"/>
              <a:gd name="T62" fmla="*/ 117 w 128"/>
              <a:gd name="T63" fmla="*/ 23 h 128"/>
              <a:gd name="T64" fmla="*/ 101 w 128"/>
              <a:gd name="T65" fmla="*/ 118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28" h="128">
                <a:moveTo>
                  <a:pt x="126" y="1"/>
                </a:moveTo>
                <a:cubicBezTo>
                  <a:pt x="126" y="0"/>
                  <a:pt x="125" y="0"/>
                  <a:pt x="124" y="0"/>
                </a:cubicBezTo>
                <a:cubicBezTo>
                  <a:pt x="123" y="0"/>
                  <a:pt x="122" y="0"/>
                  <a:pt x="122" y="1"/>
                </a:cubicBezTo>
                <a:cubicBezTo>
                  <a:pt x="2" y="81"/>
                  <a:pt x="2" y="81"/>
                  <a:pt x="2" y="81"/>
                </a:cubicBezTo>
                <a:cubicBezTo>
                  <a:pt x="1" y="81"/>
                  <a:pt x="0" y="83"/>
                  <a:pt x="0" y="84"/>
                </a:cubicBezTo>
                <a:cubicBezTo>
                  <a:pt x="0" y="86"/>
                  <a:pt x="1" y="87"/>
                  <a:pt x="3" y="88"/>
                </a:cubicBezTo>
                <a:cubicBezTo>
                  <a:pt x="34" y="100"/>
                  <a:pt x="34" y="100"/>
                  <a:pt x="34" y="100"/>
                </a:cubicBezTo>
                <a:cubicBezTo>
                  <a:pt x="49" y="126"/>
                  <a:pt x="49" y="126"/>
                  <a:pt x="49" y="126"/>
                </a:cubicBezTo>
                <a:cubicBezTo>
                  <a:pt x="49" y="127"/>
                  <a:pt x="51" y="128"/>
                  <a:pt x="52" y="128"/>
                </a:cubicBezTo>
                <a:cubicBezTo>
                  <a:pt x="52" y="128"/>
                  <a:pt x="52" y="128"/>
                  <a:pt x="52" y="128"/>
                </a:cubicBezTo>
                <a:cubicBezTo>
                  <a:pt x="53" y="128"/>
                  <a:pt x="55" y="127"/>
                  <a:pt x="55" y="126"/>
                </a:cubicBezTo>
                <a:cubicBezTo>
                  <a:pt x="64" y="112"/>
                  <a:pt x="64" y="112"/>
                  <a:pt x="64" y="112"/>
                </a:cubicBezTo>
                <a:cubicBezTo>
                  <a:pt x="103" y="128"/>
                  <a:pt x="103" y="128"/>
                  <a:pt x="103" y="128"/>
                </a:cubicBezTo>
                <a:cubicBezTo>
                  <a:pt x="103" y="128"/>
                  <a:pt x="103" y="128"/>
                  <a:pt x="104" y="128"/>
                </a:cubicBezTo>
                <a:cubicBezTo>
                  <a:pt x="105" y="128"/>
                  <a:pt x="105" y="128"/>
                  <a:pt x="106" y="127"/>
                </a:cubicBezTo>
                <a:cubicBezTo>
                  <a:pt x="107" y="127"/>
                  <a:pt x="108" y="126"/>
                  <a:pt x="108" y="125"/>
                </a:cubicBezTo>
                <a:cubicBezTo>
                  <a:pt x="128" y="5"/>
                  <a:pt x="128" y="5"/>
                  <a:pt x="128" y="5"/>
                </a:cubicBezTo>
                <a:cubicBezTo>
                  <a:pt x="128" y="3"/>
                  <a:pt x="128" y="2"/>
                  <a:pt x="126" y="1"/>
                </a:cubicBezTo>
                <a:close/>
                <a:moveTo>
                  <a:pt x="13" y="83"/>
                </a:moveTo>
                <a:cubicBezTo>
                  <a:pt x="105" y="21"/>
                  <a:pt x="105" y="21"/>
                  <a:pt x="105" y="21"/>
                </a:cubicBezTo>
                <a:cubicBezTo>
                  <a:pt x="38" y="93"/>
                  <a:pt x="38" y="93"/>
                  <a:pt x="38" y="93"/>
                </a:cubicBezTo>
                <a:cubicBezTo>
                  <a:pt x="37" y="93"/>
                  <a:pt x="37" y="93"/>
                  <a:pt x="37" y="93"/>
                </a:cubicBezTo>
                <a:lnTo>
                  <a:pt x="13" y="83"/>
                </a:lnTo>
                <a:close/>
                <a:moveTo>
                  <a:pt x="41" y="96"/>
                </a:moveTo>
                <a:cubicBezTo>
                  <a:pt x="41" y="96"/>
                  <a:pt x="41" y="96"/>
                  <a:pt x="41" y="96"/>
                </a:cubicBezTo>
                <a:cubicBezTo>
                  <a:pt x="117" y="15"/>
                  <a:pt x="117" y="15"/>
                  <a:pt x="117" y="15"/>
                </a:cubicBezTo>
                <a:cubicBezTo>
                  <a:pt x="52" y="116"/>
                  <a:pt x="52" y="116"/>
                  <a:pt x="52" y="116"/>
                </a:cubicBezTo>
                <a:lnTo>
                  <a:pt x="41" y="96"/>
                </a:lnTo>
                <a:close/>
                <a:moveTo>
                  <a:pt x="101" y="118"/>
                </a:moveTo>
                <a:cubicBezTo>
                  <a:pt x="67" y="105"/>
                  <a:pt x="67" y="105"/>
                  <a:pt x="67" y="105"/>
                </a:cubicBezTo>
                <a:cubicBezTo>
                  <a:pt x="66" y="104"/>
                  <a:pt x="65" y="104"/>
                  <a:pt x="64" y="104"/>
                </a:cubicBezTo>
                <a:cubicBezTo>
                  <a:pt x="117" y="23"/>
                  <a:pt x="117" y="23"/>
                  <a:pt x="117" y="23"/>
                </a:cubicBezTo>
                <a:lnTo>
                  <a:pt x="101" y="11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grpSp>
        <p:nvGrpSpPr>
          <p:cNvPr id="39" name="Group 36"/>
          <p:cNvGrpSpPr/>
          <p:nvPr/>
        </p:nvGrpSpPr>
        <p:grpSpPr>
          <a:xfrm>
            <a:off x="2735588" y="5528696"/>
            <a:ext cx="399972" cy="348536"/>
            <a:chOff x="837205" y="5167510"/>
            <a:chExt cx="400024" cy="348536"/>
          </a:xfrm>
          <a:solidFill>
            <a:schemeClr val="bg1"/>
          </a:solidFill>
        </p:grpSpPr>
        <p:sp>
          <p:nvSpPr>
            <p:cNvPr id="40" name="Freeform 44"/>
            <p:cNvSpPr>
              <a:spLocks noEditPoints="1"/>
            </p:cNvSpPr>
            <p:nvPr/>
          </p:nvSpPr>
          <p:spPr bwMode="auto">
            <a:xfrm>
              <a:off x="837205" y="5167510"/>
              <a:ext cx="400024" cy="286486"/>
            </a:xfrm>
            <a:custGeom>
              <a:avLst/>
              <a:gdLst>
                <a:gd name="T0" fmla="*/ 128 w 128"/>
                <a:gd name="T1" fmla="*/ 24 h 92"/>
                <a:gd name="T2" fmla="*/ 119 w 128"/>
                <a:gd name="T3" fmla="*/ 12 h 92"/>
                <a:gd name="T4" fmla="*/ 67 w 128"/>
                <a:gd name="T5" fmla="*/ 0 h 92"/>
                <a:gd name="T6" fmla="*/ 64 w 128"/>
                <a:gd name="T7" fmla="*/ 0 h 92"/>
                <a:gd name="T8" fmla="*/ 61 w 128"/>
                <a:gd name="T9" fmla="*/ 0 h 92"/>
                <a:gd name="T10" fmla="*/ 9 w 128"/>
                <a:gd name="T11" fmla="*/ 12 h 92"/>
                <a:gd name="T12" fmla="*/ 0 w 128"/>
                <a:gd name="T13" fmla="*/ 24 h 92"/>
                <a:gd name="T14" fmla="*/ 9 w 128"/>
                <a:gd name="T15" fmla="*/ 36 h 92"/>
                <a:gd name="T16" fmla="*/ 20 w 128"/>
                <a:gd name="T17" fmla="*/ 38 h 92"/>
                <a:gd name="T18" fmla="*/ 20 w 128"/>
                <a:gd name="T19" fmla="*/ 72 h 92"/>
                <a:gd name="T20" fmla="*/ 64 w 128"/>
                <a:gd name="T21" fmla="*/ 92 h 92"/>
                <a:gd name="T22" fmla="*/ 108 w 128"/>
                <a:gd name="T23" fmla="*/ 72 h 92"/>
                <a:gd name="T24" fmla="*/ 108 w 128"/>
                <a:gd name="T25" fmla="*/ 38 h 92"/>
                <a:gd name="T26" fmla="*/ 119 w 128"/>
                <a:gd name="T27" fmla="*/ 36 h 92"/>
                <a:gd name="T28" fmla="*/ 128 w 128"/>
                <a:gd name="T29" fmla="*/ 24 h 92"/>
                <a:gd name="T30" fmla="*/ 100 w 128"/>
                <a:gd name="T31" fmla="*/ 72 h 92"/>
                <a:gd name="T32" fmla="*/ 64 w 128"/>
                <a:gd name="T33" fmla="*/ 84 h 92"/>
                <a:gd name="T34" fmla="*/ 28 w 128"/>
                <a:gd name="T35" fmla="*/ 72 h 92"/>
                <a:gd name="T36" fmla="*/ 28 w 128"/>
                <a:gd name="T37" fmla="*/ 40 h 92"/>
                <a:gd name="T38" fmla="*/ 61 w 128"/>
                <a:gd name="T39" fmla="*/ 48 h 92"/>
                <a:gd name="T40" fmla="*/ 64 w 128"/>
                <a:gd name="T41" fmla="*/ 48 h 92"/>
                <a:gd name="T42" fmla="*/ 67 w 128"/>
                <a:gd name="T43" fmla="*/ 48 h 92"/>
                <a:gd name="T44" fmla="*/ 100 w 128"/>
                <a:gd name="T45" fmla="*/ 40 h 92"/>
                <a:gd name="T46" fmla="*/ 100 w 128"/>
                <a:gd name="T47" fmla="*/ 72 h 92"/>
                <a:gd name="T48" fmla="*/ 65 w 128"/>
                <a:gd name="T49" fmla="*/ 40 h 92"/>
                <a:gd name="T50" fmla="*/ 64 w 128"/>
                <a:gd name="T51" fmla="*/ 40 h 92"/>
                <a:gd name="T52" fmla="*/ 63 w 128"/>
                <a:gd name="T53" fmla="*/ 40 h 92"/>
                <a:gd name="T54" fmla="*/ 11 w 128"/>
                <a:gd name="T55" fmla="*/ 28 h 92"/>
                <a:gd name="T56" fmla="*/ 8 w 128"/>
                <a:gd name="T57" fmla="*/ 24 h 92"/>
                <a:gd name="T58" fmla="*/ 11 w 128"/>
                <a:gd name="T59" fmla="*/ 20 h 92"/>
                <a:gd name="T60" fmla="*/ 63 w 128"/>
                <a:gd name="T61" fmla="*/ 8 h 92"/>
                <a:gd name="T62" fmla="*/ 64 w 128"/>
                <a:gd name="T63" fmla="*/ 8 h 92"/>
                <a:gd name="T64" fmla="*/ 65 w 128"/>
                <a:gd name="T65" fmla="*/ 8 h 92"/>
                <a:gd name="T66" fmla="*/ 117 w 128"/>
                <a:gd name="T67" fmla="*/ 20 h 92"/>
                <a:gd name="T68" fmla="*/ 120 w 128"/>
                <a:gd name="T69" fmla="*/ 24 h 92"/>
                <a:gd name="T70" fmla="*/ 117 w 128"/>
                <a:gd name="T71" fmla="*/ 28 h 92"/>
                <a:gd name="T72" fmla="*/ 65 w 128"/>
                <a:gd name="T73" fmla="*/ 4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8" h="92">
                  <a:moveTo>
                    <a:pt x="128" y="24"/>
                  </a:moveTo>
                  <a:cubicBezTo>
                    <a:pt x="128" y="18"/>
                    <a:pt x="124" y="14"/>
                    <a:pt x="119" y="12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6" y="0"/>
                    <a:pt x="65" y="0"/>
                    <a:pt x="64" y="0"/>
                  </a:cubicBezTo>
                  <a:cubicBezTo>
                    <a:pt x="63" y="0"/>
                    <a:pt x="62" y="0"/>
                    <a:pt x="61" y="0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4" y="14"/>
                    <a:pt x="0" y="18"/>
                    <a:pt x="0" y="24"/>
                  </a:cubicBezTo>
                  <a:cubicBezTo>
                    <a:pt x="0" y="30"/>
                    <a:pt x="4" y="34"/>
                    <a:pt x="9" y="36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20" y="72"/>
                    <a:pt x="20" y="72"/>
                    <a:pt x="20" y="72"/>
                  </a:cubicBezTo>
                  <a:cubicBezTo>
                    <a:pt x="20" y="83"/>
                    <a:pt x="32" y="92"/>
                    <a:pt x="64" y="92"/>
                  </a:cubicBezTo>
                  <a:cubicBezTo>
                    <a:pt x="96" y="92"/>
                    <a:pt x="108" y="83"/>
                    <a:pt x="108" y="72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19" y="36"/>
                    <a:pt x="119" y="36"/>
                    <a:pt x="119" y="36"/>
                  </a:cubicBezTo>
                  <a:cubicBezTo>
                    <a:pt x="124" y="34"/>
                    <a:pt x="128" y="30"/>
                    <a:pt x="128" y="24"/>
                  </a:cubicBezTo>
                  <a:close/>
                  <a:moveTo>
                    <a:pt x="100" y="72"/>
                  </a:moveTo>
                  <a:cubicBezTo>
                    <a:pt x="100" y="76"/>
                    <a:pt x="88" y="84"/>
                    <a:pt x="64" y="84"/>
                  </a:cubicBezTo>
                  <a:cubicBezTo>
                    <a:pt x="40" y="84"/>
                    <a:pt x="28" y="76"/>
                    <a:pt x="28" y="72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61" y="48"/>
                    <a:pt x="61" y="48"/>
                    <a:pt x="61" y="48"/>
                  </a:cubicBezTo>
                  <a:cubicBezTo>
                    <a:pt x="62" y="48"/>
                    <a:pt x="63" y="48"/>
                    <a:pt x="64" y="48"/>
                  </a:cubicBezTo>
                  <a:cubicBezTo>
                    <a:pt x="65" y="48"/>
                    <a:pt x="66" y="48"/>
                    <a:pt x="67" y="48"/>
                  </a:cubicBezTo>
                  <a:cubicBezTo>
                    <a:pt x="100" y="40"/>
                    <a:pt x="100" y="40"/>
                    <a:pt x="100" y="40"/>
                  </a:cubicBezTo>
                  <a:lnTo>
                    <a:pt x="100" y="72"/>
                  </a:lnTo>
                  <a:close/>
                  <a:moveTo>
                    <a:pt x="65" y="40"/>
                  </a:moveTo>
                  <a:cubicBezTo>
                    <a:pt x="65" y="40"/>
                    <a:pt x="64" y="40"/>
                    <a:pt x="64" y="40"/>
                  </a:cubicBezTo>
                  <a:cubicBezTo>
                    <a:pt x="64" y="40"/>
                    <a:pt x="63" y="40"/>
                    <a:pt x="63" y="40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9" y="27"/>
                    <a:pt x="8" y="26"/>
                    <a:pt x="8" y="24"/>
                  </a:cubicBezTo>
                  <a:cubicBezTo>
                    <a:pt x="8" y="22"/>
                    <a:pt x="9" y="21"/>
                    <a:pt x="11" y="2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3" y="8"/>
                    <a:pt x="64" y="8"/>
                    <a:pt x="64" y="8"/>
                  </a:cubicBezTo>
                  <a:cubicBezTo>
                    <a:pt x="64" y="8"/>
                    <a:pt x="65" y="8"/>
                    <a:pt x="65" y="8"/>
                  </a:cubicBezTo>
                  <a:cubicBezTo>
                    <a:pt x="117" y="20"/>
                    <a:pt x="117" y="20"/>
                    <a:pt x="117" y="20"/>
                  </a:cubicBezTo>
                  <a:cubicBezTo>
                    <a:pt x="119" y="21"/>
                    <a:pt x="120" y="22"/>
                    <a:pt x="120" y="24"/>
                  </a:cubicBezTo>
                  <a:cubicBezTo>
                    <a:pt x="120" y="26"/>
                    <a:pt x="119" y="27"/>
                    <a:pt x="117" y="28"/>
                  </a:cubicBezTo>
                  <a:lnTo>
                    <a:pt x="65" y="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41" name="Freeform 45"/>
            <p:cNvSpPr/>
            <p:nvPr/>
          </p:nvSpPr>
          <p:spPr bwMode="auto">
            <a:xfrm>
              <a:off x="1200263" y="5291610"/>
              <a:ext cx="23764" cy="137302"/>
            </a:xfrm>
            <a:custGeom>
              <a:avLst/>
              <a:gdLst>
                <a:gd name="T0" fmla="*/ 0 w 8"/>
                <a:gd name="T1" fmla="*/ 4 h 44"/>
                <a:gd name="T2" fmla="*/ 0 w 8"/>
                <a:gd name="T3" fmla="*/ 40 h 44"/>
                <a:gd name="T4" fmla="*/ 4 w 8"/>
                <a:gd name="T5" fmla="*/ 44 h 44"/>
                <a:gd name="T6" fmla="*/ 8 w 8"/>
                <a:gd name="T7" fmla="*/ 40 h 44"/>
                <a:gd name="T8" fmla="*/ 8 w 8"/>
                <a:gd name="T9" fmla="*/ 4 h 44"/>
                <a:gd name="T10" fmla="*/ 4 w 8"/>
                <a:gd name="T11" fmla="*/ 0 h 44"/>
                <a:gd name="T12" fmla="*/ 0 w 8"/>
                <a:gd name="T13" fmla="*/ 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44">
                  <a:moveTo>
                    <a:pt x="0" y="4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2"/>
                    <a:pt x="2" y="44"/>
                    <a:pt x="4" y="44"/>
                  </a:cubicBezTo>
                  <a:cubicBezTo>
                    <a:pt x="6" y="44"/>
                    <a:pt x="8" y="42"/>
                    <a:pt x="8" y="40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2"/>
                    <a:pt x="6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42" name="Oval 46"/>
            <p:cNvSpPr>
              <a:spLocks noChangeArrowheads="1"/>
            </p:cNvSpPr>
            <p:nvPr/>
          </p:nvSpPr>
          <p:spPr bwMode="auto">
            <a:xfrm>
              <a:off x="1187061" y="5442114"/>
              <a:ext cx="50168" cy="7393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</p:grpSp>
      <p:grpSp>
        <p:nvGrpSpPr>
          <p:cNvPr id="43" name="Group 40"/>
          <p:cNvGrpSpPr/>
          <p:nvPr/>
        </p:nvGrpSpPr>
        <p:grpSpPr>
          <a:xfrm>
            <a:off x="8774542" y="3609860"/>
            <a:ext cx="427142" cy="403017"/>
            <a:chOff x="3498850" y="1541463"/>
            <a:chExt cx="504825" cy="476250"/>
          </a:xfrm>
          <a:solidFill>
            <a:schemeClr val="accent2"/>
          </a:solidFill>
        </p:grpSpPr>
        <p:sp>
          <p:nvSpPr>
            <p:cNvPr id="44" name="Oval 5"/>
            <p:cNvSpPr>
              <a:spLocks noChangeArrowheads="1"/>
            </p:cNvSpPr>
            <p:nvPr/>
          </p:nvSpPr>
          <p:spPr bwMode="auto">
            <a:xfrm>
              <a:off x="3743325" y="1801813"/>
              <a:ext cx="61913" cy="619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45" name="Freeform 6"/>
            <p:cNvSpPr>
              <a:spLocks noEditPoints="1"/>
            </p:cNvSpPr>
            <p:nvPr/>
          </p:nvSpPr>
          <p:spPr bwMode="auto">
            <a:xfrm>
              <a:off x="3498850" y="1541463"/>
              <a:ext cx="504825" cy="476250"/>
            </a:xfrm>
            <a:custGeom>
              <a:avLst/>
              <a:gdLst>
                <a:gd name="T0" fmla="*/ 116 w 132"/>
                <a:gd name="T1" fmla="*/ 48 h 124"/>
                <a:gd name="T2" fmla="*/ 116 w 132"/>
                <a:gd name="T3" fmla="*/ 22 h 124"/>
                <a:gd name="T4" fmla="*/ 104 w 132"/>
                <a:gd name="T5" fmla="*/ 0 h 124"/>
                <a:gd name="T6" fmla="*/ 22 w 132"/>
                <a:gd name="T7" fmla="*/ 0 h 124"/>
                <a:gd name="T8" fmla="*/ 0 w 132"/>
                <a:gd name="T9" fmla="*/ 102 h 124"/>
                <a:gd name="T10" fmla="*/ 94 w 132"/>
                <a:gd name="T11" fmla="*/ 124 h 124"/>
                <a:gd name="T12" fmla="*/ 116 w 132"/>
                <a:gd name="T13" fmla="*/ 96 h 124"/>
                <a:gd name="T14" fmla="*/ 116 w 132"/>
                <a:gd name="T15" fmla="*/ 48 h 124"/>
                <a:gd name="T16" fmla="*/ 88 w 132"/>
                <a:gd name="T17" fmla="*/ 8 h 124"/>
                <a:gd name="T18" fmla="*/ 108 w 132"/>
                <a:gd name="T19" fmla="*/ 12 h 124"/>
                <a:gd name="T20" fmla="*/ 108 w 132"/>
                <a:gd name="T21" fmla="*/ 24 h 124"/>
                <a:gd name="T22" fmla="*/ 104 w 132"/>
                <a:gd name="T23" fmla="*/ 36 h 124"/>
                <a:gd name="T24" fmla="*/ 104 w 132"/>
                <a:gd name="T25" fmla="*/ 32 h 124"/>
                <a:gd name="T26" fmla="*/ 104 w 132"/>
                <a:gd name="T27" fmla="*/ 16 h 124"/>
                <a:gd name="T28" fmla="*/ 16 w 132"/>
                <a:gd name="T29" fmla="*/ 12 h 124"/>
                <a:gd name="T30" fmla="*/ 12 w 132"/>
                <a:gd name="T31" fmla="*/ 24 h 124"/>
                <a:gd name="T32" fmla="*/ 8 w 132"/>
                <a:gd name="T33" fmla="*/ 22 h 124"/>
                <a:gd name="T34" fmla="*/ 100 w 132"/>
                <a:gd name="T35" fmla="*/ 20 h 124"/>
                <a:gd name="T36" fmla="*/ 16 w 132"/>
                <a:gd name="T37" fmla="*/ 16 h 124"/>
                <a:gd name="T38" fmla="*/ 100 w 132"/>
                <a:gd name="T39" fmla="*/ 20 h 124"/>
                <a:gd name="T40" fmla="*/ 100 w 132"/>
                <a:gd name="T41" fmla="*/ 28 h 124"/>
                <a:gd name="T42" fmla="*/ 16 w 132"/>
                <a:gd name="T43" fmla="*/ 24 h 124"/>
                <a:gd name="T44" fmla="*/ 100 w 132"/>
                <a:gd name="T45" fmla="*/ 32 h 124"/>
                <a:gd name="T46" fmla="*/ 88 w 132"/>
                <a:gd name="T47" fmla="*/ 36 h 124"/>
                <a:gd name="T48" fmla="*/ 16 w 132"/>
                <a:gd name="T49" fmla="*/ 35 h 124"/>
                <a:gd name="T50" fmla="*/ 100 w 132"/>
                <a:gd name="T51" fmla="*/ 32 h 124"/>
                <a:gd name="T52" fmla="*/ 94 w 132"/>
                <a:gd name="T53" fmla="*/ 116 h 124"/>
                <a:gd name="T54" fmla="*/ 8 w 132"/>
                <a:gd name="T55" fmla="*/ 102 h 124"/>
                <a:gd name="T56" fmla="*/ 22 w 132"/>
                <a:gd name="T57" fmla="*/ 44 h 124"/>
                <a:gd name="T58" fmla="*/ 104 w 132"/>
                <a:gd name="T59" fmla="*/ 44 h 124"/>
                <a:gd name="T60" fmla="*/ 108 w 132"/>
                <a:gd name="T61" fmla="*/ 56 h 124"/>
                <a:gd name="T62" fmla="*/ 52 w 132"/>
                <a:gd name="T63" fmla="*/ 76 h 124"/>
                <a:gd name="T64" fmla="*/ 108 w 132"/>
                <a:gd name="T65" fmla="*/ 96 h 124"/>
                <a:gd name="T66" fmla="*/ 113 w 132"/>
                <a:gd name="T67" fmla="*/ 88 h 124"/>
                <a:gd name="T68" fmla="*/ 60 w 132"/>
                <a:gd name="T69" fmla="*/ 76 h 124"/>
                <a:gd name="T70" fmla="*/ 108 w 132"/>
                <a:gd name="T71" fmla="*/ 64 h 124"/>
                <a:gd name="T72" fmla="*/ 115 w 132"/>
                <a:gd name="T73" fmla="*/ 59 h 124"/>
                <a:gd name="T74" fmla="*/ 120 w 132"/>
                <a:gd name="T75" fmla="*/ 7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32" h="124">
                  <a:moveTo>
                    <a:pt x="116" y="48"/>
                  </a:moveTo>
                  <a:cubicBezTo>
                    <a:pt x="116" y="48"/>
                    <a:pt x="116" y="48"/>
                    <a:pt x="116" y="48"/>
                  </a:cubicBezTo>
                  <a:cubicBezTo>
                    <a:pt x="116" y="24"/>
                    <a:pt x="116" y="24"/>
                    <a:pt x="116" y="24"/>
                  </a:cubicBezTo>
                  <a:cubicBezTo>
                    <a:pt x="116" y="22"/>
                    <a:pt x="116" y="22"/>
                    <a:pt x="116" y="22"/>
                  </a:cubicBezTo>
                  <a:cubicBezTo>
                    <a:pt x="116" y="12"/>
                    <a:pt x="116" y="12"/>
                    <a:pt x="116" y="12"/>
                  </a:cubicBezTo>
                  <a:cubicBezTo>
                    <a:pt x="116" y="5"/>
                    <a:pt x="111" y="0"/>
                    <a:pt x="104" y="0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0" y="0"/>
                    <a:pt x="0" y="10"/>
                    <a:pt x="0" y="2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14"/>
                    <a:pt x="10" y="124"/>
                    <a:pt x="22" y="124"/>
                  </a:cubicBezTo>
                  <a:cubicBezTo>
                    <a:pt x="94" y="124"/>
                    <a:pt x="94" y="124"/>
                    <a:pt x="94" y="124"/>
                  </a:cubicBezTo>
                  <a:cubicBezTo>
                    <a:pt x="106" y="124"/>
                    <a:pt x="116" y="114"/>
                    <a:pt x="116" y="102"/>
                  </a:cubicBezTo>
                  <a:cubicBezTo>
                    <a:pt x="116" y="96"/>
                    <a:pt x="116" y="96"/>
                    <a:pt x="116" y="96"/>
                  </a:cubicBezTo>
                  <a:cubicBezTo>
                    <a:pt x="116" y="96"/>
                    <a:pt x="116" y="96"/>
                    <a:pt x="116" y="96"/>
                  </a:cubicBezTo>
                  <a:cubicBezTo>
                    <a:pt x="132" y="84"/>
                    <a:pt x="132" y="60"/>
                    <a:pt x="116" y="48"/>
                  </a:cubicBezTo>
                  <a:close/>
                  <a:moveTo>
                    <a:pt x="22" y="8"/>
                  </a:moveTo>
                  <a:cubicBezTo>
                    <a:pt x="88" y="8"/>
                    <a:pt x="88" y="8"/>
                    <a:pt x="88" y="8"/>
                  </a:cubicBezTo>
                  <a:cubicBezTo>
                    <a:pt x="104" y="8"/>
                    <a:pt x="104" y="8"/>
                    <a:pt x="104" y="8"/>
                  </a:cubicBezTo>
                  <a:cubicBezTo>
                    <a:pt x="106" y="8"/>
                    <a:pt x="108" y="10"/>
                    <a:pt x="108" y="12"/>
                  </a:cubicBezTo>
                  <a:cubicBezTo>
                    <a:pt x="108" y="22"/>
                    <a:pt x="108" y="22"/>
                    <a:pt x="108" y="22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37"/>
                    <a:pt x="108" y="37"/>
                    <a:pt x="108" y="37"/>
                  </a:cubicBezTo>
                  <a:cubicBezTo>
                    <a:pt x="107" y="36"/>
                    <a:pt x="105" y="36"/>
                    <a:pt x="104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4" y="24"/>
                    <a:pt x="104" y="24"/>
                    <a:pt x="104" y="24"/>
                  </a:cubicBezTo>
                  <a:cubicBezTo>
                    <a:pt x="104" y="16"/>
                    <a:pt x="104" y="16"/>
                    <a:pt x="104" y="16"/>
                  </a:cubicBezTo>
                  <a:cubicBezTo>
                    <a:pt x="104" y="14"/>
                    <a:pt x="102" y="12"/>
                    <a:pt x="100" y="12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4" y="12"/>
                    <a:pt x="12" y="14"/>
                    <a:pt x="12" y="16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0" y="29"/>
                    <a:pt x="8" y="26"/>
                    <a:pt x="8" y="22"/>
                  </a:cubicBezTo>
                  <a:cubicBezTo>
                    <a:pt x="8" y="14"/>
                    <a:pt x="14" y="8"/>
                    <a:pt x="22" y="8"/>
                  </a:cubicBezTo>
                  <a:close/>
                  <a:moveTo>
                    <a:pt x="100" y="20"/>
                  </a:moveTo>
                  <a:cubicBezTo>
                    <a:pt x="16" y="20"/>
                    <a:pt x="16" y="20"/>
                    <a:pt x="16" y="20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00" y="16"/>
                    <a:pt x="100" y="16"/>
                    <a:pt x="100" y="16"/>
                  </a:cubicBezTo>
                  <a:lnTo>
                    <a:pt x="100" y="20"/>
                  </a:lnTo>
                  <a:close/>
                  <a:moveTo>
                    <a:pt x="100" y="24"/>
                  </a:moveTo>
                  <a:cubicBezTo>
                    <a:pt x="100" y="28"/>
                    <a:pt x="100" y="28"/>
                    <a:pt x="100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6" y="24"/>
                    <a:pt x="16" y="24"/>
                    <a:pt x="16" y="24"/>
                  </a:cubicBezTo>
                  <a:lnTo>
                    <a:pt x="100" y="24"/>
                  </a:lnTo>
                  <a:close/>
                  <a:moveTo>
                    <a:pt x="100" y="32"/>
                  </a:moveTo>
                  <a:cubicBezTo>
                    <a:pt x="100" y="36"/>
                    <a:pt x="100" y="36"/>
                    <a:pt x="100" y="36"/>
                  </a:cubicBezTo>
                  <a:cubicBezTo>
                    <a:pt x="88" y="36"/>
                    <a:pt x="88" y="36"/>
                    <a:pt x="88" y="36"/>
                  </a:cubicBezTo>
                  <a:cubicBezTo>
                    <a:pt x="22" y="36"/>
                    <a:pt x="22" y="36"/>
                    <a:pt x="22" y="36"/>
                  </a:cubicBezTo>
                  <a:cubicBezTo>
                    <a:pt x="20" y="36"/>
                    <a:pt x="18" y="35"/>
                    <a:pt x="16" y="35"/>
                  </a:cubicBezTo>
                  <a:cubicBezTo>
                    <a:pt x="16" y="32"/>
                    <a:pt x="16" y="32"/>
                    <a:pt x="16" y="32"/>
                  </a:cubicBezTo>
                  <a:lnTo>
                    <a:pt x="100" y="32"/>
                  </a:lnTo>
                  <a:close/>
                  <a:moveTo>
                    <a:pt x="108" y="102"/>
                  </a:moveTo>
                  <a:cubicBezTo>
                    <a:pt x="108" y="110"/>
                    <a:pt x="102" y="116"/>
                    <a:pt x="94" y="116"/>
                  </a:cubicBezTo>
                  <a:cubicBezTo>
                    <a:pt x="22" y="116"/>
                    <a:pt x="22" y="116"/>
                    <a:pt x="22" y="116"/>
                  </a:cubicBezTo>
                  <a:cubicBezTo>
                    <a:pt x="14" y="116"/>
                    <a:pt x="8" y="110"/>
                    <a:pt x="8" y="102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12" y="42"/>
                    <a:pt x="17" y="44"/>
                    <a:pt x="22" y="44"/>
                  </a:cubicBezTo>
                  <a:cubicBezTo>
                    <a:pt x="88" y="44"/>
                    <a:pt x="88" y="44"/>
                    <a:pt x="88" y="44"/>
                  </a:cubicBezTo>
                  <a:cubicBezTo>
                    <a:pt x="104" y="44"/>
                    <a:pt x="104" y="44"/>
                    <a:pt x="104" y="44"/>
                  </a:cubicBezTo>
                  <a:cubicBezTo>
                    <a:pt x="106" y="44"/>
                    <a:pt x="108" y="46"/>
                    <a:pt x="108" y="48"/>
                  </a:cubicBezTo>
                  <a:cubicBezTo>
                    <a:pt x="108" y="56"/>
                    <a:pt x="108" y="56"/>
                    <a:pt x="108" y="56"/>
                  </a:cubicBezTo>
                  <a:cubicBezTo>
                    <a:pt x="72" y="56"/>
                    <a:pt x="72" y="56"/>
                    <a:pt x="72" y="56"/>
                  </a:cubicBezTo>
                  <a:cubicBezTo>
                    <a:pt x="61" y="56"/>
                    <a:pt x="52" y="65"/>
                    <a:pt x="52" y="76"/>
                  </a:cubicBezTo>
                  <a:cubicBezTo>
                    <a:pt x="52" y="87"/>
                    <a:pt x="61" y="96"/>
                    <a:pt x="72" y="96"/>
                  </a:cubicBezTo>
                  <a:cubicBezTo>
                    <a:pt x="108" y="96"/>
                    <a:pt x="108" y="96"/>
                    <a:pt x="108" y="96"/>
                  </a:cubicBezTo>
                  <a:lnTo>
                    <a:pt x="108" y="102"/>
                  </a:lnTo>
                  <a:close/>
                  <a:moveTo>
                    <a:pt x="113" y="88"/>
                  </a:moveTo>
                  <a:cubicBezTo>
                    <a:pt x="72" y="88"/>
                    <a:pt x="72" y="88"/>
                    <a:pt x="72" y="88"/>
                  </a:cubicBezTo>
                  <a:cubicBezTo>
                    <a:pt x="65" y="88"/>
                    <a:pt x="60" y="83"/>
                    <a:pt x="60" y="76"/>
                  </a:cubicBezTo>
                  <a:cubicBezTo>
                    <a:pt x="60" y="69"/>
                    <a:pt x="65" y="64"/>
                    <a:pt x="72" y="64"/>
                  </a:cubicBezTo>
                  <a:cubicBezTo>
                    <a:pt x="108" y="64"/>
                    <a:pt x="108" y="64"/>
                    <a:pt x="108" y="64"/>
                  </a:cubicBezTo>
                  <a:cubicBezTo>
                    <a:pt x="110" y="64"/>
                    <a:pt x="113" y="63"/>
                    <a:pt x="114" y="61"/>
                  </a:cubicBezTo>
                  <a:cubicBezTo>
                    <a:pt x="115" y="60"/>
                    <a:pt x="115" y="60"/>
                    <a:pt x="115" y="59"/>
                  </a:cubicBezTo>
                  <a:cubicBezTo>
                    <a:pt x="115" y="59"/>
                    <a:pt x="116" y="59"/>
                    <a:pt x="116" y="59"/>
                  </a:cubicBezTo>
                  <a:cubicBezTo>
                    <a:pt x="118" y="62"/>
                    <a:pt x="120" y="67"/>
                    <a:pt x="120" y="72"/>
                  </a:cubicBezTo>
                  <a:cubicBezTo>
                    <a:pt x="120" y="78"/>
                    <a:pt x="118" y="84"/>
                    <a:pt x="113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</p:grpSp>
      <p:grpSp>
        <p:nvGrpSpPr>
          <p:cNvPr id="46" name="Group 43"/>
          <p:cNvGrpSpPr/>
          <p:nvPr/>
        </p:nvGrpSpPr>
        <p:grpSpPr>
          <a:xfrm>
            <a:off x="6017482" y="3612017"/>
            <a:ext cx="399972" cy="398703"/>
            <a:chOff x="2437300" y="1144829"/>
            <a:chExt cx="400024" cy="398703"/>
          </a:xfrm>
          <a:solidFill>
            <a:schemeClr val="accent1"/>
          </a:solidFill>
        </p:grpSpPr>
        <p:sp>
          <p:nvSpPr>
            <p:cNvPr id="47" name="Freeform 129"/>
            <p:cNvSpPr>
              <a:spLocks noEditPoints="1"/>
            </p:cNvSpPr>
            <p:nvPr/>
          </p:nvSpPr>
          <p:spPr bwMode="auto">
            <a:xfrm>
              <a:off x="2437300" y="1144829"/>
              <a:ext cx="400024" cy="398703"/>
            </a:xfrm>
            <a:custGeom>
              <a:avLst/>
              <a:gdLst>
                <a:gd name="T0" fmla="*/ 88 w 128"/>
                <a:gd name="T1" fmla="*/ 0 h 128"/>
                <a:gd name="T2" fmla="*/ 48 w 128"/>
                <a:gd name="T3" fmla="*/ 40 h 128"/>
                <a:gd name="T4" fmla="*/ 51 w 128"/>
                <a:gd name="T5" fmla="*/ 55 h 128"/>
                <a:gd name="T6" fmla="*/ 2 w 128"/>
                <a:gd name="T7" fmla="*/ 103 h 128"/>
                <a:gd name="T8" fmla="*/ 0 w 128"/>
                <a:gd name="T9" fmla="*/ 108 h 128"/>
                <a:gd name="T10" fmla="*/ 0 w 128"/>
                <a:gd name="T11" fmla="*/ 120 h 128"/>
                <a:gd name="T12" fmla="*/ 8 w 128"/>
                <a:gd name="T13" fmla="*/ 128 h 128"/>
                <a:gd name="T14" fmla="*/ 20 w 128"/>
                <a:gd name="T15" fmla="*/ 128 h 128"/>
                <a:gd name="T16" fmla="*/ 25 w 128"/>
                <a:gd name="T17" fmla="*/ 126 h 128"/>
                <a:gd name="T18" fmla="*/ 31 w 128"/>
                <a:gd name="T19" fmla="*/ 120 h 128"/>
                <a:gd name="T20" fmla="*/ 40 w 128"/>
                <a:gd name="T21" fmla="*/ 120 h 128"/>
                <a:gd name="T22" fmla="*/ 48 w 128"/>
                <a:gd name="T23" fmla="*/ 112 h 128"/>
                <a:gd name="T24" fmla="*/ 48 w 128"/>
                <a:gd name="T25" fmla="*/ 104 h 128"/>
                <a:gd name="T26" fmla="*/ 56 w 128"/>
                <a:gd name="T27" fmla="*/ 104 h 128"/>
                <a:gd name="T28" fmla="*/ 64 w 128"/>
                <a:gd name="T29" fmla="*/ 96 h 128"/>
                <a:gd name="T30" fmla="*/ 64 w 128"/>
                <a:gd name="T31" fmla="*/ 87 h 128"/>
                <a:gd name="T32" fmla="*/ 73 w 128"/>
                <a:gd name="T33" fmla="*/ 77 h 128"/>
                <a:gd name="T34" fmla="*/ 88 w 128"/>
                <a:gd name="T35" fmla="*/ 80 h 128"/>
                <a:gd name="T36" fmla="*/ 128 w 128"/>
                <a:gd name="T37" fmla="*/ 40 h 128"/>
                <a:gd name="T38" fmla="*/ 88 w 128"/>
                <a:gd name="T39" fmla="*/ 0 h 128"/>
                <a:gd name="T40" fmla="*/ 88 w 128"/>
                <a:gd name="T41" fmla="*/ 72 h 128"/>
                <a:gd name="T42" fmla="*/ 72 w 128"/>
                <a:gd name="T43" fmla="*/ 67 h 128"/>
                <a:gd name="T44" fmla="*/ 70 w 128"/>
                <a:gd name="T45" fmla="*/ 69 h 128"/>
                <a:gd name="T46" fmla="*/ 66 w 128"/>
                <a:gd name="T47" fmla="*/ 73 h 128"/>
                <a:gd name="T48" fmla="*/ 58 w 128"/>
                <a:gd name="T49" fmla="*/ 81 h 128"/>
                <a:gd name="T50" fmla="*/ 56 w 128"/>
                <a:gd name="T51" fmla="*/ 87 h 128"/>
                <a:gd name="T52" fmla="*/ 56 w 128"/>
                <a:gd name="T53" fmla="*/ 96 h 128"/>
                <a:gd name="T54" fmla="*/ 48 w 128"/>
                <a:gd name="T55" fmla="*/ 96 h 128"/>
                <a:gd name="T56" fmla="*/ 40 w 128"/>
                <a:gd name="T57" fmla="*/ 104 h 128"/>
                <a:gd name="T58" fmla="*/ 40 w 128"/>
                <a:gd name="T59" fmla="*/ 112 h 128"/>
                <a:gd name="T60" fmla="*/ 31 w 128"/>
                <a:gd name="T61" fmla="*/ 112 h 128"/>
                <a:gd name="T62" fmla="*/ 25 w 128"/>
                <a:gd name="T63" fmla="*/ 114 h 128"/>
                <a:gd name="T64" fmla="*/ 19 w 128"/>
                <a:gd name="T65" fmla="*/ 120 h 128"/>
                <a:gd name="T66" fmla="*/ 8 w 128"/>
                <a:gd name="T67" fmla="*/ 120 h 128"/>
                <a:gd name="T68" fmla="*/ 8 w 128"/>
                <a:gd name="T69" fmla="*/ 109 h 128"/>
                <a:gd name="T70" fmla="*/ 55 w 128"/>
                <a:gd name="T71" fmla="*/ 62 h 128"/>
                <a:gd name="T72" fmla="*/ 55 w 128"/>
                <a:gd name="T73" fmla="*/ 62 h 128"/>
                <a:gd name="T74" fmla="*/ 61 w 128"/>
                <a:gd name="T75" fmla="*/ 56 h 128"/>
                <a:gd name="T76" fmla="*/ 56 w 128"/>
                <a:gd name="T77" fmla="*/ 40 h 128"/>
                <a:gd name="T78" fmla="*/ 88 w 128"/>
                <a:gd name="T79" fmla="*/ 8 h 128"/>
                <a:gd name="T80" fmla="*/ 120 w 128"/>
                <a:gd name="T81" fmla="*/ 40 h 128"/>
                <a:gd name="T82" fmla="*/ 88 w 128"/>
                <a:gd name="T83" fmla="*/ 72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28" h="128">
                  <a:moveTo>
                    <a:pt x="88" y="0"/>
                  </a:moveTo>
                  <a:cubicBezTo>
                    <a:pt x="66" y="0"/>
                    <a:pt x="48" y="18"/>
                    <a:pt x="48" y="40"/>
                  </a:cubicBezTo>
                  <a:cubicBezTo>
                    <a:pt x="48" y="45"/>
                    <a:pt x="49" y="50"/>
                    <a:pt x="51" y="55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1" y="105"/>
                    <a:pt x="0" y="106"/>
                    <a:pt x="0" y="108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0" y="124"/>
                    <a:pt x="4" y="128"/>
                    <a:pt x="8" y="128"/>
                  </a:cubicBezTo>
                  <a:cubicBezTo>
                    <a:pt x="20" y="128"/>
                    <a:pt x="20" y="128"/>
                    <a:pt x="20" y="128"/>
                  </a:cubicBezTo>
                  <a:cubicBezTo>
                    <a:pt x="22" y="128"/>
                    <a:pt x="23" y="127"/>
                    <a:pt x="25" y="126"/>
                  </a:cubicBezTo>
                  <a:cubicBezTo>
                    <a:pt x="31" y="120"/>
                    <a:pt x="31" y="120"/>
                    <a:pt x="31" y="120"/>
                  </a:cubicBezTo>
                  <a:cubicBezTo>
                    <a:pt x="40" y="120"/>
                    <a:pt x="40" y="120"/>
                    <a:pt x="40" y="120"/>
                  </a:cubicBezTo>
                  <a:cubicBezTo>
                    <a:pt x="44" y="120"/>
                    <a:pt x="48" y="116"/>
                    <a:pt x="48" y="112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56" y="104"/>
                    <a:pt x="56" y="104"/>
                    <a:pt x="56" y="104"/>
                  </a:cubicBezTo>
                  <a:cubicBezTo>
                    <a:pt x="60" y="104"/>
                    <a:pt x="64" y="100"/>
                    <a:pt x="64" y="96"/>
                  </a:cubicBezTo>
                  <a:cubicBezTo>
                    <a:pt x="64" y="87"/>
                    <a:pt x="64" y="87"/>
                    <a:pt x="64" y="8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8" y="79"/>
                    <a:pt x="83" y="80"/>
                    <a:pt x="88" y="80"/>
                  </a:cubicBezTo>
                  <a:cubicBezTo>
                    <a:pt x="110" y="80"/>
                    <a:pt x="128" y="62"/>
                    <a:pt x="128" y="40"/>
                  </a:cubicBezTo>
                  <a:cubicBezTo>
                    <a:pt x="128" y="18"/>
                    <a:pt x="110" y="0"/>
                    <a:pt x="88" y="0"/>
                  </a:cubicBezTo>
                  <a:close/>
                  <a:moveTo>
                    <a:pt x="88" y="72"/>
                  </a:moveTo>
                  <a:cubicBezTo>
                    <a:pt x="82" y="72"/>
                    <a:pt x="77" y="70"/>
                    <a:pt x="72" y="67"/>
                  </a:cubicBezTo>
                  <a:cubicBezTo>
                    <a:pt x="70" y="69"/>
                    <a:pt x="70" y="69"/>
                    <a:pt x="70" y="69"/>
                  </a:cubicBezTo>
                  <a:cubicBezTo>
                    <a:pt x="66" y="73"/>
                    <a:pt x="66" y="73"/>
                    <a:pt x="66" y="73"/>
                  </a:cubicBezTo>
                  <a:cubicBezTo>
                    <a:pt x="58" y="81"/>
                    <a:pt x="58" y="81"/>
                    <a:pt x="58" y="81"/>
                  </a:cubicBezTo>
                  <a:cubicBezTo>
                    <a:pt x="57" y="82"/>
                    <a:pt x="56" y="85"/>
                    <a:pt x="56" y="87"/>
                  </a:cubicBezTo>
                  <a:cubicBezTo>
                    <a:pt x="56" y="96"/>
                    <a:pt x="56" y="96"/>
                    <a:pt x="56" y="96"/>
                  </a:cubicBezTo>
                  <a:cubicBezTo>
                    <a:pt x="48" y="96"/>
                    <a:pt x="48" y="96"/>
                    <a:pt x="48" y="96"/>
                  </a:cubicBezTo>
                  <a:cubicBezTo>
                    <a:pt x="44" y="96"/>
                    <a:pt x="40" y="100"/>
                    <a:pt x="40" y="104"/>
                  </a:cubicBezTo>
                  <a:cubicBezTo>
                    <a:pt x="40" y="112"/>
                    <a:pt x="40" y="112"/>
                    <a:pt x="40" y="112"/>
                  </a:cubicBezTo>
                  <a:cubicBezTo>
                    <a:pt x="31" y="112"/>
                    <a:pt x="31" y="112"/>
                    <a:pt x="31" y="112"/>
                  </a:cubicBezTo>
                  <a:cubicBezTo>
                    <a:pt x="29" y="112"/>
                    <a:pt x="26" y="113"/>
                    <a:pt x="25" y="114"/>
                  </a:cubicBezTo>
                  <a:cubicBezTo>
                    <a:pt x="19" y="120"/>
                    <a:pt x="19" y="120"/>
                    <a:pt x="19" y="120"/>
                  </a:cubicBezTo>
                  <a:cubicBezTo>
                    <a:pt x="8" y="120"/>
                    <a:pt x="8" y="120"/>
                    <a:pt x="8" y="120"/>
                  </a:cubicBezTo>
                  <a:cubicBezTo>
                    <a:pt x="8" y="109"/>
                    <a:pt x="8" y="109"/>
                    <a:pt x="8" y="109"/>
                  </a:cubicBezTo>
                  <a:cubicBezTo>
                    <a:pt x="55" y="62"/>
                    <a:pt x="55" y="62"/>
                    <a:pt x="55" y="62"/>
                  </a:cubicBezTo>
                  <a:cubicBezTo>
                    <a:pt x="55" y="62"/>
                    <a:pt x="55" y="62"/>
                    <a:pt x="55" y="62"/>
                  </a:cubicBezTo>
                  <a:cubicBezTo>
                    <a:pt x="61" y="56"/>
                    <a:pt x="61" y="56"/>
                    <a:pt x="61" y="56"/>
                  </a:cubicBezTo>
                  <a:cubicBezTo>
                    <a:pt x="58" y="51"/>
                    <a:pt x="56" y="46"/>
                    <a:pt x="56" y="40"/>
                  </a:cubicBezTo>
                  <a:cubicBezTo>
                    <a:pt x="56" y="22"/>
                    <a:pt x="70" y="8"/>
                    <a:pt x="88" y="8"/>
                  </a:cubicBezTo>
                  <a:cubicBezTo>
                    <a:pt x="106" y="8"/>
                    <a:pt x="120" y="22"/>
                    <a:pt x="120" y="40"/>
                  </a:cubicBezTo>
                  <a:cubicBezTo>
                    <a:pt x="120" y="58"/>
                    <a:pt x="106" y="72"/>
                    <a:pt x="88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48" name="Freeform 130"/>
            <p:cNvSpPr>
              <a:spLocks noEditPoints="1"/>
            </p:cNvSpPr>
            <p:nvPr/>
          </p:nvSpPr>
          <p:spPr bwMode="auto">
            <a:xfrm>
              <a:off x="2686820" y="1193678"/>
              <a:ext cx="100336" cy="100336"/>
            </a:xfrm>
            <a:custGeom>
              <a:avLst/>
              <a:gdLst>
                <a:gd name="T0" fmla="*/ 31 w 32"/>
                <a:gd name="T1" fmla="*/ 17 h 32"/>
                <a:gd name="T2" fmla="*/ 15 w 32"/>
                <a:gd name="T3" fmla="*/ 1 h 32"/>
                <a:gd name="T4" fmla="*/ 12 w 32"/>
                <a:gd name="T5" fmla="*/ 0 h 32"/>
                <a:gd name="T6" fmla="*/ 0 w 32"/>
                <a:gd name="T7" fmla="*/ 12 h 32"/>
                <a:gd name="T8" fmla="*/ 0 w 32"/>
                <a:gd name="T9" fmla="*/ 13 h 32"/>
                <a:gd name="T10" fmla="*/ 1 w 32"/>
                <a:gd name="T11" fmla="*/ 15 h 32"/>
                <a:gd name="T12" fmla="*/ 17 w 32"/>
                <a:gd name="T13" fmla="*/ 31 h 32"/>
                <a:gd name="T14" fmla="*/ 20 w 32"/>
                <a:gd name="T15" fmla="*/ 32 h 32"/>
                <a:gd name="T16" fmla="*/ 32 w 32"/>
                <a:gd name="T17" fmla="*/ 20 h 32"/>
                <a:gd name="T18" fmla="*/ 32 w 32"/>
                <a:gd name="T19" fmla="*/ 19 h 32"/>
                <a:gd name="T20" fmla="*/ 31 w 32"/>
                <a:gd name="T21" fmla="*/ 17 h 32"/>
                <a:gd name="T22" fmla="*/ 19 w 32"/>
                <a:gd name="T23" fmla="*/ 28 h 32"/>
                <a:gd name="T24" fmla="*/ 4 w 32"/>
                <a:gd name="T25" fmla="*/ 13 h 32"/>
                <a:gd name="T26" fmla="*/ 13 w 32"/>
                <a:gd name="T27" fmla="*/ 4 h 32"/>
                <a:gd name="T28" fmla="*/ 28 w 32"/>
                <a:gd name="T29" fmla="*/ 19 h 32"/>
                <a:gd name="T30" fmla="*/ 19 w 32"/>
                <a:gd name="T31" fmla="*/ 2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2" h="32">
                  <a:moveTo>
                    <a:pt x="31" y="17"/>
                  </a:moveTo>
                  <a:cubicBezTo>
                    <a:pt x="27" y="11"/>
                    <a:pt x="21" y="5"/>
                    <a:pt x="15" y="1"/>
                  </a:cubicBezTo>
                  <a:cubicBezTo>
                    <a:pt x="14" y="0"/>
                    <a:pt x="13" y="0"/>
                    <a:pt x="12" y="0"/>
                  </a:cubicBezTo>
                  <a:cubicBezTo>
                    <a:pt x="6" y="2"/>
                    <a:pt x="2" y="6"/>
                    <a:pt x="0" y="12"/>
                  </a:cubicBezTo>
                  <a:cubicBezTo>
                    <a:pt x="0" y="12"/>
                    <a:pt x="0" y="12"/>
                    <a:pt x="0" y="13"/>
                  </a:cubicBezTo>
                  <a:cubicBezTo>
                    <a:pt x="0" y="14"/>
                    <a:pt x="0" y="14"/>
                    <a:pt x="1" y="15"/>
                  </a:cubicBezTo>
                  <a:cubicBezTo>
                    <a:pt x="5" y="21"/>
                    <a:pt x="11" y="27"/>
                    <a:pt x="17" y="31"/>
                  </a:cubicBezTo>
                  <a:cubicBezTo>
                    <a:pt x="18" y="32"/>
                    <a:pt x="19" y="32"/>
                    <a:pt x="20" y="32"/>
                  </a:cubicBezTo>
                  <a:cubicBezTo>
                    <a:pt x="26" y="30"/>
                    <a:pt x="30" y="26"/>
                    <a:pt x="32" y="20"/>
                  </a:cubicBezTo>
                  <a:cubicBezTo>
                    <a:pt x="32" y="20"/>
                    <a:pt x="32" y="20"/>
                    <a:pt x="32" y="19"/>
                  </a:cubicBezTo>
                  <a:cubicBezTo>
                    <a:pt x="32" y="18"/>
                    <a:pt x="32" y="18"/>
                    <a:pt x="31" y="17"/>
                  </a:cubicBezTo>
                  <a:close/>
                  <a:moveTo>
                    <a:pt x="19" y="28"/>
                  </a:moveTo>
                  <a:cubicBezTo>
                    <a:pt x="13" y="24"/>
                    <a:pt x="8" y="19"/>
                    <a:pt x="4" y="13"/>
                  </a:cubicBezTo>
                  <a:cubicBezTo>
                    <a:pt x="6" y="8"/>
                    <a:pt x="8" y="6"/>
                    <a:pt x="13" y="4"/>
                  </a:cubicBezTo>
                  <a:cubicBezTo>
                    <a:pt x="19" y="8"/>
                    <a:pt x="24" y="13"/>
                    <a:pt x="28" y="19"/>
                  </a:cubicBezTo>
                  <a:cubicBezTo>
                    <a:pt x="26" y="24"/>
                    <a:pt x="24" y="26"/>
                    <a:pt x="19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</p:grpSp>
      <p:sp>
        <p:nvSpPr>
          <p:cNvPr id="49" name="Freeform 60"/>
          <p:cNvSpPr>
            <a:spLocks noEditPoints="1"/>
          </p:cNvSpPr>
          <p:nvPr/>
        </p:nvSpPr>
        <p:spPr bwMode="auto">
          <a:xfrm>
            <a:off x="6017482" y="5063183"/>
            <a:ext cx="399972" cy="400024"/>
          </a:xfrm>
          <a:custGeom>
            <a:avLst/>
            <a:gdLst>
              <a:gd name="T0" fmla="*/ 126 w 128"/>
              <a:gd name="T1" fmla="*/ 1 h 128"/>
              <a:gd name="T2" fmla="*/ 124 w 128"/>
              <a:gd name="T3" fmla="*/ 0 h 128"/>
              <a:gd name="T4" fmla="*/ 122 w 128"/>
              <a:gd name="T5" fmla="*/ 1 h 128"/>
              <a:gd name="T6" fmla="*/ 2 w 128"/>
              <a:gd name="T7" fmla="*/ 81 h 128"/>
              <a:gd name="T8" fmla="*/ 0 w 128"/>
              <a:gd name="T9" fmla="*/ 84 h 128"/>
              <a:gd name="T10" fmla="*/ 3 w 128"/>
              <a:gd name="T11" fmla="*/ 88 h 128"/>
              <a:gd name="T12" fmla="*/ 34 w 128"/>
              <a:gd name="T13" fmla="*/ 100 h 128"/>
              <a:gd name="T14" fmla="*/ 49 w 128"/>
              <a:gd name="T15" fmla="*/ 126 h 128"/>
              <a:gd name="T16" fmla="*/ 52 w 128"/>
              <a:gd name="T17" fmla="*/ 128 h 128"/>
              <a:gd name="T18" fmla="*/ 52 w 128"/>
              <a:gd name="T19" fmla="*/ 128 h 128"/>
              <a:gd name="T20" fmla="*/ 55 w 128"/>
              <a:gd name="T21" fmla="*/ 126 h 128"/>
              <a:gd name="T22" fmla="*/ 64 w 128"/>
              <a:gd name="T23" fmla="*/ 112 h 128"/>
              <a:gd name="T24" fmla="*/ 103 w 128"/>
              <a:gd name="T25" fmla="*/ 128 h 128"/>
              <a:gd name="T26" fmla="*/ 104 w 128"/>
              <a:gd name="T27" fmla="*/ 128 h 128"/>
              <a:gd name="T28" fmla="*/ 106 w 128"/>
              <a:gd name="T29" fmla="*/ 127 h 128"/>
              <a:gd name="T30" fmla="*/ 108 w 128"/>
              <a:gd name="T31" fmla="*/ 125 h 128"/>
              <a:gd name="T32" fmla="*/ 128 w 128"/>
              <a:gd name="T33" fmla="*/ 5 h 128"/>
              <a:gd name="T34" fmla="*/ 126 w 128"/>
              <a:gd name="T35" fmla="*/ 1 h 128"/>
              <a:gd name="T36" fmla="*/ 13 w 128"/>
              <a:gd name="T37" fmla="*/ 83 h 128"/>
              <a:gd name="T38" fmla="*/ 105 w 128"/>
              <a:gd name="T39" fmla="*/ 21 h 128"/>
              <a:gd name="T40" fmla="*/ 38 w 128"/>
              <a:gd name="T41" fmla="*/ 93 h 128"/>
              <a:gd name="T42" fmla="*/ 37 w 128"/>
              <a:gd name="T43" fmla="*/ 93 h 128"/>
              <a:gd name="T44" fmla="*/ 13 w 128"/>
              <a:gd name="T45" fmla="*/ 83 h 128"/>
              <a:gd name="T46" fmla="*/ 41 w 128"/>
              <a:gd name="T47" fmla="*/ 96 h 128"/>
              <a:gd name="T48" fmla="*/ 41 w 128"/>
              <a:gd name="T49" fmla="*/ 96 h 128"/>
              <a:gd name="T50" fmla="*/ 117 w 128"/>
              <a:gd name="T51" fmla="*/ 15 h 128"/>
              <a:gd name="T52" fmla="*/ 52 w 128"/>
              <a:gd name="T53" fmla="*/ 116 h 128"/>
              <a:gd name="T54" fmla="*/ 41 w 128"/>
              <a:gd name="T55" fmla="*/ 96 h 128"/>
              <a:gd name="T56" fmla="*/ 101 w 128"/>
              <a:gd name="T57" fmla="*/ 118 h 128"/>
              <a:gd name="T58" fmla="*/ 67 w 128"/>
              <a:gd name="T59" fmla="*/ 105 h 128"/>
              <a:gd name="T60" fmla="*/ 64 w 128"/>
              <a:gd name="T61" fmla="*/ 104 h 128"/>
              <a:gd name="T62" fmla="*/ 117 w 128"/>
              <a:gd name="T63" fmla="*/ 23 h 128"/>
              <a:gd name="T64" fmla="*/ 101 w 128"/>
              <a:gd name="T65" fmla="*/ 118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28" h="128">
                <a:moveTo>
                  <a:pt x="126" y="1"/>
                </a:moveTo>
                <a:cubicBezTo>
                  <a:pt x="126" y="0"/>
                  <a:pt x="125" y="0"/>
                  <a:pt x="124" y="0"/>
                </a:cubicBezTo>
                <a:cubicBezTo>
                  <a:pt x="123" y="0"/>
                  <a:pt x="122" y="0"/>
                  <a:pt x="122" y="1"/>
                </a:cubicBezTo>
                <a:cubicBezTo>
                  <a:pt x="2" y="81"/>
                  <a:pt x="2" y="81"/>
                  <a:pt x="2" y="81"/>
                </a:cubicBezTo>
                <a:cubicBezTo>
                  <a:pt x="1" y="81"/>
                  <a:pt x="0" y="83"/>
                  <a:pt x="0" y="84"/>
                </a:cubicBezTo>
                <a:cubicBezTo>
                  <a:pt x="0" y="86"/>
                  <a:pt x="1" y="87"/>
                  <a:pt x="3" y="88"/>
                </a:cubicBezTo>
                <a:cubicBezTo>
                  <a:pt x="34" y="100"/>
                  <a:pt x="34" y="100"/>
                  <a:pt x="34" y="100"/>
                </a:cubicBezTo>
                <a:cubicBezTo>
                  <a:pt x="49" y="126"/>
                  <a:pt x="49" y="126"/>
                  <a:pt x="49" y="126"/>
                </a:cubicBezTo>
                <a:cubicBezTo>
                  <a:pt x="49" y="127"/>
                  <a:pt x="51" y="128"/>
                  <a:pt x="52" y="128"/>
                </a:cubicBezTo>
                <a:cubicBezTo>
                  <a:pt x="52" y="128"/>
                  <a:pt x="52" y="128"/>
                  <a:pt x="52" y="128"/>
                </a:cubicBezTo>
                <a:cubicBezTo>
                  <a:pt x="53" y="128"/>
                  <a:pt x="55" y="127"/>
                  <a:pt x="55" y="126"/>
                </a:cubicBezTo>
                <a:cubicBezTo>
                  <a:pt x="64" y="112"/>
                  <a:pt x="64" y="112"/>
                  <a:pt x="64" y="112"/>
                </a:cubicBezTo>
                <a:cubicBezTo>
                  <a:pt x="103" y="128"/>
                  <a:pt x="103" y="128"/>
                  <a:pt x="103" y="128"/>
                </a:cubicBezTo>
                <a:cubicBezTo>
                  <a:pt x="103" y="128"/>
                  <a:pt x="103" y="128"/>
                  <a:pt x="104" y="128"/>
                </a:cubicBezTo>
                <a:cubicBezTo>
                  <a:pt x="105" y="128"/>
                  <a:pt x="105" y="128"/>
                  <a:pt x="106" y="127"/>
                </a:cubicBezTo>
                <a:cubicBezTo>
                  <a:pt x="107" y="127"/>
                  <a:pt x="108" y="126"/>
                  <a:pt x="108" y="125"/>
                </a:cubicBezTo>
                <a:cubicBezTo>
                  <a:pt x="128" y="5"/>
                  <a:pt x="128" y="5"/>
                  <a:pt x="128" y="5"/>
                </a:cubicBezTo>
                <a:cubicBezTo>
                  <a:pt x="128" y="3"/>
                  <a:pt x="128" y="2"/>
                  <a:pt x="126" y="1"/>
                </a:cubicBezTo>
                <a:close/>
                <a:moveTo>
                  <a:pt x="13" y="83"/>
                </a:moveTo>
                <a:cubicBezTo>
                  <a:pt x="105" y="21"/>
                  <a:pt x="105" y="21"/>
                  <a:pt x="105" y="21"/>
                </a:cubicBezTo>
                <a:cubicBezTo>
                  <a:pt x="38" y="93"/>
                  <a:pt x="38" y="93"/>
                  <a:pt x="38" y="93"/>
                </a:cubicBezTo>
                <a:cubicBezTo>
                  <a:pt x="37" y="93"/>
                  <a:pt x="37" y="93"/>
                  <a:pt x="37" y="93"/>
                </a:cubicBezTo>
                <a:lnTo>
                  <a:pt x="13" y="83"/>
                </a:lnTo>
                <a:close/>
                <a:moveTo>
                  <a:pt x="41" y="96"/>
                </a:moveTo>
                <a:cubicBezTo>
                  <a:pt x="41" y="96"/>
                  <a:pt x="41" y="96"/>
                  <a:pt x="41" y="96"/>
                </a:cubicBezTo>
                <a:cubicBezTo>
                  <a:pt x="117" y="15"/>
                  <a:pt x="117" y="15"/>
                  <a:pt x="117" y="15"/>
                </a:cubicBezTo>
                <a:cubicBezTo>
                  <a:pt x="52" y="116"/>
                  <a:pt x="52" y="116"/>
                  <a:pt x="52" y="116"/>
                </a:cubicBezTo>
                <a:lnTo>
                  <a:pt x="41" y="96"/>
                </a:lnTo>
                <a:close/>
                <a:moveTo>
                  <a:pt x="101" y="118"/>
                </a:moveTo>
                <a:cubicBezTo>
                  <a:pt x="67" y="105"/>
                  <a:pt x="67" y="105"/>
                  <a:pt x="67" y="105"/>
                </a:cubicBezTo>
                <a:cubicBezTo>
                  <a:pt x="66" y="104"/>
                  <a:pt x="65" y="104"/>
                  <a:pt x="64" y="104"/>
                </a:cubicBezTo>
                <a:cubicBezTo>
                  <a:pt x="117" y="23"/>
                  <a:pt x="117" y="23"/>
                  <a:pt x="117" y="23"/>
                </a:cubicBezTo>
                <a:lnTo>
                  <a:pt x="101" y="11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grpSp>
        <p:nvGrpSpPr>
          <p:cNvPr id="50" name="Group 47"/>
          <p:cNvGrpSpPr/>
          <p:nvPr/>
        </p:nvGrpSpPr>
        <p:grpSpPr>
          <a:xfrm>
            <a:off x="8788127" y="5088927"/>
            <a:ext cx="399972" cy="348536"/>
            <a:chOff x="837205" y="5167510"/>
            <a:chExt cx="400024" cy="348536"/>
          </a:xfrm>
          <a:solidFill>
            <a:schemeClr val="accent4"/>
          </a:solidFill>
        </p:grpSpPr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837205" y="5167510"/>
              <a:ext cx="400024" cy="286486"/>
            </a:xfrm>
            <a:custGeom>
              <a:avLst/>
              <a:gdLst>
                <a:gd name="T0" fmla="*/ 128 w 128"/>
                <a:gd name="T1" fmla="*/ 24 h 92"/>
                <a:gd name="T2" fmla="*/ 119 w 128"/>
                <a:gd name="T3" fmla="*/ 12 h 92"/>
                <a:gd name="T4" fmla="*/ 67 w 128"/>
                <a:gd name="T5" fmla="*/ 0 h 92"/>
                <a:gd name="T6" fmla="*/ 64 w 128"/>
                <a:gd name="T7" fmla="*/ 0 h 92"/>
                <a:gd name="T8" fmla="*/ 61 w 128"/>
                <a:gd name="T9" fmla="*/ 0 h 92"/>
                <a:gd name="T10" fmla="*/ 9 w 128"/>
                <a:gd name="T11" fmla="*/ 12 h 92"/>
                <a:gd name="T12" fmla="*/ 0 w 128"/>
                <a:gd name="T13" fmla="*/ 24 h 92"/>
                <a:gd name="T14" fmla="*/ 9 w 128"/>
                <a:gd name="T15" fmla="*/ 36 h 92"/>
                <a:gd name="T16" fmla="*/ 20 w 128"/>
                <a:gd name="T17" fmla="*/ 38 h 92"/>
                <a:gd name="T18" fmla="*/ 20 w 128"/>
                <a:gd name="T19" fmla="*/ 72 h 92"/>
                <a:gd name="T20" fmla="*/ 64 w 128"/>
                <a:gd name="T21" fmla="*/ 92 h 92"/>
                <a:gd name="T22" fmla="*/ 108 w 128"/>
                <a:gd name="T23" fmla="*/ 72 h 92"/>
                <a:gd name="T24" fmla="*/ 108 w 128"/>
                <a:gd name="T25" fmla="*/ 38 h 92"/>
                <a:gd name="T26" fmla="*/ 119 w 128"/>
                <a:gd name="T27" fmla="*/ 36 h 92"/>
                <a:gd name="T28" fmla="*/ 128 w 128"/>
                <a:gd name="T29" fmla="*/ 24 h 92"/>
                <a:gd name="T30" fmla="*/ 100 w 128"/>
                <a:gd name="T31" fmla="*/ 72 h 92"/>
                <a:gd name="T32" fmla="*/ 64 w 128"/>
                <a:gd name="T33" fmla="*/ 84 h 92"/>
                <a:gd name="T34" fmla="*/ 28 w 128"/>
                <a:gd name="T35" fmla="*/ 72 h 92"/>
                <a:gd name="T36" fmla="*/ 28 w 128"/>
                <a:gd name="T37" fmla="*/ 40 h 92"/>
                <a:gd name="T38" fmla="*/ 61 w 128"/>
                <a:gd name="T39" fmla="*/ 48 h 92"/>
                <a:gd name="T40" fmla="*/ 64 w 128"/>
                <a:gd name="T41" fmla="*/ 48 h 92"/>
                <a:gd name="T42" fmla="*/ 67 w 128"/>
                <a:gd name="T43" fmla="*/ 48 h 92"/>
                <a:gd name="T44" fmla="*/ 100 w 128"/>
                <a:gd name="T45" fmla="*/ 40 h 92"/>
                <a:gd name="T46" fmla="*/ 100 w 128"/>
                <a:gd name="T47" fmla="*/ 72 h 92"/>
                <a:gd name="T48" fmla="*/ 65 w 128"/>
                <a:gd name="T49" fmla="*/ 40 h 92"/>
                <a:gd name="T50" fmla="*/ 64 w 128"/>
                <a:gd name="T51" fmla="*/ 40 h 92"/>
                <a:gd name="T52" fmla="*/ 63 w 128"/>
                <a:gd name="T53" fmla="*/ 40 h 92"/>
                <a:gd name="T54" fmla="*/ 11 w 128"/>
                <a:gd name="T55" fmla="*/ 28 h 92"/>
                <a:gd name="T56" fmla="*/ 8 w 128"/>
                <a:gd name="T57" fmla="*/ 24 h 92"/>
                <a:gd name="T58" fmla="*/ 11 w 128"/>
                <a:gd name="T59" fmla="*/ 20 h 92"/>
                <a:gd name="T60" fmla="*/ 63 w 128"/>
                <a:gd name="T61" fmla="*/ 8 h 92"/>
                <a:gd name="T62" fmla="*/ 64 w 128"/>
                <a:gd name="T63" fmla="*/ 8 h 92"/>
                <a:gd name="T64" fmla="*/ 65 w 128"/>
                <a:gd name="T65" fmla="*/ 8 h 92"/>
                <a:gd name="T66" fmla="*/ 117 w 128"/>
                <a:gd name="T67" fmla="*/ 20 h 92"/>
                <a:gd name="T68" fmla="*/ 120 w 128"/>
                <a:gd name="T69" fmla="*/ 24 h 92"/>
                <a:gd name="T70" fmla="*/ 117 w 128"/>
                <a:gd name="T71" fmla="*/ 28 h 92"/>
                <a:gd name="T72" fmla="*/ 65 w 128"/>
                <a:gd name="T73" fmla="*/ 4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8" h="92">
                  <a:moveTo>
                    <a:pt x="128" y="24"/>
                  </a:moveTo>
                  <a:cubicBezTo>
                    <a:pt x="128" y="18"/>
                    <a:pt x="124" y="14"/>
                    <a:pt x="119" y="12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6" y="0"/>
                    <a:pt x="65" y="0"/>
                    <a:pt x="64" y="0"/>
                  </a:cubicBezTo>
                  <a:cubicBezTo>
                    <a:pt x="63" y="0"/>
                    <a:pt x="62" y="0"/>
                    <a:pt x="61" y="0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4" y="14"/>
                    <a:pt x="0" y="18"/>
                    <a:pt x="0" y="24"/>
                  </a:cubicBezTo>
                  <a:cubicBezTo>
                    <a:pt x="0" y="30"/>
                    <a:pt x="4" y="34"/>
                    <a:pt x="9" y="36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20" y="72"/>
                    <a:pt x="20" y="72"/>
                    <a:pt x="20" y="72"/>
                  </a:cubicBezTo>
                  <a:cubicBezTo>
                    <a:pt x="20" y="83"/>
                    <a:pt x="32" y="92"/>
                    <a:pt x="64" y="92"/>
                  </a:cubicBezTo>
                  <a:cubicBezTo>
                    <a:pt x="96" y="92"/>
                    <a:pt x="108" y="83"/>
                    <a:pt x="108" y="72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19" y="36"/>
                    <a:pt x="119" y="36"/>
                    <a:pt x="119" y="36"/>
                  </a:cubicBezTo>
                  <a:cubicBezTo>
                    <a:pt x="124" y="34"/>
                    <a:pt x="128" y="30"/>
                    <a:pt x="128" y="24"/>
                  </a:cubicBezTo>
                  <a:close/>
                  <a:moveTo>
                    <a:pt x="100" y="72"/>
                  </a:moveTo>
                  <a:cubicBezTo>
                    <a:pt x="100" y="76"/>
                    <a:pt x="88" y="84"/>
                    <a:pt x="64" y="84"/>
                  </a:cubicBezTo>
                  <a:cubicBezTo>
                    <a:pt x="40" y="84"/>
                    <a:pt x="28" y="76"/>
                    <a:pt x="28" y="72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61" y="48"/>
                    <a:pt x="61" y="48"/>
                    <a:pt x="61" y="48"/>
                  </a:cubicBezTo>
                  <a:cubicBezTo>
                    <a:pt x="62" y="48"/>
                    <a:pt x="63" y="48"/>
                    <a:pt x="64" y="48"/>
                  </a:cubicBezTo>
                  <a:cubicBezTo>
                    <a:pt x="65" y="48"/>
                    <a:pt x="66" y="48"/>
                    <a:pt x="67" y="48"/>
                  </a:cubicBezTo>
                  <a:cubicBezTo>
                    <a:pt x="100" y="40"/>
                    <a:pt x="100" y="40"/>
                    <a:pt x="100" y="40"/>
                  </a:cubicBezTo>
                  <a:lnTo>
                    <a:pt x="100" y="72"/>
                  </a:lnTo>
                  <a:close/>
                  <a:moveTo>
                    <a:pt x="65" y="40"/>
                  </a:moveTo>
                  <a:cubicBezTo>
                    <a:pt x="65" y="40"/>
                    <a:pt x="64" y="40"/>
                    <a:pt x="64" y="40"/>
                  </a:cubicBezTo>
                  <a:cubicBezTo>
                    <a:pt x="64" y="40"/>
                    <a:pt x="63" y="40"/>
                    <a:pt x="63" y="40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9" y="27"/>
                    <a:pt x="8" y="26"/>
                    <a:pt x="8" y="24"/>
                  </a:cubicBezTo>
                  <a:cubicBezTo>
                    <a:pt x="8" y="22"/>
                    <a:pt x="9" y="21"/>
                    <a:pt x="11" y="2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3" y="8"/>
                    <a:pt x="64" y="8"/>
                    <a:pt x="64" y="8"/>
                  </a:cubicBezTo>
                  <a:cubicBezTo>
                    <a:pt x="64" y="8"/>
                    <a:pt x="65" y="8"/>
                    <a:pt x="65" y="8"/>
                  </a:cubicBezTo>
                  <a:cubicBezTo>
                    <a:pt x="117" y="20"/>
                    <a:pt x="117" y="20"/>
                    <a:pt x="117" y="20"/>
                  </a:cubicBezTo>
                  <a:cubicBezTo>
                    <a:pt x="119" y="21"/>
                    <a:pt x="120" y="22"/>
                    <a:pt x="120" y="24"/>
                  </a:cubicBezTo>
                  <a:cubicBezTo>
                    <a:pt x="120" y="26"/>
                    <a:pt x="119" y="27"/>
                    <a:pt x="117" y="28"/>
                  </a:cubicBezTo>
                  <a:lnTo>
                    <a:pt x="65" y="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52" name="Freeform 45"/>
            <p:cNvSpPr/>
            <p:nvPr/>
          </p:nvSpPr>
          <p:spPr bwMode="auto">
            <a:xfrm>
              <a:off x="1200263" y="5291610"/>
              <a:ext cx="23764" cy="137302"/>
            </a:xfrm>
            <a:custGeom>
              <a:avLst/>
              <a:gdLst>
                <a:gd name="T0" fmla="*/ 0 w 8"/>
                <a:gd name="T1" fmla="*/ 4 h 44"/>
                <a:gd name="T2" fmla="*/ 0 w 8"/>
                <a:gd name="T3" fmla="*/ 40 h 44"/>
                <a:gd name="T4" fmla="*/ 4 w 8"/>
                <a:gd name="T5" fmla="*/ 44 h 44"/>
                <a:gd name="T6" fmla="*/ 8 w 8"/>
                <a:gd name="T7" fmla="*/ 40 h 44"/>
                <a:gd name="T8" fmla="*/ 8 w 8"/>
                <a:gd name="T9" fmla="*/ 4 h 44"/>
                <a:gd name="T10" fmla="*/ 4 w 8"/>
                <a:gd name="T11" fmla="*/ 0 h 44"/>
                <a:gd name="T12" fmla="*/ 0 w 8"/>
                <a:gd name="T13" fmla="*/ 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44">
                  <a:moveTo>
                    <a:pt x="0" y="4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2"/>
                    <a:pt x="2" y="44"/>
                    <a:pt x="4" y="44"/>
                  </a:cubicBezTo>
                  <a:cubicBezTo>
                    <a:pt x="6" y="44"/>
                    <a:pt x="8" y="42"/>
                    <a:pt x="8" y="40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2"/>
                    <a:pt x="6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53" name="Oval 46"/>
            <p:cNvSpPr>
              <a:spLocks noChangeArrowheads="1"/>
            </p:cNvSpPr>
            <p:nvPr/>
          </p:nvSpPr>
          <p:spPr bwMode="auto">
            <a:xfrm>
              <a:off x="1187061" y="5442114"/>
              <a:ext cx="50168" cy="7393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</p:grp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单击此处添加标题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5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500"/>
                            </p:stCondLst>
                            <p:childTnLst>
                              <p:par>
                                <p:cTn id="10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8" grpId="0" animBg="1"/>
      <p:bldP spid="9" grpId="0" animBg="1"/>
      <p:bldP spid="10" grpId="0" animBg="1"/>
      <p:bldP spid="11" grpId="0" animBg="1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8" grpId="0" animBg="1"/>
      <p:bldP spid="4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3506732" y="2434165"/>
            <a:ext cx="6534156" cy="1008202"/>
            <a:chOff x="3506394" y="2434165"/>
            <a:chExt cx="6535007" cy="1008202"/>
          </a:xfrm>
        </p:grpSpPr>
        <p:cxnSp>
          <p:nvCxnSpPr>
            <p:cNvPr id="152" name="肘形连接符 151"/>
            <p:cNvCxnSpPr>
              <a:stCxn id="136" idx="6"/>
              <a:endCxn id="52" idx="2"/>
            </p:cNvCxnSpPr>
            <p:nvPr/>
          </p:nvCxnSpPr>
          <p:spPr>
            <a:xfrm>
              <a:off x="4262394" y="2812165"/>
              <a:ext cx="5779007" cy="630202"/>
            </a:xfrm>
            <a:prstGeom prst="bentConnector3">
              <a:avLst>
                <a:gd name="adj1" fmla="val 46221"/>
              </a:avLst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6" name="椭圆 135"/>
            <p:cNvSpPr/>
            <p:nvPr/>
          </p:nvSpPr>
          <p:spPr>
            <a:xfrm>
              <a:off x="3506394" y="2434165"/>
              <a:ext cx="756000" cy="7560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grpSp>
          <p:nvGrpSpPr>
            <p:cNvPr id="126" name="组合 125"/>
            <p:cNvGrpSpPr/>
            <p:nvPr/>
          </p:nvGrpSpPr>
          <p:grpSpPr>
            <a:xfrm>
              <a:off x="3659394" y="2570928"/>
              <a:ext cx="450000" cy="434596"/>
              <a:chOff x="5512720" y="2152017"/>
              <a:chExt cx="583915" cy="496874"/>
            </a:xfrm>
          </p:grpSpPr>
          <p:sp>
            <p:nvSpPr>
              <p:cNvPr id="127" name="Freeform 159"/>
              <p:cNvSpPr/>
              <p:nvPr/>
            </p:nvSpPr>
            <p:spPr bwMode="auto">
              <a:xfrm>
                <a:off x="5574376" y="2246314"/>
                <a:ext cx="460603" cy="402577"/>
              </a:xfrm>
              <a:custGeom>
                <a:avLst/>
                <a:gdLst>
                  <a:gd name="T0" fmla="*/ 29 w 54"/>
                  <a:gd name="T1" fmla="*/ 1 h 47"/>
                  <a:gd name="T2" fmla="*/ 24 w 54"/>
                  <a:gd name="T3" fmla="*/ 1 h 47"/>
                  <a:gd name="T4" fmla="*/ 2 w 54"/>
                  <a:gd name="T5" fmla="*/ 15 h 47"/>
                  <a:gd name="T6" fmla="*/ 0 w 54"/>
                  <a:gd name="T7" fmla="*/ 20 h 47"/>
                  <a:gd name="T8" fmla="*/ 0 w 54"/>
                  <a:gd name="T9" fmla="*/ 44 h 47"/>
                  <a:gd name="T10" fmla="*/ 3 w 54"/>
                  <a:gd name="T11" fmla="*/ 47 h 47"/>
                  <a:gd name="T12" fmla="*/ 13 w 54"/>
                  <a:gd name="T13" fmla="*/ 47 h 47"/>
                  <a:gd name="T14" fmla="*/ 16 w 54"/>
                  <a:gd name="T15" fmla="*/ 44 h 47"/>
                  <a:gd name="T16" fmla="*/ 16 w 54"/>
                  <a:gd name="T17" fmla="*/ 27 h 47"/>
                  <a:gd name="T18" fmla="*/ 19 w 54"/>
                  <a:gd name="T19" fmla="*/ 24 h 47"/>
                  <a:gd name="T20" fmla="*/ 35 w 54"/>
                  <a:gd name="T21" fmla="*/ 24 h 47"/>
                  <a:gd name="T22" fmla="*/ 38 w 54"/>
                  <a:gd name="T23" fmla="*/ 27 h 47"/>
                  <a:gd name="T24" fmla="*/ 38 w 54"/>
                  <a:gd name="T25" fmla="*/ 44 h 47"/>
                  <a:gd name="T26" fmla="*/ 41 w 54"/>
                  <a:gd name="T27" fmla="*/ 47 h 47"/>
                  <a:gd name="T28" fmla="*/ 51 w 54"/>
                  <a:gd name="T29" fmla="*/ 47 h 47"/>
                  <a:gd name="T30" fmla="*/ 54 w 54"/>
                  <a:gd name="T31" fmla="*/ 44 h 47"/>
                  <a:gd name="T32" fmla="*/ 54 w 54"/>
                  <a:gd name="T33" fmla="*/ 20 h 47"/>
                  <a:gd name="T34" fmla="*/ 52 w 54"/>
                  <a:gd name="T35" fmla="*/ 16 h 47"/>
                  <a:gd name="T36" fmla="*/ 29 w 54"/>
                  <a:gd name="T3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4" h="47">
                    <a:moveTo>
                      <a:pt x="29" y="1"/>
                    </a:moveTo>
                    <a:cubicBezTo>
                      <a:pt x="28" y="0"/>
                      <a:pt x="25" y="0"/>
                      <a:pt x="24" y="1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1" y="16"/>
                      <a:pt x="0" y="18"/>
                      <a:pt x="0" y="20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46"/>
                      <a:pt x="1" y="47"/>
                      <a:pt x="3" y="47"/>
                    </a:cubicBezTo>
                    <a:cubicBezTo>
                      <a:pt x="13" y="47"/>
                      <a:pt x="13" y="47"/>
                      <a:pt x="13" y="47"/>
                    </a:cubicBezTo>
                    <a:cubicBezTo>
                      <a:pt x="14" y="47"/>
                      <a:pt x="16" y="46"/>
                      <a:pt x="16" y="44"/>
                    </a:cubicBezTo>
                    <a:cubicBezTo>
                      <a:pt x="16" y="27"/>
                      <a:pt x="16" y="27"/>
                      <a:pt x="16" y="27"/>
                    </a:cubicBezTo>
                    <a:cubicBezTo>
                      <a:pt x="16" y="26"/>
                      <a:pt x="17" y="24"/>
                      <a:pt x="19" y="24"/>
                    </a:cubicBezTo>
                    <a:cubicBezTo>
                      <a:pt x="35" y="24"/>
                      <a:pt x="35" y="24"/>
                      <a:pt x="35" y="24"/>
                    </a:cubicBezTo>
                    <a:cubicBezTo>
                      <a:pt x="37" y="24"/>
                      <a:pt x="38" y="26"/>
                      <a:pt x="38" y="27"/>
                    </a:cubicBezTo>
                    <a:cubicBezTo>
                      <a:pt x="38" y="44"/>
                      <a:pt x="38" y="44"/>
                      <a:pt x="38" y="44"/>
                    </a:cubicBezTo>
                    <a:cubicBezTo>
                      <a:pt x="38" y="46"/>
                      <a:pt x="39" y="47"/>
                      <a:pt x="41" y="47"/>
                    </a:cubicBezTo>
                    <a:cubicBezTo>
                      <a:pt x="51" y="47"/>
                      <a:pt x="51" y="47"/>
                      <a:pt x="51" y="47"/>
                    </a:cubicBezTo>
                    <a:cubicBezTo>
                      <a:pt x="53" y="47"/>
                      <a:pt x="54" y="46"/>
                      <a:pt x="54" y="44"/>
                    </a:cubicBezTo>
                    <a:cubicBezTo>
                      <a:pt x="54" y="20"/>
                      <a:pt x="54" y="20"/>
                      <a:pt x="54" y="20"/>
                    </a:cubicBezTo>
                    <a:cubicBezTo>
                      <a:pt x="54" y="19"/>
                      <a:pt x="53" y="17"/>
                      <a:pt x="52" y="16"/>
                    </a:cubicBezTo>
                    <a:lnTo>
                      <a:pt x="2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9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128" name="Freeform 160"/>
              <p:cNvSpPr/>
              <p:nvPr/>
            </p:nvSpPr>
            <p:spPr bwMode="auto">
              <a:xfrm>
                <a:off x="5512720" y="2152017"/>
                <a:ext cx="583915" cy="224863"/>
              </a:xfrm>
              <a:custGeom>
                <a:avLst/>
                <a:gdLst>
                  <a:gd name="T0" fmla="*/ 64 w 68"/>
                  <a:gd name="T1" fmla="*/ 20 h 26"/>
                  <a:gd name="T2" fmla="*/ 61 w 68"/>
                  <a:gd name="T3" fmla="*/ 15 h 26"/>
                  <a:gd name="T4" fmla="*/ 61 w 68"/>
                  <a:gd name="T5" fmla="*/ 10 h 26"/>
                  <a:gd name="T6" fmla="*/ 58 w 68"/>
                  <a:gd name="T7" fmla="*/ 7 h 26"/>
                  <a:gd name="T8" fmla="*/ 57 w 68"/>
                  <a:gd name="T9" fmla="*/ 7 h 26"/>
                  <a:gd name="T10" fmla="*/ 54 w 68"/>
                  <a:gd name="T11" fmla="*/ 10 h 26"/>
                  <a:gd name="T12" fmla="*/ 54 w 68"/>
                  <a:gd name="T13" fmla="*/ 10 h 26"/>
                  <a:gd name="T14" fmla="*/ 52 w 68"/>
                  <a:gd name="T15" fmla="*/ 12 h 26"/>
                  <a:gd name="T16" fmla="*/ 36 w 68"/>
                  <a:gd name="T17" fmla="*/ 1 h 26"/>
                  <a:gd name="T18" fmla="*/ 33 w 68"/>
                  <a:gd name="T19" fmla="*/ 0 h 26"/>
                  <a:gd name="T20" fmla="*/ 30 w 68"/>
                  <a:gd name="T21" fmla="*/ 1 h 26"/>
                  <a:gd name="T22" fmla="*/ 2 w 68"/>
                  <a:gd name="T23" fmla="*/ 20 h 26"/>
                  <a:gd name="T24" fmla="*/ 1 w 68"/>
                  <a:gd name="T25" fmla="*/ 24 h 26"/>
                  <a:gd name="T26" fmla="*/ 5 w 68"/>
                  <a:gd name="T27" fmla="*/ 24 h 26"/>
                  <a:gd name="T28" fmla="*/ 31 w 68"/>
                  <a:gd name="T29" fmla="*/ 7 h 26"/>
                  <a:gd name="T30" fmla="*/ 36 w 68"/>
                  <a:gd name="T31" fmla="*/ 7 h 26"/>
                  <a:gd name="T32" fmla="*/ 63 w 68"/>
                  <a:gd name="T33" fmla="*/ 25 h 26"/>
                  <a:gd name="T34" fmla="*/ 67 w 68"/>
                  <a:gd name="T35" fmla="*/ 25 h 26"/>
                  <a:gd name="T36" fmla="*/ 66 w 68"/>
                  <a:gd name="T37" fmla="*/ 21 h 26"/>
                  <a:gd name="T38" fmla="*/ 64 w 68"/>
                  <a:gd name="T39" fmla="*/ 2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68" h="26">
                    <a:moveTo>
                      <a:pt x="64" y="20"/>
                    </a:moveTo>
                    <a:cubicBezTo>
                      <a:pt x="62" y="19"/>
                      <a:pt x="61" y="17"/>
                      <a:pt x="61" y="15"/>
                    </a:cubicBezTo>
                    <a:cubicBezTo>
                      <a:pt x="61" y="10"/>
                      <a:pt x="61" y="10"/>
                      <a:pt x="61" y="10"/>
                    </a:cubicBezTo>
                    <a:cubicBezTo>
                      <a:pt x="61" y="8"/>
                      <a:pt x="60" y="7"/>
                      <a:pt x="58" y="7"/>
                    </a:cubicBezTo>
                    <a:cubicBezTo>
                      <a:pt x="57" y="7"/>
                      <a:pt x="57" y="7"/>
                      <a:pt x="57" y="7"/>
                    </a:cubicBezTo>
                    <a:cubicBezTo>
                      <a:pt x="56" y="7"/>
                      <a:pt x="54" y="8"/>
                      <a:pt x="54" y="10"/>
                    </a:cubicBezTo>
                    <a:cubicBezTo>
                      <a:pt x="54" y="10"/>
                      <a:pt x="54" y="10"/>
                      <a:pt x="54" y="10"/>
                    </a:cubicBezTo>
                    <a:cubicBezTo>
                      <a:pt x="54" y="12"/>
                      <a:pt x="53" y="13"/>
                      <a:pt x="52" y="12"/>
                    </a:cubicBezTo>
                    <a:cubicBezTo>
                      <a:pt x="36" y="1"/>
                      <a:pt x="36" y="1"/>
                      <a:pt x="36" y="1"/>
                    </a:cubicBezTo>
                    <a:cubicBezTo>
                      <a:pt x="35" y="1"/>
                      <a:pt x="33" y="0"/>
                      <a:pt x="33" y="0"/>
                    </a:cubicBezTo>
                    <a:cubicBezTo>
                      <a:pt x="33" y="0"/>
                      <a:pt x="32" y="1"/>
                      <a:pt x="30" y="1"/>
                    </a:cubicBezTo>
                    <a:cubicBezTo>
                      <a:pt x="2" y="20"/>
                      <a:pt x="2" y="20"/>
                      <a:pt x="2" y="20"/>
                    </a:cubicBezTo>
                    <a:cubicBezTo>
                      <a:pt x="1" y="21"/>
                      <a:pt x="0" y="23"/>
                      <a:pt x="1" y="24"/>
                    </a:cubicBezTo>
                    <a:cubicBezTo>
                      <a:pt x="2" y="25"/>
                      <a:pt x="3" y="25"/>
                      <a:pt x="5" y="24"/>
                    </a:cubicBezTo>
                    <a:cubicBezTo>
                      <a:pt x="31" y="7"/>
                      <a:pt x="31" y="7"/>
                      <a:pt x="31" y="7"/>
                    </a:cubicBezTo>
                    <a:cubicBezTo>
                      <a:pt x="32" y="6"/>
                      <a:pt x="34" y="6"/>
                      <a:pt x="36" y="7"/>
                    </a:cubicBezTo>
                    <a:cubicBezTo>
                      <a:pt x="63" y="25"/>
                      <a:pt x="63" y="25"/>
                      <a:pt x="63" y="25"/>
                    </a:cubicBezTo>
                    <a:cubicBezTo>
                      <a:pt x="64" y="26"/>
                      <a:pt x="66" y="26"/>
                      <a:pt x="67" y="25"/>
                    </a:cubicBezTo>
                    <a:cubicBezTo>
                      <a:pt x="68" y="24"/>
                      <a:pt x="67" y="22"/>
                      <a:pt x="66" y="21"/>
                    </a:cubicBezTo>
                    <a:lnTo>
                      <a:pt x="6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9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</p:grpSp>
      <p:grpSp>
        <p:nvGrpSpPr>
          <p:cNvPr id="5" name="组合 4"/>
          <p:cNvGrpSpPr/>
          <p:nvPr/>
        </p:nvGrpSpPr>
        <p:grpSpPr>
          <a:xfrm>
            <a:off x="3506732" y="4309617"/>
            <a:ext cx="4066444" cy="756000"/>
            <a:chOff x="3506394" y="4309617"/>
            <a:chExt cx="4066973" cy="756000"/>
          </a:xfrm>
        </p:grpSpPr>
        <p:cxnSp>
          <p:nvCxnSpPr>
            <p:cNvPr id="161" name="肘形连接符 160"/>
            <p:cNvCxnSpPr>
              <a:stCxn id="141" idx="6"/>
              <a:endCxn id="54" idx="2"/>
            </p:cNvCxnSpPr>
            <p:nvPr/>
          </p:nvCxnSpPr>
          <p:spPr>
            <a:xfrm>
              <a:off x="4262394" y="4687617"/>
              <a:ext cx="3310973" cy="376143"/>
            </a:xfrm>
            <a:prstGeom prst="bentConnector3">
              <a:avLst>
                <a:gd name="adj1" fmla="val 50000"/>
              </a:avLst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1" name="椭圆 140"/>
            <p:cNvSpPr/>
            <p:nvPr/>
          </p:nvSpPr>
          <p:spPr>
            <a:xfrm>
              <a:off x="3506394" y="4309617"/>
              <a:ext cx="756000" cy="756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29" name="Freeform 277"/>
            <p:cNvSpPr>
              <a:spLocks noEditPoints="1"/>
            </p:cNvSpPr>
            <p:nvPr/>
          </p:nvSpPr>
          <p:spPr bwMode="auto">
            <a:xfrm>
              <a:off x="3696838" y="4431424"/>
              <a:ext cx="383972" cy="455826"/>
            </a:xfrm>
            <a:custGeom>
              <a:avLst/>
              <a:gdLst>
                <a:gd name="T0" fmla="*/ 62 w 72"/>
                <a:gd name="T1" fmla="*/ 33 h 86"/>
                <a:gd name="T2" fmla="*/ 57 w 72"/>
                <a:gd name="T3" fmla="*/ 33 h 86"/>
                <a:gd name="T4" fmla="*/ 57 w 72"/>
                <a:gd name="T5" fmla="*/ 19 h 86"/>
                <a:gd name="T6" fmla="*/ 38 w 72"/>
                <a:gd name="T7" fmla="*/ 0 h 86"/>
                <a:gd name="T8" fmla="*/ 34 w 72"/>
                <a:gd name="T9" fmla="*/ 0 h 86"/>
                <a:gd name="T10" fmla="*/ 15 w 72"/>
                <a:gd name="T11" fmla="*/ 19 h 86"/>
                <a:gd name="T12" fmla="*/ 15 w 72"/>
                <a:gd name="T13" fmla="*/ 33 h 86"/>
                <a:gd name="T14" fmla="*/ 10 w 72"/>
                <a:gd name="T15" fmla="*/ 33 h 86"/>
                <a:gd name="T16" fmla="*/ 0 w 72"/>
                <a:gd name="T17" fmla="*/ 43 h 86"/>
                <a:gd name="T18" fmla="*/ 0 w 72"/>
                <a:gd name="T19" fmla="*/ 76 h 86"/>
                <a:gd name="T20" fmla="*/ 10 w 72"/>
                <a:gd name="T21" fmla="*/ 86 h 86"/>
                <a:gd name="T22" fmla="*/ 62 w 72"/>
                <a:gd name="T23" fmla="*/ 86 h 86"/>
                <a:gd name="T24" fmla="*/ 72 w 72"/>
                <a:gd name="T25" fmla="*/ 76 h 86"/>
                <a:gd name="T26" fmla="*/ 72 w 72"/>
                <a:gd name="T27" fmla="*/ 43 h 86"/>
                <a:gd name="T28" fmla="*/ 62 w 72"/>
                <a:gd name="T29" fmla="*/ 33 h 86"/>
                <a:gd name="T30" fmla="*/ 42 w 72"/>
                <a:gd name="T31" fmla="*/ 78 h 86"/>
                <a:gd name="T32" fmla="*/ 31 w 72"/>
                <a:gd name="T33" fmla="*/ 78 h 86"/>
                <a:gd name="T34" fmla="*/ 32 w 72"/>
                <a:gd name="T35" fmla="*/ 64 h 86"/>
                <a:gd name="T36" fmla="*/ 29 w 72"/>
                <a:gd name="T37" fmla="*/ 58 h 86"/>
                <a:gd name="T38" fmla="*/ 36 w 72"/>
                <a:gd name="T39" fmla="*/ 51 h 86"/>
                <a:gd name="T40" fmla="*/ 43 w 72"/>
                <a:gd name="T41" fmla="*/ 58 h 86"/>
                <a:gd name="T42" fmla="*/ 40 w 72"/>
                <a:gd name="T43" fmla="*/ 64 h 86"/>
                <a:gd name="T44" fmla="*/ 42 w 72"/>
                <a:gd name="T45" fmla="*/ 78 h 86"/>
                <a:gd name="T46" fmla="*/ 50 w 72"/>
                <a:gd name="T47" fmla="*/ 33 h 86"/>
                <a:gd name="T48" fmla="*/ 22 w 72"/>
                <a:gd name="T49" fmla="*/ 33 h 86"/>
                <a:gd name="T50" fmla="*/ 22 w 72"/>
                <a:gd name="T51" fmla="*/ 19 h 86"/>
                <a:gd name="T52" fmla="*/ 34 w 72"/>
                <a:gd name="T53" fmla="*/ 7 h 86"/>
                <a:gd name="T54" fmla="*/ 38 w 72"/>
                <a:gd name="T55" fmla="*/ 7 h 86"/>
                <a:gd name="T56" fmla="*/ 50 w 72"/>
                <a:gd name="T57" fmla="*/ 19 h 86"/>
                <a:gd name="T58" fmla="*/ 50 w 72"/>
                <a:gd name="T59" fmla="*/ 33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72" h="86">
                  <a:moveTo>
                    <a:pt x="62" y="33"/>
                  </a:moveTo>
                  <a:cubicBezTo>
                    <a:pt x="57" y="33"/>
                    <a:pt x="57" y="33"/>
                    <a:pt x="57" y="33"/>
                  </a:cubicBezTo>
                  <a:cubicBezTo>
                    <a:pt x="57" y="19"/>
                    <a:pt x="57" y="19"/>
                    <a:pt x="57" y="19"/>
                  </a:cubicBezTo>
                  <a:cubicBezTo>
                    <a:pt x="57" y="9"/>
                    <a:pt x="49" y="0"/>
                    <a:pt x="38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4" y="0"/>
                    <a:pt x="15" y="9"/>
                    <a:pt x="15" y="19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5" y="33"/>
                    <a:pt x="0" y="37"/>
                    <a:pt x="0" y="43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81"/>
                    <a:pt x="5" y="86"/>
                    <a:pt x="10" y="86"/>
                  </a:cubicBezTo>
                  <a:cubicBezTo>
                    <a:pt x="62" y="86"/>
                    <a:pt x="62" y="86"/>
                    <a:pt x="62" y="86"/>
                  </a:cubicBezTo>
                  <a:cubicBezTo>
                    <a:pt x="68" y="86"/>
                    <a:pt x="72" y="81"/>
                    <a:pt x="72" y="76"/>
                  </a:cubicBezTo>
                  <a:cubicBezTo>
                    <a:pt x="72" y="43"/>
                    <a:pt x="72" y="43"/>
                    <a:pt x="72" y="43"/>
                  </a:cubicBezTo>
                  <a:cubicBezTo>
                    <a:pt x="72" y="37"/>
                    <a:pt x="68" y="33"/>
                    <a:pt x="62" y="33"/>
                  </a:cubicBezTo>
                  <a:close/>
                  <a:moveTo>
                    <a:pt x="42" y="78"/>
                  </a:moveTo>
                  <a:cubicBezTo>
                    <a:pt x="31" y="78"/>
                    <a:pt x="31" y="78"/>
                    <a:pt x="31" y="78"/>
                  </a:cubicBezTo>
                  <a:cubicBezTo>
                    <a:pt x="32" y="64"/>
                    <a:pt x="32" y="64"/>
                    <a:pt x="32" y="64"/>
                  </a:cubicBezTo>
                  <a:cubicBezTo>
                    <a:pt x="30" y="63"/>
                    <a:pt x="29" y="60"/>
                    <a:pt x="29" y="58"/>
                  </a:cubicBezTo>
                  <a:cubicBezTo>
                    <a:pt x="29" y="54"/>
                    <a:pt x="32" y="51"/>
                    <a:pt x="36" y="51"/>
                  </a:cubicBezTo>
                  <a:cubicBezTo>
                    <a:pt x="40" y="51"/>
                    <a:pt x="43" y="54"/>
                    <a:pt x="43" y="58"/>
                  </a:cubicBezTo>
                  <a:cubicBezTo>
                    <a:pt x="43" y="60"/>
                    <a:pt x="42" y="63"/>
                    <a:pt x="40" y="64"/>
                  </a:cubicBezTo>
                  <a:lnTo>
                    <a:pt x="42" y="78"/>
                  </a:lnTo>
                  <a:close/>
                  <a:moveTo>
                    <a:pt x="50" y="33"/>
                  </a:moveTo>
                  <a:cubicBezTo>
                    <a:pt x="22" y="33"/>
                    <a:pt x="22" y="33"/>
                    <a:pt x="22" y="33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13"/>
                    <a:pt x="28" y="7"/>
                    <a:pt x="34" y="7"/>
                  </a:cubicBezTo>
                  <a:cubicBezTo>
                    <a:pt x="38" y="7"/>
                    <a:pt x="38" y="7"/>
                    <a:pt x="38" y="7"/>
                  </a:cubicBezTo>
                  <a:cubicBezTo>
                    <a:pt x="45" y="7"/>
                    <a:pt x="50" y="13"/>
                    <a:pt x="50" y="19"/>
                  </a:cubicBezTo>
                  <a:lnTo>
                    <a:pt x="50" y="3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9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3506733" y="3371893"/>
            <a:ext cx="5300301" cy="1051895"/>
            <a:chOff x="3506394" y="3371891"/>
            <a:chExt cx="5300991" cy="1051895"/>
          </a:xfrm>
        </p:grpSpPr>
        <p:cxnSp>
          <p:nvCxnSpPr>
            <p:cNvPr id="155" name="肘形连接符 154"/>
            <p:cNvCxnSpPr>
              <a:stCxn id="140" idx="6"/>
              <a:endCxn id="53" idx="2"/>
            </p:cNvCxnSpPr>
            <p:nvPr/>
          </p:nvCxnSpPr>
          <p:spPr>
            <a:xfrm>
              <a:off x="4262394" y="3749891"/>
              <a:ext cx="4544991" cy="673895"/>
            </a:xfrm>
            <a:prstGeom prst="bentConnector3">
              <a:avLst>
                <a:gd name="adj1" fmla="val 50000"/>
              </a:avLst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0" name="椭圆 139"/>
            <p:cNvSpPr/>
            <p:nvPr/>
          </p:nvSpPr>
          <p:spPr>
            <a:xfrm>
              <a:off x="3506394" y="3371891"/>
              <a:ext cx="756000" cy="756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grpSp>
          <p:nvGrpSpPr>
            <p:cNvPr id="132" name="Group 92"/>
            <p:cNvGrpSpPr/>
            <p:nvPr/>
          </p:nvGrpSpPr>
          <p:grpSpPr>
            <a:xfrm>
              <a:off x="3659830" y="3607479"/>
              <a:ext cx="474528" cy="295582"/>
              <a:chOff x="5172076" y="1943683"/>
              <a:chExt cx="471488" cy="293688"/>
            </a:xfrm>
            <a:solidFill>
              <a:schemeClr val="bg1"/>
            </a:solidFill>
          </p:grpSpPr>
          <p:sp>
            <p:nvSpPr>
              <p:cNvPr id="133" name="Freeform 8"/>
              <p:cNvSpPr>
                <a:spLocks noEditPoints="1"/>
              </p:cNvSpPr>
              <p:nvPr/>
            </p:nvSpPr>
            <p:spPr bwMode="auto">
              <a:xfrm>
                <a:off x="5172076" y="1943683"/>
                <a:ext cx="471488" cy="293688"/>
              </a:xfrm>
              <a:custGeom>
                <a:avLst/>
                <a:gdLst>
                  <a:gd name="T0" fmla="*/ 113 w 125"/>
                  <a:gd name="T1" fmla="*/ 18 h 78"/>
                  <a:gd name="T2" fmla="*/ 113 w 125"/>
                  <a:gd name="T3" fmla="*/ 0 h 78"/>
                  <a:gd name="T4" fmla="*/ 0 w 125"/>
                  <a:gd name="T5" fmla="*/ 0 h 78"/>
                  <a:gd name="T6" fmla="*/ 0 w 125"/>
                  <a:gd name="T7" fmla="*/ 78 h 78"/>
                  <a:gd name="T8" fmla="*/ 113 w 125"/>
                  <a:gd name="T9" fmla="*/ 78 h 78"/>
                  <a:gd name="T10" fmla="*/ 113 w 125"/>
                  <a:gd name="T11" fmla="*/ 60 h 78"/>
                  <a:gd name="T12" fmla="*/ 125 w 125"/>
                  <a:gd name="T13" fmla="*/ 54 h 78"/>
                  <a:gd name="T14" fmla="*/ 125 w 125"/>
                  <a:gd name="T15" fmla="*/ 26 h 78"/>
                  <a:gd name="T16" fmla="*/ 113 w 125"/>
                  <a:gd name="T17" fmla="*/ 18 h 78"/>
                  <a:gd name="T18" fmla="*/ 104 w 125"/>
                  <a:gd name="T19" fmla="*/ 69 h 78"/>
                  <a:gd name="T20" fmla="*/ 10 w 125"/>
                  <a:gd name="T21" fmla="*/ 69 h 78"/>
                  <a:gd name="T22" fmla="*/ 10 w 125"/>
                  <a:gd name="T23" fmla="*/ 10 h 78"/>
                  <a:gd name="T24" fmla="*/ 104 w 125"/>
                  <a:gd name="T25" fmla="*/ 10 h 78"/>
                  <a:gd name="T26" fmla="*/ 104 w 125"/>
                  <a:gd name="T27" fmla="*/ 69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25" h="78">
                    <a:moveTo>
                      <a:pt x="113" y="18"/>
                    </a:moveTo>
                    <a:cubicBezTo>
                      <a:pt x="113" y="0"/>
                      <a:pt x="113" y="0"/>
                      <a:pt x="11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113" y="78"/>
                      <a:pt x="113" y="78"/>
                      <a:pt x="113" y="78"/>
                    </a:cubicBezTo>
                    <a:cubicBezTo>
                      <a:pt x="113" y="60"/>
                      <a:pt x="113" y="60"/>
                      <a:pt x="113" y="60"/>
                    </a:cubicBezTo>
                    <a:cubicBezTo>
                      <a:pt x="117" y="60"/>
                      <a:pt x="125" y="61"/>
                      <a:pt x="125" y="54"/>
                    </a:cubicBezTo>
                    <a:cubicBezTo>
                      <a:pt x="125" y="26"/>
                      <a:pt x="125" y="26"/>
                      <a:pt x="125" y="26"/>
                    </a:cubicBezTo>
                    <a:cubicBezTo>
                      <a:pt x="125" y="17"/>
                      <a:pt x="116" y="18"/>
                      <a:pt x="113" y="18"/>
                    </a:cubicBezTo>
                    <a:close/>
                    <a:moveTo>
                      <a:pt x="104" y="69"/>
                    </a:moveTo>
                    <a:cubicBezTo>
                      <a:pt x="10" y="69"/>
                      <a:pt x="10" y="69"/>
                      <a:pt x="10" y="69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104" y="10"/>
                      <a:pt x="104" y="10"/>
                      <a:pt x="104" y="10"/>
                    </a:cubicBezTo>
                    <a:lnTo>
                      <a:pt x="104" y="6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535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134" name="Rectangle 9"/>
              <p:cNvSpPr>
                <a:spLocks noChangeArrowheads="1"/>
              </p:cNvSpPr>
              <p:nvPr/>
            </p:nvSpPr>
            <p:spPr bwMode="auto">
              <a:xfrm>
                <a:off x="5235576" y="2007182"/>
                <a:ext cx="90488" cy="1666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535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135" name="Rectangle 10"/>
              <p:cNvSpPr>
                <a:spLocks noChangeArrowheads="1"/>
              </p:cNvSpPr>
              <p:nvPr/>
            </p:nvSpPr>
            <p:spPr bwMode="auto">
              <a:xfrm>
                <a:off x="5341938" y="2007182"/>
                <a:ext cx="85725" cy="1666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535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</p:grpSp>
      <p:grpSp>
        <p:nvGrpSpPr>
          <p:cNvPr id="4" name="组合 3"/>
          <p:cNvGrpSpPr/>
          <p:nvPr/>
        </p:nvGrpSpPr>
        <p:grpSpPr>
          <a:xfrm>
            <a:off x="3506733" y="5247344"/>
            <a:ext cx="2454811" cy="756000"/>
            <a:chOff x="3506394" y="5247344"/>
            <a:chExt cx="2455131" cy="756000"/>
          </a:xfrm>
        </p:grpSpPr>
        <p:cxnSp>
          <p:nvCxnSpPr>
            <p:cNvPr id="69" name="直接连接符 68"/>
            <p:cNvCxnSpPr/>
            <p:nvPr/>
          </p:nvCxnSpPr>
          <p:spPr>
            <a:xfrm flipH="1">
              <a:off x="3919371" y="5625345"/>
              <a:ext cx="2042154" cy="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椭圆 85"/>
            <p:cNvSpPr/>
            <p:nvPr/>
          </p:nvSpPr>
          <p:spPr>
            <a:xfrm>
              <a:off x="3506394" y="5247344"/>
              <a:ext cx="756000" cy="756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grpSp>
          <p:nvGrpSpPr>
            <p:cNvPr id="50" name="Group 9"/>
            <p:cNvGrpSpPr/>
            <p:nvPr/>
          </p:nvGrpSpPr>
          <p:grpSpPr>
            <a:xfrm>
              <a:off x="3631370" y="5445692"/>
              <a:ext cx="516045" cy="382660"/>
              <a:chOff x="4572000" y="3414713"/>
              <a:chExt cx="374651" cy="277813"/>
            </a:xfrm>
            <a:solidFill>
              <a:schemeClr val="bg1"/>
            </a:solidFill>
          </p:grpSpPr>
          <p:sp>
            <p:nvSpPr>
              <p:cNvPr id="51" name="Freeform 17"/>
              <p:cNvSpPr/>
              <p:nvPr/>
            </p:nvSpPr>
            <p:spPr bwMode="auto">
              <a:xfrm>
                <a:off x="4713288" y="3481388"/>
                <a:ext cx="233363" cy="211138"/>
              </a:xfrm>
              <a:custGeom>
                <a:avLst/>
                <a:gdLst>
                  <a:gd name="T0" fmla="*/ 89 w 89"/>
                  <a:gd name="T1" fmla="*/ 33 h 81"/>
                  <a:gd name="T2" fmla="*/ 43 w 89"/>
                  <a:gd name="T3" fmla="*/ 0 h 81"/>
                  <a:gd name="T4" fmla="*/ 40 w 89"/>
                  <a:gd name="T5" fmla="*/ 1 h 81"/>
                  <a:gd name="T6" fmla="*/ 43 w 89"/>
                  <a:gd name="T7" fmla="*/ 11 h 81"/>
                  <a:gd name="T8" fmla="*/ 0 w 89"/>
                  <a:gd name="T9" fmla="*/ 44 h 81"/>
                  <a:gd name="T10" fmla="*/ 0 w 89"/>
                  <a:gd name="T11" fmla="*/ 44 h 81"/>
                  <a:gd name="T12" fmla="*/ 40 w 89"/>
                  <a:gd name="T13" fmla="*/ 65 h 81"/>
                  <a:gd name="T14" fmla="*/ 74 w 89"/>
                  <a:gd name="T15" fmla="*/ 81 h 81"/>
                  <a:gd name="T16" fmla="*/ 64 w 89"/>
                  <a:gd name="T17" fmla="*/ 62 h 81"/>
                  <a:gd name="T18" fmla="*/ 89 w 89"/>
                  <a:gd name="T19" fmla="*/ 33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9" h="81">
                    <a:moveTo>
                      <a:pt x="89" y="33"/>
                    </a:moveTo>
                    <a:cubicBezTo>
                      <a:pt x="89" y="15"/>
                      <a:pt x="68" y="0"/>
                      <a:pt x="43" y="0"/>
                    </a:cubicBezTo>
                    <a:cubicBezTo>
                      <a:pt x="42" y="0"/>
                      <a:pt x="41" y="1"/>
                      <a:pt x="40" y="1"/>
                    </a:cubicBezTo>
                    <a:cubicBezTo>
                      <a:pt x="42" y="4"/>
                      <a:pt x="43" y="8"/>
                      <a:pt x="43" y="11"/>
                    </a:cubicBezTo>
                    <a:cubicBezTo>
                      <a:pt x="43" y="29"/>
                      <a:pt x="24" y="43"/>
                      <a:pt x="0" y="44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6" y="56"/>
                      <a:pt x="21" y="64"/>
                      <a:pt x="40" y="65"/>
                    </a:cubicBezTo>
                    <a:cubicBezTo>
                      <a:pt x="53" y="75"/>
                      <a:pt x="74" y="81"/>
                      <a:pt x="74" y="81"/>
                    </a:cubicBezTo>
                    <a:cubicBezTo>
                      <a:pt x="64" y="72"/>
                      <a:pt x="63" y="65"/>
                      <a:pt x="64" y="62"/>
                    </a:cubicBezTo>
                    <a:cubicBezTo>
                      <a:pt x="79" y="56"/>
                      <a:pt x="89" y="46"/>
                      <a:pt x="89" y="3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56" name="Freeform 18"/>
              <p:cNvSpPr/>
              <p:nvPr/>
            </p:nvSpPr>
            <p:spPr bwMode="auto">
              <a:xfrm>
                <a:off x="4572000" y="3414713"/>
                <a:ext cx="241300" cy="209550"/>
              </a:xfrm>
              <a:custGeom>
                <a:avLst/>
                <a:gdLst>
                  <a:gd name="T0" fmla="*/ 89 w 92"/>
                  <a:gd name="T1" fmla="*/ 21 h 80"/>
                  <a:gd name="T2" fmla="*/ 46 w 92"/>
                  <a:gd name="T3" fmla="*/ 0 h 80"/>
                  <a:gd name="T4" fmla="*/ 0 w 92"/>
                  <a:gd name="T5" fmla="*/ 32 h 80"/>
                  <a:gd name="T6" fmla="*/ 25 w 92"/>
                  <a:gd name="T7" fmla="*/ 61 h 80"/>
                  <a:gd name="T8" fmla="*/ 14 w 92"/>
                  <a:gd name="T9" fmla="*/ 80 h 80"/>
                  <a:gd name="T10" fmla="*/ 48 w 92"/>
                  <a:gd name="T11" fmla="*/ 65 h 80"/>
                  <a:gd name="T12" fmla="*/ 49 w 92"/>
                  <a:gd name="T13" fmla="*/ 64 h 80"/>
                  <a:gd name="T14" fmla="*/ 92 w 92"/>
                  <a:gd name="T15" fmla="*/ 32 h 80"/>
                  <a:gd name="T16" fmla="*/ 89 w 92"/>
                  <a:gd name="T17" fmla="*/ 21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2" h="80">
                    <a:moveTo>
                      <a:pt x="89" y="21"/>
                    </a:moveTo>
                    <a:cubicBezTo>
                      <a:pt x="83" y="9"/>
                      <a:pt x="66" y="0"/>
                      <a:pt x="46" y="0"/>
                    </a:cubicBezTo>
                    <a:cubicBezTo>
                      <a:pt x="20" y="0"/>
                      <a:pt x="0" y="14"/>
                      <a:pt x="0" y="32"/>
                    </a:cubicBezTo>
                    <a:cubicBezTo>
                      <a:pt x="0" y="45"/>
                      <a:pt x="10" y="56"/>
                      <a:pt x="25" y="61"/>
                    </a:cubicBezTo>
                    <a:cubicBezTo>
                      <a:pt x="26" y="65"/>
                      <a:pt x="25" y="71"/>
                      <a:pt x="14" y="80"/>
                    </a:cubicBezTo>
                    <a:cubicBezTo>
                      <a:pt x="14" y="80"/>
                      <a:pt x="36" y="75"/>
                      <a:pt x="48" y="65"/>
                    </a:cubicBezTo>
                    <a:cubicBezTo>
                      <a:pt x="49" y="64"/>
                      <a:pt x="49" y="64"/>
                      <a:pt x="49" y="64"/>
                    </a:cubicBezTo>
                    <a:cubicBezTo>
                      <a:pt x="73" y="63"/>
                      <a:pt x="92" y="49"/>
                      <a:pt x="92" y="32"/>
                    </a:cubicBezTo>
                    <a:cubicBezTo>
                      <a:pt x="92" y="28"/>
                      <a:pt x="91" y="25"/>
                      <a:pt x="89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</p:grpSp>
      <p:sp>
        <p:nvSpPr>
          <p:cNvPr id="57" name="任意多边形 56"/>
          <p:cNvSpPr/>
          <p:nvPr/>
        </p:nvSpPr>
        <p:spPr>
          <a:xfrm>
            <a:off x="9594395" y="2261527"/>
            <a:ext cx="1180946" cy="3698875"/>
          </a:xfrm>
          <a:custGeom>
            <a:avLst/>
            <a:gdLst>
              <a:gd name="connsiteX0" fmla="*/ 1176576 w 1181100"/>
              <a:gd name="connsiteY0" fmla="*/ 0 h 3698875"/>
              <a:gd name="connsiteX1" fmla="*/ 1181100 w 1181100"/>
              <a:gd name="connsiteY1" fmla="*/ 0 h 3698875"/>
              <a:gd name="connsiteX2" fmla="*/ 1181100 w 1181100"/>
              <a:gd name="connsiteY2" fmla="*/ 3698875 h 3698875"/>
              <a:gd name="connsiteX3" fmla="*/ 0 w 1181100"/>
              <a:gd name="connsiteY3" fmla="*/ 3698875 h 3698875"/>
              <a:gd name="connsiteX4" fmla="*/ 0 w 1181100"/>
              <a:gd name="connsiteY4" fmla="*/ 1735795 h 3698875"/>
              <a:gd name="connsiteX5" fmla="*/ 48924 w 1181100"/>
              <a:gd name="connsiteY5" fmla="*/ 1697678 h 3698875"/>
              <a:gd name="connsiteX6" fmla="*/ 278759 w 1181100"/>
              <a:gd name="connsiteY6" fmla="*/ 1500788 h 3698875"/>
              <a:gd name="connsiteX7" fmla="*/ 453153 w 1181100"/>
              <a:gd name="connsiteY7" fmla="*/ 1330349 h 3698875"/>
              <a:gd name="connsiteX8" fmla="*/ 510936 w 1181100"/>
              <a:gd name="connsiteY8" fmla="*/ 1369307 h 3698875"/>
              <a:gd name="connsiteX9" fmla="*/ 590551 w 1181100"/>
              <a:gd name="connsiteY9" fmla="*/ 1385380 h 3698875"/>
              <a:gd name="connsiteX10" fmla="*/ 795088 w 1181100"/>
              <a:gd name="connsiteY10" fmla="*/ 1180843 h 3698875"/>
              <a:gd name="connsiteX11" fmla="*/ 735181 w 1181100"/>
              <a:gd name="connsiteY11" fmla="*/ 1036213 h 3698875"/>
              <a:gd name="connsiteX12" fmla="*/ 717723 w 1181100"/>
              <a:gd name="connsiteY12" fmla="*/ 1024442 h 3698875"/>
              <a:gd name="connsiteX13" fmla="*/ 820291 w 1181100"/>
              <a:gd name="connsiteY13" fmla="*/ 886780 h 3698875"/>
              <a:gd name="connsiteX14" fmla="*/ 1174186 w 1181100"/>
              <a:gd name="connsiteY14" fmla="*/ 21448 h 3698875"/>
              <a:gd name="connsiteX15" fmla="*/ 1176576 w 1181100"/>
              <a:gd name="connsiteY15" fmla="*/ 0 h 3698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181100" h="3698875">
                <a:moveTo>
                  <a:pt x="1176576" y="0"/>
                </a:moveTo>
                <a:lnTo>
                  <a:pt x="1181100" y="0"/>
                </a:lnTo>
                <a:lnTo>
                  <a:pt x="1181100" y="3698875"/>
                </a:lnTo>
                <a:lnTo>
                  <a:pt x="0" y="3698875"/>
                </a:lnTo>
                <a:lnTo>
                  <a:pt x="0" y="1735795"/>
                </a:lnTo>
                <a:lnTo>
                  <a:pt x="48924" y="1697678"/>
                </a:lnTo>
                <a:cubicBezTo>
                  <a:pt x="129510" y="1632743"/>
                  <a:pt x="206155" y="1567101"/>
                  <a:pt x="278759" y="1500788"/>
                </a:cubicBezTo>
                <a:lnTo>
                  <a:pt x="453153" y="1330349"/>
                </a:lnTo>
                <a:lnTo>
                  <a:pt x="510936" y="1369307"/>
                </a:lnTo>
                <a:cubicBezTo>
                  <a:pt x="535406" y="1379657"/>
                  <a:pt x="562310" y="1385380"/>
                  <a:pt x="590551" y="1385380"/>
                </a:cubicBezTo>
                <a:cubicBezTo>
                  <a:pt x="703514" y="1385380"/>
                  <a:pt x="795088" y="1293806"/>
                  <a:pt x="795088" y="1180843"/>
                </a:cubicBezTo>
                <a:cubicBezTo>
                  <a:pt x="795088" y="1124362"/>
                  <a:pt x="772195" y="1073227"/>
                  <a:pt x="735181" y="1036213"/>
                </a:cubicBezTo>
                <a:lnTo>
                  <a:pt x="717723" y="1024442"/>
                </a:lnTo>
                <a:lnTo>
                  <a:pt x="820291" y="886780"/>
                </a:lnTo>
                <a:cubicBezTo>
                  <a:pt x="1010014" y="606666"/>
                  <a:pt x="1130158" y="317479"/>
                  <a:pt x="1174186" y="21448"/>
                </a:cubicBezTo>
                <a:lnTo>
                  <a:pt x="1176576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0" name="任意多边形 59"/>
          <p:cNvSpPr/>
          <p:nvPr/>
        </p:nvSpPr>
        <p:spPr>
          <a:xfrm>
            <a:off x="8360540" y="4038544"/>
            <a:ext cx="1180946" cy="1921854"/>
          </a:xfrm>
          <a:custGeom>
            <a:avLst/>
            <a:gdLst>
              <a:gd name="connsiteX0" fmla="*/ 1181100 w 1181100"/>
              <a:gd name="connsiteY0" fmla="*/ 0 h 1921854"/>
              <a:gd name="connsiteX1" fmla="*/ 1181100 w 1181100"/>
              <a:gd name="connsiteY1" fmla="*/ 1921854 h 1921854"/>
              <a:gd name="connsiteX2" fmla="*/ 0 w 1181100"/>
              <a:gd name="connsiteY2" fmla="*/ 1921854 h 1921854"/>
              <a:gd name="connsiteX3" fmla="*/ 0 w 1181100"/>
              <a:gd name="connsiteY3" fmla="*/ 731966 h 1921854"/>
              <a:gd name="connsiteX4" fmla="*/ 319230 w 1181100"/>
              <a:gd name="connsiteY4" fmla="*/ 562253 h 1921854"/>
              <a:gd name="connsiteX5" fmla="*/ 425975 w 1181100"/>
              <a:gd name="connsiteY5" fmla="*/ 500289 h 1921854"/>
              <a:gd name="connsiteX6" fmla="*/ 445921 w 1181100"/>
              <a:gd name="connsiteY6" fmla="*/ 529872 h 1921854"/>
              <a:gd name="connsiteX7" fmla="*/ 590551 w 1181100"/>
              <a:gd name="connsiteY7" fmla="*/ 589779 h 1921854"/>
              <a:gd name="connsiteX8" fmla="*/ 795088 w 1181100"/>
              <a:gd name="connsiteY8" fmla="*/ 385242 h 1921854"/>
              <a:gd name="connsiteX9" fmla="*/ 779015 w 1181100"/>
              <a:gd name="connsiteY9" fmla="*/ 305627 h 1921854"/>
              <a:gd name="connsiteX10" fmla="*/ 768996 w 1181100"/>
              <a:gd name="connsiteY10" fmla="*/ 290767 h 1921854"/>
              <a:gd name="connsiteX11" fmla="*/ 952789 w 1181100"/>
              <a:gd name="connsiteY11" fmla="*/ 167545 h 1921854"/>
              <a:gd name="connsiteX12" fmla="*/ 1140954 w 1181100"/>
              <a:gd name="connsiteY12" fmla="*/ 31276 h 1921854"/>
              <a:gd name="connsiteX13" fmla="*/ 1181100 w 1181100"/>
              <a:gd name="connsiteY13" fmla="*/ 0 h 1921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81100" h="1921854">
                <a:moveTo>
                  <a:pt x="1181100" y="0"/>
                </a:moveTo>
                <a:lnTo>
                  <a:pt x="1181100" y="1921854"/>
                </a:lnTo>
                <a:lnTo>
                  <a:pt x="0" y="1921854"/>
                </a:lnTo>
                <a:lnTo>
                  <a:pt x="0" y="731966"/>
                </a:lnTo>
                <a:lnTo>
                  <a:pt x="319230" y="562253"/>
                </a:lnTo>
                <a:lnTo>
                  <a:pt x="425975" y="500289"/>
                </a:lnTo>
                <a:lnTo>
                  <a:pt x="445921" y="529872"/>
                </a:lnTo>
                <a:cubicBezTo>
                  <a:pt x="482935" y="566886"/>
                  <a:pt x="534069" y="589779"/>
                  <a:pt x="590551" y="589779"/>
                </a:cubicBezTo>
                <a:cubicBezTo>
                  <a:pt x="703514" y="589779"/>
                  <a:pt x="795088" y="498205"/>
                  <a:pt x="795088" y="385242"/>
                </a:cubicBezTo>
                <a:cubicBezTo>
                  <a:pt x="795088" y="357001"/>
                  <a:pt x="789365" y="330097"/>
                  <a:pt x="779015" y="305627"/>
                </a:cubicBezTo>
                <a:lnTo>
                  <a:pt x="768996" y="290767"/>
                </a:lnTo>
                <a:lnTo>
                  <a:pt x="952789" y="167545"/>
                </a:lnTo>
                <a:cubicBezTo>
                  <a:pt x="1017466" y="122501"/>
                  <a:pt x="1080201" y="77074"/>
                  <a:pt x="1140954" y="31276"/>
                </a:cubicBezTo>
                <a:lnTo>
                  <a:pt x="118110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4" name="任意多边形 63"/>
          <p:cNvSpPr/>
          <p:nvPr/>
        </p:nvSpPr>
        <p:spPr>
          <a:xfrm>
            <a:off x="7126682" y="4798647"/>
            <a:ext cx="1180946" cy="1161755"/>
          </a:xfrm>
          <a:custGeom>
            <a:avLst/>
            <a:gdLst>
              <a:gd name="connsiteX0" fmla="*/ 1181100 w 1181100"/>
              <a:gd name="connsiteY0" fmla="*/ 0 h 1161755"/>
              <a:gd name="connsiteX1" fmla="*/ 1181100 w 1181100"/>
              <a:gd name="connsiteY1" fmla="*/ 1161755 h 1161755"/>
              <a:gd name="connsiteX2" fmla="*/ 0 w 1181100"/>
              <a:gd name="connsiteY2" fmla="*/ 1161755 h 1161755"/>
              <a:gd name="connsiteX3" fmla="*/ 0 w 1181100"/>
              <a:gd name="connsiteY3" fmla="*/ 517854 h 1161755"/>
              <a:gd name="connsiteX4" fmla="*/ 336342 w 1181100"/>
              <a:gd name="connsiteY4" fmla="*/ 385518 h 1161755"/>
              <a:gd name="connsiteX5" fmla="*/ 408490 w 1181100"/>
              <a:gd name="connsiteY5" fmla="*/ 354228 h 1161755"/>
              <a:gd name="connsiteX6" fmla="*/ 445921 w 1181100"/>
              <a:gd name="connsiteY6" fmla="*/ 409746 h 1161755"/>
              <a:gd name="connsiteX7" fmla="*/ 590551 w 1181100"/>
              <a:gd name="connsiteY7" fmla="*/ 469653 h 1161755"/>
              <a:gd name="connsiteX8" fmla="*/ 795088 w 1181100"/>
              <a:gd name="connsiteY8" fmla="*/ 265116 h 1161755"/>
              <a:gd name="connsiteX9" fmla="*/ 790933 w 1181100"/>
              <a:gd name="connsiteY9" fmla="*/ 223895 h 1161755"/>
              <a:gd name="connsiteX10" fmla="*/ 781056 w 1181100"/>
              <a:gd name="connsiteY10" fmla="*/ 192076 h 1161755"/>
              <a:gd name="connsiteX11" fmla="*/ 1174526 w 1181100"/>
              <a:gd name="connsiteY11" fmla="*/ 3495 h 1161755"/>
              <a:gd name="connsiteX12" fmla="*/ 1181100 w 1181100"/>
              <a:gd name="connsiteY12" fmla="*/ 0 h 1161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81100" h="1161755">
                <a:moveTo>
                  <a:pt x="1181100" y="0"/>
                </a:moveTo>
                <a:lnTo>
                  <a:pt x="1181100" y="1161755"/>
                </a:lnTo>
                <a:lnTo>
                  <a:pt x="0" y="1161755"/>
                </a:lnTo>
                <a:lnTo>
                  <a:pt x="0" y="517854"/>
                </a:lnTo>
                <a:lnTo>
                  <a:pt x="336342" y="385518"/>
                </a:lnTo>
                <a:lnTo>
                  <a:pt x="408490" y="354228"/>
                </a:lnTo>
                <a:lnTo>
                  <a:pt x="445921" y="409746"/>
                </a:lnTo>
                <a:cubicBezTo>
                  <a:pt x="482935" y="446760"/>
                  <a:pt x="534070" y="469653"/>
                  <a:pt x="590551" y="469653"/>
                </a:cubicBezTo>
                <a:cubicBezTo>
                  <a:pt x="703514" y="469653"/>
                  <a:pt x="795088" y="378079"/>
                  <a:pt x="795088" y="265116"/>
                </a:cubicBezTo>
                <a:cubicBezTo>
                  <a:pt x="795088" y="250996"/>
                  <a:pt x="793657" y="237210"/>
                  <a:pt x="790933" y="223895"/>
                </a:cubicBezTo>
                <a:lnTo>
                  <a:pt x="781056" y="192076"/>
                </a:lnTo>
                <a:lnTo>
                  <a:pt x="1174526" y="3495"/>
                </a:lnTo>
                <a:lnTo>
                  <a:pt x="118110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7" name="任意多边形 66"/>
          <p:cNvSpPr/>
          <p:nvPr/>
        </p:nvSpPr>
        <p:spPr>
          <a:xfrm>
            <a:off x="5137275" y="5337318"/>
            <a:ext cx="1936496" cy="623080"/>
          </a:xfrm>
          <a:custGeom>
            <a:avLst/>
            <a:gdLst>
              <a:gd name="connsiteX0" fmla="*/ 1936748 w 1936748"/>
              <a:gd name="connsiteY0" fmla="*/ 0 h 623080"/>
              <a:gd name="connsiteX1" fmla="*/ 1936748 w 1936748"/>
              <a:gd name="connsiteY1" fmla="*/ 623080 h 623080"/>
              <a:gd name="connsiteX2" fmla="*/ 0 w 1936748"/>
              <a:gd name="connsiteY2" fmla="*/ 623080 h 623080"/>
              <a:gd name="connsiteX3" fmla="*/ 0 w 1936748"/>
              <a:gd name="connsiteY3" fmla="*/ 613884 h 623080"/>
              <a:gd name="connsiteX4" fmla="*/ 352298 w 1936748"/>
              <a:gd name="connsiteY4" fmla="*/ 519526 h 623080"/>
              <a:gd name="connsiteX5" fmla="*/ 750617 w 1936748"/>
              <a:gd name="connsiteY5" fmla="*/ 403342 h 623080"/>
              <a:gd name="connsiteX6" fmla="*/ 791646 w 1936748"/>
              <a:gd name="connsiteY6" fmla="*/ 390480 h 623080"/>
              <a:gd name="connsiteX7" fmla="*/ 823745 w 1936748"/>
              <a:gd name="connsiteY7" fmla="*/ 438090 h 623080"/>
              <a:gd name="connsiteX8" fmla="*/ 968375 w 1936748"/>
              <a:gd name="connsiteY8" fmla="*/ 497997 h 623080"/>
              <a:gd name="connsiteX9" fmla="*/ 1172912 w 1936748"/>
              <a:gd name="connsiteY9" fmla="*/ 293460 h 623080"/>
              <a:gd name="connsiteX10" fmla="*/ 1170635 w 1936748"/>
              <a:gd name="connsiteY10" fmla="*/ 270869 h 623080"/>
              <a:gd name="connsiteX11" fmla="*/ 1509041 w 1936748"/>
              <a:gd name="connsiteY11" fmla="*/ 156899 h 623080"/>
              <a:gd name="connsiteX12" fmla="*/ 1868376 w 1936748"/>
              <a:gd name="connsiteY12" fmla="*/ 26902 h 623080"/>
              <a:gd name="connsiteX13" fmla="*/ 1936748 w 1936748"/>
              <a:gd name="connsiteY13" fmla="*/ 0 h 623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36748" h="623080">
                <a:moveTo>
                  <a:pt x="1936748" y="0"/>
                </a:moveTo>
                <a:lnTo>
                  <a:pt x="1936748" y="623080"/>
                </a:lnTo>
                <a:lnTo>
                  <a:pt x="0" y="623080"/>
                </a:lnTo>
                <a:lnTo>
                  <a:pt x="0" y="613884"/>
                </a:lnTo>
                <a:lnTo>
                  <a:pt x="352298" y="519526"/>
                </a:lnTo>
                <a:cubicBezTo>
                  <a:pt x="487129" y="481602"/>
                  <a:pt x="619924" y="442867"/>
                  <a:pt x="750617" y="403342"/>
                </a:cubicBezTo>
                <a:lnTo>
                  <a:pt x="791646" y="390480"/>
                </a:lnTo>
                <a:lnTo>
                  <a:pt x="823745" y="438090"/>
                </a:lnTo>
                <a:cubicBezTo>
                  <a:pt x="860759" y="475104"/>
                  <a:pt x="911894" y="497997"/>
                  <a:pt x="968375" y="497997"/>
                </a:cubicBezTo>
                <a:cubicBezTo>
                  <a:pt x="1081338" y="497997"/>
                  <a:pt x="1172912" y="406423"/>
                  <a:pt x="1172912" y="293460"/>
                </a:cubicBezTo>
                <a:lnTo>
                  <a:pt x="1170635" y="270869"/>
                </a:lnTo>
                <a:lnTo>
                  <a:pt x="1509041" y="156899"/>
                </a:lnTo>
                <a:cubicBezTo>
                  <a:pt x="1631071" y="114305"/>
                  <a:pt x="1750871" y="70965"/>
                  <a:pt x="1868376" y="26902"/>
                </a:cubicBezTo>
                <a:lnTo>
                  <a:pt x="1936748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2" name="椭圆 51"/>
          <p:cNvSpPr/>
          <p:nvPr/>
        </p:nvSpPr>
        <p:spPr>
          <a:xfrm>
            <a:off x="10040889" y="3298367"/>
            <a:ext cx="287963" cy="2880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3" name="椭圆 52"/>
          <p:cNvSpPr/>
          <p:nvPr/>
        </p:nvSpPr>
        <p:spPr>
          <a:xfrm>
            <a:off x="8807033" y="4279786"/>
            <a:ext cx="287963" cy="288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4" name="椭圆 53"/>
          <p:cNvSpPr/>
          <p:nvPr/>
        </p:nvSpPr>
        <p:spPr>
          <a:xfrm>
            <a:off x="7573176" y="4919760"/>
            <a:ext cx="287963" cy="288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5" name="椭圆 54"/>
          <p:cNvSpPr/>
          <p:nvPr/>
        </p:nvSpPr>
        <p:spPr>
          <a:xfrm>
            <a:off x="5961544" y="5486778"/>
            <a:ext cx="287963" cy="288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0" name="矩形 47"/>
          <p:cNvSpPr>
            <a:spLocks noChangeArrowheads="1"/>
          </p:cNvSpPr>
          <p:nvPr/>
        </p:nvSpPr>
        <p:spPr bwMode="auto">
          <a:xfrm>
            <a:off x="1304381" y="1474163"/>
            <a:ext cx="9604422" cy="1185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在此录入图表的综合描述说明。在此录入上述图表的综合描述说明，在此录入上述图表的综合描述说明，在此录入上述图表的综合描述说明，在此录入上述图表的综合描述说明，在此录入上述图表的综合描述说明</a:t>
            </a:r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。 亮亮图文旗舰店</a:t>
            </a:r>
            <a:r>
              <a:rPr lang="en-US" altLang="zh-CN" sz="1400" dirty="0" smtClean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https://liangliangtuwen.tmall.com</a:t>
            </a:r>
          </a:p>
          <a:p>
            <a:pPr algn="ctr">
              <a:lnSpc>
                <a:spcPct val="130000"/>
              </a:lnSpc>
              <a:spcBef>
                <a:spcPct val="0"/>
              </a:spcBef>
              <a:buNone/>
            </a:pP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94" name="矩形 93"/>
          <p:cNvSpPr/>
          <p:nvPr/>
        </p:nvSpPr>
        <p:spPr>
          <a:xfrm>
            <a:off x="2171908" y="2489687"/>
            <a:ext cx="1210412" cy="400101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r"/>
            <a:r>
              <a:rPr lang="zh-CN" alt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20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6" name="矩形 165"/>
          <p:cNvSpPr/>
          <p:nvPr/>
        </p:nvSpPr>
        <p:spPr>
          <a:xfrm>
            <a:off x="1364082" y="2880575"/>
            <a:ext cx="2018238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zh-CN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点击输入图表的描述说明</a:t>
            </a:r>
            <a:endParaRPr lang="zh-CN" altLang="en-US" sz="13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2171908" y="3417364"/>
            <a:ext cx="1210412" cy="400101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r"/>
            <a:r>
              <a:rPr lang="zh-CN" alt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20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1364082" y="3808252"/>
            <a:ext cx="2018238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zh-CN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点击输入图表的描述说明</a:t>
            </a:r>
            <a:endParaRPr lang="zh-CN" altLang="en-US" sz="13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2171908" y="4363074"/>
            <a:ext cx="1210412" cy="400101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r"/>
            <a:r>
              <a:rPr lang="zh-CN" alt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20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1364082" y="4753962"/>
            <a:ext cx="2018238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zh-CN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点击输入图表的描述说明</a:t>
            </a:r>
            <a:endParaRPr lang="zh-CN" altLang="en-US" sz="13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2171908" y="5288289"/>
            <a:ext cx="1210412" cy="400101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r"/>
            <a:r>
              <a:rPr lang="zh-CN" alt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20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1364082" y="5679177"/>
            <a:ext cx="2018238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zh-CN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点击输入图表的描述说明</a:t>
            </a:r>
            <a:endParaRPr lang="zh-CN" altLang="en-US" sz="13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单击此处添加标题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4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6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9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500"/>
                            </p:stCondLst>
                            <p:childTnLst>
                              <p:par>
                                <p:cTn id="5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000"/>
                            </p:stCondLst>
                            <p:childTnLst>
                              <p:par>
                                <p:cTn id="66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500"/>
                            </p:stCondLst>
                            <p:childTnLst>
                              <p:par>
                                <p:cTn id="7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0"/>
                            </p:stCondLst>
                            <p:childTnLst>
                              <p:par>
                                <p:cTn id="7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500"/>
                            </p:stCondLst>
                            <p:childTnLst>
                              <p:par>
                                <p:cTn id="82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6000"/>
                            </p:stCondLst>
                            <p:childTnLst>
                              <p:par>
                                <p:cTn id="8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6500"/>
                            </p:stCondLst>
                            <p:childTnLst>
                              <p:par>
                                <p:cTn id="9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6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60" grpId="0" animBg="1"/>
      <p:bldP spid="64" grpId="0" animBg="1"/>
      <p:bldP spid="67" grpId="0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120" grpId="0"/>
      <p:bldP spid="94" grpId="0"/>
      <p:bldP spid="166" grpId="0"/>
      <p:bldP spid="42" grpId="0"/>
      <p:bldP spid="43" grpId="0"/>
      <p:bldP spid="45" grpId="0"/>
      <p:bldP spid="46" grpId="0"/>
      <p:bldP spid="48" grpId="0"/>
      <p:bldP spid="4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直接连接符 16"/>
          <p:cNvCxnSpPr/>
          <p:nvPr/>
        </p:nvCxnSpPr>
        <p:spPr>
          <a:xfrm flipH="1">
            <a:off x="8004487" y="4500229"/>
            <a:ext cx="61192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组合 19"/>
          <p:cNvGrpSpPr/>
          <p:nvPr/>
        </p:nvGrpSpPr>
        <p:grpSpPr>
          <a:xfrm flipH="1" flipV="1">
            <a:off x="6437403" y="5704609"/>
            <a:ext cx="1028801" cy="194509"/>
            <a:chOff x="4255294" y="1661160"/>
            <a:chExt cx="1505426" cy="262890"/>
          </a:xfrm>
        </p:grpSpPr>
        <p:cxnSp>
          <p:nvCxnSpPr>
            <p:cNvPr id="21" name="直接连接符 20"/>
            <p:cNvCxnSpPr/>
            <p:nvPr/>
          </p:nvCxnSpPr>
          <p:spPr>
            <a:xfrm flipH="1" flipV="1">
              <a:off x="5410200" y="1661160"/>
              <a:ext cx="350520" cy="26289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/>
          </p:nvCxnSpPr>
          <p:spPr>
            <a:xfrm flipH="1">
              <a:off x="4255294" y="1663541"/>
              <a:ext cx="1157287" cy="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8" name="直接连接符 17"/>
          <p:cNvCxnSpPr/>
          <p:nvPr/>
        </p:nvCxnSpPr>
        <p:spPr>
          <a:xfrm flipH="1">
            <a:off x="3568418" y="4517961"/>
            <a:ext cx="61192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 flipH="1">
            <a:off x="3568419" y="3145727"/>
            <a:ext cx="61192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组合 13"/>
          <p:cNvGrpSpPr/>
          <p:nvPr/>
        </p:nvGrpSpPr>
        <p:grpSpPr>
          <a:xfrm>
            <a:off x="4550816" y="1611301"/>
            <a:ext cx="1214931" cy="262891"/>
            <a:chOff x="4255294" y="1661160"/>
            <a:chExt cx="1505426" cy="262890"/>
          </a:xfrm>
        </p:grpSpPr>
        <p:cxnSp>
          <p:nvCxnSpPr>
            <p:cNvPr id="10" name="直接连接符 9"/>
            <p:cNvCxnSpPr/>
            <p:nvPr/>
          </p:nvCxnSpPr>
          <p:spPr>
            <a:xfrm flipH="1" flipV="1">
              <a:off x="5410200" y="1661160"/>
              <a:ext cx="350520" cy="26289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 flipH="1">
              <a:off x="4255294" y="1663541"/>
              <a:ext cx="1157287" cy="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组合 11"/>
          <p:cNvGrpSpPr/>
          <p:nvPr/>
        </p:nvGrpSpPr>
        <p:grpSpPr>
          <a:xfrm>
            <a:off x="6816516" y="2618682"/>
            <a:ext cx="1203803" cy="1051561"/>
            <a:chOff x="6842760" y="2637270"/>
            <a:chExt cx="1203960" cy="1051560"/>
          </a:xfrm>
        </p:grpSpPr>
        <p:sp>
          <p:nvSpPr>
            <p:cNvPr id="2" name="六边形 1"/>
            <p:cNvSpPr/>
            <p:nvPr/>
          </p:nvSpPr>
          <p:spPr>
            <a:xfrm>
              <a:off x="6842760" y="2637270"/>
              <a:ext cx="1203960" cy="1051560"/>
            </a:xfrm>
            <a:prstGeom prst="hexagon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9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44" name="文本框 43"/>
            <p:cNvSpPr txBox="1"/>
            <p:nvPr/>
          </p:nvSpPr>
          <p:spPr>
            <a:xfrm>
              <a:off x="7024263" y="2809107"/>
              <a:ext cx="82072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02</a:t>
              </a:r>
              <a:endParaRPr lang="zh-CN" altLang="en-US" sz="4000" baseline="-3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5499779" y="1860491"/>
            <a:ext cx="1203803" cy="1051563"/>
            <a:chOff x="5525852" y="1879080"/>
            <a:chExt cx="1203960" cy="1051560"/>
          </a:xfrm>
        </p:grpSpPr>
        <p:sp>
          <p:nvSpPr>
            <p:cNvPr id="8" name="六边形 7"/>
            <p:cNvSpPr/>
            <p:nvPr/>
          </p:nvSpPr>
          <p:spPr>
            <a:xfrm>
              <a:off x="5525852" y="1879080"/>
              <a:ext cx="1203960" cy="1051560"/>
            </a:xfrm>
            <a:prstGeom prst="hexagon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9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45" name="文本框 44"/>
            <p:cNvSpPr txBox="1"/>
            <p:nvPr/>
          </p:nvSpPr>
          <p:spPr>
            <a:xfrm>
              <a:off x="5686669" y="1989362"/>
              <a:ext cx="882327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40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01</a:t>
              </a:r>
              <a:endParaRPr lang="zh-CN" altLang="en-US" sz="4000" baseline="-3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6800686" y="3974450"/>
            <a:ext cx="1203803" cy="1051563"/>
            <a:chOff x="6842760" y="4008870"/>
            <a:chExt cx="1203960" cy="1051560"/>
          </a:xfrm>
        </p:grpSpPr>
        <p:sp>
          <p:nvSpPr>
            <p:cNvPr id="6" name="六边形 5"/>
            <p:cNvSpPr/>
            <p:nvPr/>
          </p:nvSpPr>
          <p:spPr>
            <a:xfrm>
              <a:off x="6842760" y="4008870"/>
              <a:ext cx="1203960" cy="1051560"/>
            </a:xfrm>
            <a:prstGeom prst="hexagon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9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46" name="文本框 45"/>
            <p:cNvSpPr txBox="1"/>
            <p:nvPr/>
          </p:nvSpPr>
          <p:spPr>
            <a:xfrm>
              <a:off x="6981635" y="4119152"/>
              <a:ext cx="926211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40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03</a:t>
              </a:r>
              <a:endParaRPr lang="zh-CN" altLang="en-US" sz="4000" baseline="-3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4180336" y="3990283"/>
            <a:ext cx="1203803" cy="1051563"/>
            <a:chOff x="4206240" y="4008870"/>
            <a:chExt cx="1203960" cy="1051560"/>
          </a:xfrm>
        </p:grpSpPr>
        <p:sp>
          <p:nvSpPr>
            <p:cNvPr id="5" name="六边形 4"/>
            <p:cNvSpPr/>
            <p:nvPr/>
          </p:nvSpPr>
          <p:spPr>
            <a:xfrm>
              <a:off x="4206240" y="4008870"/>
              <a:ext cx="1203960" cy="1051560"/>
            </a:xfrm>
            <a:prstGeom prst="hexagon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9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47" name="文本框 46"/>
            <p:cNvSpPr txBox="1"/>
            <p:nvPr/>
          </p:nvSpPr>
          <p:spPr>
            <a:xfrm>
              <a:off x="4397857" y="4119152"/>
              <a:ext cx="820725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40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05</a:t>
              </a:r>
              <a:endParaRPr lang="zh-CN" altLang="en-US" sz="4000" baseline="-3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4180336" y="2618682"/>
            <a:ext cx="1203803" cy="1051561"/>
            <a:chOff x="4206240" y="2637270"/>
            <a:chExt cx="1203960" cy="1051560"/>
          </a:xfrm>
        </p:grpSpPr>
        <p:sp>
          <p:nvSpPr>
            <p:cNvPr id="4" name="六边形 3"/>
            <p:cNvSpPr/>
            <p:nvPr/>
          </p:nvSpPr>
          <p:spPr>
            <a:xfrm>
              <a:off x="4206240" y="2637270"/>
              <a:ext cx="1203960" cy="1051560"/>
            </a:xfrm>
            <a:prstGeom prst="hexagon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9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48" name="文本框 47"/>
            <p:cNvSpPr txBox="1"/>
            <p:nvPr/>
          </p:nvSpPr>
          <p:spPr>
            <a:xfrm>
              <a:off x="4387743" y="2809107"/>
              <a:ext cx="82072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06</a:t>
              </a:r>
              <a:endParaRPr lang="zh-CN" altLang="en-US" sz="4000" baseline="-3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5499779" y="4680487"/>
            <a:ext cx="1203803" cy="1051561"/>
            <a:chOff x="5525852" y="4683240"/>
            <a:chExt cx="1203960" cy="1051560"/>
          </a:xfrm>
        </p:grpSpPr>
        <p:sp>
          <p:nvSpPr>
            <p:cNvPr id="9" name="六边形 8"/>
            <p:cNvSpPr/>
            <p:nvPr/>
          </p:nvSpPr>
          <p:spPr>
            <a:xfrm>
              <a:off x="5525852" y="4683240"/>
              <a:ext cx="1203960" cy="1051560"/>
            </a:xfrm>
            <a:prstGeom prst="hexagon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9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49" name="文本框 48"/>
            <p:cNvSpPr txBox="1"/>
            <p:nvPr/>
          </p:nvSpPr>
          <p:spPr>
            <a:xfrm>
              <a:off x="5693281" y="4855077"/>
              <a:ext cx="82072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04</a:t>
              </a:r>
              <a:endParaRPr lang="zh-CN" altLang="en-US" sz="4000" baseline="-3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5158282" y="3006574"/>
            <a:ext cx="1886809" cy="1592580"/>
            <a:chOff x="5184305" y="3025164"/>
            <a:chExt cx="1887055" cy="1592580"/>
          </a:xfrm>
        </p:grpSpPr>
        <p:sp>
          <p:nvSpPr>
            <p:cNvPr id="7" name="六边形 6"/>
            <p:cNvSpPr/>
            <p:nvPr/>
          </p:nvSpPr>
          <p:spPr>
            <a:xfrm>
              <a:off x="5184305" y="3025164"/>
              <a:ext cx="1887055" cy="1592580"/>
            </a:xfrm>
            <a:prstGeom prst="hexagon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9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grpSp>
          <p:nvGrpSpPr>
            <p:cNvPr id="50" name="组合 49"/>
            <p:cNvGrpSpPr>
              <a:grpSpLocks noChangeAspect="1"/>
            </p:cNvGrpSpPr>
            <p:nvPr/>
          </p:nvGrpSpPr>
          <p:grpSpPr>
            <a:xfrm>
              <a:off x="5630276" y="3468879"/>
              <a:ext cx="966085" cy="648000"/>
              <a:chOff x="3784600" y="1525588"/>
              <a:chExt cx="935038" cy="568325"/>
            </a:xfrm>
            <a:solidFill>
              <a:srgbClr val="E7E7E7"/>
            </a:solidFill>
          </p:grpSpPr>
          <p:sp>
            <p:nvSpPr>
              <p:cNvPr id="51" name="Freeform 8"/>
              <p:cNvSpPr/>
              <p:nvPr/>
            </p:nvSpPr>
            <p:spPr bwMode="auto">
              <a:xfrm>
                <a:off x="3871913" y="2011363"/>
                <a:ext cx="112713" cy="82550"/>
              </a:xfrm>
              <a:custGeom>
                <a:avLst/>
                <a:gdLst>
                  <a:gd name="T0" fmla="*/ 30 w 30"/>
                  <a:gd name="T1" fmla="*/ 19 h 22"/>
                  <a:gd name="T2" fmla="*/ 30 w 30"/>
                  <a:gd name="T3" fmla="*/ 0 h 22"/>
                  <a:gd name="T4" fmla="*/ 1 w 30"/>
                  <a:gd name="T5" fmla="*/ 22 h 22"/>
                  <a:gd name="T6" fmla="*/ 27 w 30"/>
                  <a:gd name="T7" fmla="*/ 22 h 22"/>
                  <a:gd name="T8" fmla="*/ 30 w 30"/>
                  <a:gd name="T9" fmla="*/ 19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22">
                    <a:moveTo>
                      <a:pt x="30" y="19"/>
                    </a:moveTo>
                    <a:cubicBezTo>
                      <a:pt x="30" y="0"/>
                      <a:pt x="30" y="0"/>
                      <a:pt x="30" y="0"/>
                    </a:cubicBezTo>
                    <a:cubicBezTo>
                      <a:pt x="30" y="0"/>
                      <a:pt x="0" y="22"/>
                      <a:pt x="1" y="22"/>
                    </a:cubicBezTo>
                    <a:cubicBezTo>
                      <a:pt x="27" y="22"/>
                      <a:pt x="27" y="22"/>
                      <a:pt x="27" y="22"/>
                    </a:cubicBezTo>
                    <a:cubicBezTo>
                      <a:pt x="29" y="22"/>
                      <a:pt x="30" y="21"/>
                      <a:pt x="30" y="19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9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52" name="Freeform 9"/>
              <p:cNvSpPr/>
              <p:nvPr/>
            </p:nvSpPr>
            <p:spPr bwMode="auto">
              <a:xfrm>
                <a:off x="4020344" y="1893888"/>
                <a:ext cx="120650" cy="200025"/>
              </a:xfrm>
              <a:custGeom>
                <a:avLst/>
                <a:gdLst>
                  <a:gd name="T0" fmla="*/ 29 w 32"/>
                  <a:gd name="T1" fmla="*/ 53 h 53"/>
                  <a:gd name="T2" fmla="*/ 32 w 32"/>
                  <a:gd name="T3" fmla="*/ 50 h 53"/>
                  <a:gd name="T4" fmla="*/ 32 w 32"/>
                  <a:gd name="T5" fmla="*/ 0 h 53"/>
                  <a:gd name="T6" fmla="*/ 0 w 32"/>
                  <a:gd name="T7" fmla="*/ 23 h 53"/>
                  <a:gd name="T8" fmla="*/ 0 w 32"/>
                  <a:gd name="T9" fmla="*/ 24 h 53"/>
                  <a:gd name="T10" fmla="*/ 0 w 32"/>
                  <a:gd name="T11" fmla="*/ 50 h 53"/>
                  <a:gd name="T12" fmla="*/ 2 w 32"/>
                  <a:gd name="T13" fmla="*/ 53 h 53"/>
                  <a:gd name="T14" fmla="*/ 29 w 32"/>
                  <a:gd name="T15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53">
                    <a:moveTo>
                      <a:pt x="29" y="53"/>
                    </a:moveTo>
                    <a:cubicBezTo>
                      <a:pt x="30" y="53"/>
                      <a:pt x="32" y="52"/>
                      <a:pt x="32" y="5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50"/>
                      <a:pt x="0" y="50"/>
                      <a:pt x="0" y="50"/>
                    </a:cubicBezTo>
                    <a:cubicBezTo>
                      <a:pt x="0" y="52"/>
                      <a:pt x="1" y="53"/>
                      <a:pt x="2" y="53"/>
                    </a:cubicBezTo>
                    <a:lnTo>
                      <a:pt x="29" y="53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9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53" name="Freeform 10"/>
              <p:cNvSpPr/>
              <p:nvPr/>
            </p:nvSpPr>
            <p:spPr bwMode="auto">
              <a:xfrm>
                <a:off x="4176712" y="1800225"/>
                <a:ext cx="120650" cy="293688"/>
              </a:xfrm>
              <a:custGeom>
                <a:avLst/>
                <a:gdLst>
                  <a:gd name="T0" fmla="*/ 29 w 32"/>
                  <a:gd name="T1" fmla="*/ 78 h 78"/>
                  <a:gd name="T2" fmla="*/ 32 w 32"/>
                  <a:gd name="T3" fmla="*/ 75 h 78"/>
                  <a:gd name="T4" fmla="*/ 32 w 32"/>
                  <a:gd name="T5" fmla="*/ 9 h 78"/>
                  <a:gd name="T6" fmla="*/ 23 w 32"/>
                  <a:gd name="T7" fmla="*/ 0 h 78"/>
                  <a:gd name="T8" fmla="*/ 10 w 32"/>
                  <a:gd name="T9" fmla="*/ 10 h 78"/>
                  <a:gd name="T10" fmla="*/ 0 w 32"/>
                  <a:gd name="T11" fmla="*/ 17 h 78"/>
                  <a:gd name="T12" fmla="*/ 0 w 32"/>
                  <a:gd name="T13" fmla="*/ 75 h 78"/>
                  <a:gd name="T14" fmla="*/ 3 w 32"/>
                  <a:gd name="T15" fmla="*/ 78 h 78"/>
                  <a:gd name="T16" fmla="*/ 29 w 32"/>
                  <a:gd name="T17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" h="78">
                    <a:moveTo>
                      <a:pt x="29" y="78"/>
                    </a:moveTo>
                    <a:cubicBezTo>
                      <a:pt x="31" y="78"/>
                      <a:pt x="32" y="77"/>
                      <a:pt x="32" y="75"/>
                    </a:cubicBezTo>
                    <a:cubicBezTo>
                      <a:pt x="32" y="9"/>
                      <a:pt x="32" y="9"/>
                      <a:pt x="32" y="9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0" y="77"/>
                      <a:pt x="1" y="78"/>
                      <a:pt x="3" y="78"/>
                    </a:cubicBezTo>
                    <a:lnTo>
                      <a:pt x="29" y="78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9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54" name="Freeform 11"/>
              <p:cNvSpPr/>
              <p:nvPr/>
            </p:nvSpPr>
            <p:spPr bwMode="auto">
              <a:xfrm>
                <a:off x="4333081" y="1841500"/>
                <a:ext cx="120650" cy="252413"/>
              </a:xfrm>
              <a:custGeom>
                <a:avLst/>
                <a:gdLst>
                  <a:gd name="T0" fmla="*/ 30 w 32"/>
                  <a:gd name="T1" fmla="*/ 67 h 67"/>
                  <a:gd name="T2" fmla="*/ 32 w 32"/>
                  <a:gd name="T3" fmla="*/ 64 h 67"/>
                  <a:gd name="T4" fmla="*/ 32 w 32"/>
                  <a:gd name="T5" fmla="*/ 0 h 67"/>
                  <a:gd name="T6" fmla="*/ 20 w 32"/>
                  <a:gd name="T7" fmla="*/ 10 h 67"/>
                  <a:gd name="T8" fmla="*/ 16 w 32"/>
                  <a:gd name="T9" fmla="*/ 13 h 67"/>
                  <a:gd name="T10" fmla="*/ 5 w 32"/>
                  <a:gd name="T11" fmla="*/ 12 h 67"/>
                  <a:gd name="T12" fmla="*/ 4 w 32"/>
                  <a:gd name="T13" fmla="*/ 11 h 67"/>
                  <a:gd name="T14" fmla="*/ 0 w 32"/>
                  <a:gd name="T15" fmla="*/ 7 h 67"/>
                  <a:gd name="T16" fmla="*/ 0 w 32"/>
                  <a:gd name="T17" fmla="*/ 64 h 67"/>
                  <a:gd name="T18" fmla="*/ 3 w 32"/>
                  <a:gd name="T19" fmla="*/ 67 h 67"/>
                  <a:gd name="T20" fmla="*/ 30 w 32"/>
                  <a:gd name="T21" fmla="*/ 67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2" h="67">
                    <a:moveTo>
                      <a:pt x="30" y="67"/>
                    </a:moveTo>
                    <a:cubicBezTo>
                      <a:pt x="31" y="67"/>
                      <a:pt x="32" y="66"/>
                      <a:pt x="32" y="64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20" y="10"/>
                      <a:pt x="20" y="10"/>
                      <a:pt x="20" y="10"/>
                    </a:cubicBezTo>
                    <a:cubicBezTo>
                      <a:pt x="16" y="13"/>
                      <a:pt x="16" y="13"/>
                      <a:pt x="16" y="13"/>
                    </a:cubicBezTo>
                    <a:cubicBezTo>
                      <a:pt x="13" y="16"/>
                      <a:pt x="8" y="15"/>
                      <a:pt x="5" y="12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64"/>
                      <a:pt x="0" y="64"/>
                      <a:pt x="0" y="64"/>
                    </a:cubicBezTo>
                    <a:cubicBezTo>
                      <a:pt x="0" y="66"/>
                      <a:pt x="2" y="67"/>
                      <a:pt x="3" y="67"/>
                    </a:cubicBezTo>
                    <a:lnTo>
                      <a:pt x="30" y="67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9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55" name="Freeform 12"/>
              <p:cNvSpPr/>
              <p:nvPr/>
            </p:nvSpPr>
            <p:spPr bwMode="auto">
              <a:xfrm>
                <a:off x="4489450" y="1720850"/>
                <a:ext cx="120650" cy="373063"/>
              </a:xfrm>
              <a:custGeom>
                <a:avLst/>
                <a:gdLst>
                  <a:gd name="T0" fmla="*/ 29 w 32"/>
                  <a:gd name="T1" fmla="*/ 99 h 99"/>
                  <a:gd name="T2" fmla="*/ 32 w 32"/>
                  <a:gd name="T3" fmla="*/ 96 h 99"/>
                  <a:gd name="T4" fmla="*/ 32 w 32"/>
                  <a:gd name="T5" fmla="*/ 0 h 99"/>
                  <a:gd name="T6" fmla="*/ 13 w 32"/>
                  <a:gd name="T7" fmla="*/ 15 h 99"/>
                  <a:gd name="T8" fmla="*/ 0 w 32"/>
                  <a:gd name="T9" fmla="*/ 25 h 99"/>
                  <a:gd name="T10" fmla="*/ 0 w 32"/>
                  <a:gd name="T11" fmla="*/ 96 h 99"/>
                  <a:gd name="T12" fmla="*/ 3 w 32"/>
                  <a:gd name="T13" fmla="*/ 99 h 99"/>
                  <a:gd name="T14" fmla="*/ 29 w 32"/>
                  <a:gd name="T15" fmla="*/ 99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99">
                    <a:moveTo>
                      <a:pt x="29" y="99"/>
                    </a:moveTo>
                    <a:cubicBezTo>
                      <a:pt x="31" y="99"/>
                      <a:pt x="32" y="98"/>
                      <a:pt x="32" y="96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13" y="15"/>
                      <a:pt x="13" y="15"/>
                      <a:pt x="13" y="15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96"/>
                      <a:pt x="0" y="96"/>
                      <a:pt x="0" y="96"/>
                    </a:cubicBezTo>
                    <a:cubicBezTo>
                      <a:pt x="0" y="98"/>
                      <a:pt x="1" y="99"/>
                      <a:pt x="3" y="99"/>
                    </a:cubicBezTo>
                    <a:lnTo>
                      <a:pt x="29" y="9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9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56" name="Freeform 13"/>
              <p:cNvSpPr/>
              <p:nvPr/>
            </p:nvSpPr>
            <p:spPr bwMode="auto">
              <a:xfrm>
                <a:off x="3784600" y="1525588"/>
                <a:ext cx="935038" cy="541338"/>
              </a:xfrm>
              <a:custGeom>
                <a:avLst/>
                <a:gdLst>
                  <a:gd name="T0" fmla="*/ 248 w 248"/>
                  <a:gd name="T1" fmla="*/ 8 h 144"/>
                  <a:gd name="T2" fmla="*/ 245 w 248"/>
                  <a:gd name="T3" fmla="*/ 2 h 144"/>
                  <a:gd name="T4" fmla="*/ 239 w 248"/>
                  <a:gd name="T5" fmla="*/ 0 h 144"/>
                  <a:gd name="T6" fmla="*/ 230 w 248"/>
                  <a:gd name="T7" fmla="*/ 0 h 144"/>
                  <a:gd name="T8" fmla="*/ 200 w 248"/>
                  <a:gd name="T9" fmla="*/ 0 h 144"/>
                  <a:gd name="T10" fmla="*/ 197 w 248"/>
                  <a:gd name="T11" fmla="*/ 1 h 144"/>
                  <a:gd name="T12" fmla="*/ 196 w 248"/>
                  <a:gd name="T13" fmla="*/ 1 h 144"/>
                  <a:gd name="T14" fmla="*/ 191 w 248"/>
                  <a:gd name="T15" fmla="*/ 8 h 144"/>
                  <a:gd name="T16" fmla="*/ 197 w 248"/>
                  <a:gd name="T17" fmla="*/ 16 h 144"/>
                  <a:gd name="T18" fmla="*/ 200 w 248"/>
                  <a:gd name="T19" fmla="*/ 17 h 144"/>
                  <a:gd name="T20" fmla="*/ 210 w 248"/>
                  <a:gd name="T21" fmla="*/ 17 h 144"/>
                  <a:gd name="T22" fmla="*/ 215 w 248"/>
                  <a:gd name="T23" fmla="*/ 17 h 144"/>
                  <a:gd name="T24" fmla="*/ 206 w 248"/>
                  <a:gd name="T25" fmla="*/ 24 h 144"/>
                  <a:gd name="T26" fmla="*/ 189 w 248"/>
                  <a:gd name="T27" fmla="*/ 39 h 144"/>
                  <a:gd name="T28" fmla="*/ 179 w 248"/>
                  <a:gd name="T29" fmla="*/ 47 h 144"/>
                  <a:gd name="T30" fmla="*/ 166 w 248"/>
                  <a:gd name="T31" fmla="*/ 57 h 144"/>
                  <a:gd name="T32" fmla="*/ 158 w 248"/>
                  <a:gd name="T33" fmla="*/ 63 h 144"/>
                  <a:gd name="T34" fmla="*/ 150 w 248"/>
                  <a:gd name="T35" fmla="*/ 55 h 144"/>
                  <a:gd name="T36" fmla="*/ 146 w 248"/>
                  <a:gd name="T37" fmla="*/ 52 h 144"/>
                  <a:gd name="T38" fmla="*/ 136 w 248"/>
                  <a:gd name="T39" fmla="*/ 42 h 144"/>
                  <a:gd name="T40" fmla="*/ 134 w 248"/>
                  <a:gd name="T41" fmla="*/ 40 h 144"/>
                  <a:gd name="T42" fmla="*/ 123 w 248"/>
                  <a:gd name="T43" fmla="*/ 39 h 144"/>
                  <a:gd name="T44" fmla="*/ 114 w 248"/>
                  <a:gd name="T45" fmla="*/ 46 h 144"/>
                  <a:gd name="T46" fmla="*/ 104 w 248"/>
                  <a:gd name="T47" fmla="*/ 54 h 144"/>
                  <a:gd name="T48" fmla="*/ 97 w 248"/>
                  <a:gd name="T49" fmla="*/ 58 h 144"/>
                  <a:gd name="T50" fmla="*/ 94 w 248"/>
                  <a:gd name="T51" fmla="*/ 61 h 144"/>
                  <a:gd name="T52" fmla="*/ 62 w 248"/>
                  <a:gd name="T53" fmla="*/ 85 h 144"/>
                  <a:gd name="T54" fmla="*/ 61 w 248"/>
                  <a:gd name="T55" fmla="*/ 86 h 144"/>
                  <a:gd name="T56" fmla="*/ 51 w 248"/>
                  <a:gd name="T57" fmla="*/ 93 h 144"/>
                  <a:gd name="T58" fmla="*/ 9 w 248"/>
                  <a:gd name="T59" fmla="*/ 124 h 144"/>
                  <a:gd name="T60" fmla="*/ 4 w 248"/>
                  <a:gd name="T61" fmla="*/ 128 h 144"/>
                  <a:gd name="T62" fmla="*/ 3 w 248"/>
                  <a:gd name="T63" fmla="*/ 140 h 144"/>
                  <a:gd name="T64" fmla="*/ 11 w 248"/>
                  <a:gd name="T65" fmla="*/ 143 h 144"/>
                  <a:gd name="T66" fmla="*/ 15 w 248"/>
                  <a:gd name="T67" fmla="*/ 142 h 144"/>
                  <a:gd name="T68" fmla="*/ 51 w 248"/>
                  <a:gd name="T69" fmla="*/ 114 h 144"/>
                  <a:gd name="T70" fmla="*/ 61 w 248"/>
                  <a:gd name="T71" fmla="*/ 107 h 144"/>
                  <a:gd name="T72" fmla="*/ 62 w 248"/>
                  <a:gd name="T73" fmla="*/ 107 h 144"/>
                  <a:gd name="T74" fmla="*/ 94 w 248"/>
                  <a:gd name="T75" fmla="*/ 82 h 144"/>
                  <a:gd name="T76" fmla="*/ 98 w 248"/>
                  <a:gd name="T77" fmla="*/ 80 h 144"/>
                  <a:gd name="T78" fmla="*/ 104 w 248"/>
                  <a:gd name="T79" fmla="*/ 75 h 144"/>
                  <a:gd name="T80" fmla="*/ 114 w 248"/>
                  <a:gd name="T81" fmla="*/ 67 h 144"/>
                  <a:gd name="T82" fmla="*/ 127 w 248"/>
                  <a:gd name="T83" fmla="*/ 57 h 144"/>
                  <a:gd name="T84" fmla="*/ 136 w 248"/>
                  <a:gd name="T85" fmla="*/ 66 h 144"/>
                  <a:gd name="T86" fmla="*/ 146 w 248"/>
                  <a:gd name="T87" fmla="*/ 76 h 144"/>
                  <a:gd name="T88" fmla="*/ 150 w 248"/>
                  <a:gd name="T89" fmla="*/ 79 h 144"/>
                  <a:gd name="T90" fmla="*/ 151 w 248"/>
                  <a:gd name="T91" fmla="*/ 81 h 144"/>
                  <a:gd name="T92" fmla="*/ 162 w 248"/>
                  <a:gd name="T93" fmla="*/ 82 h 144"/>
                  <a:gd name="T94" fmla="*/ 166 w 248"/>
                  <a:gd name="T95" fmla="*/ 79 h 144"/>
                  <a:gd name="T96" fmla="*/ 179 w 248"/>
                  <a:gd name="T97" fmla="*/ 69 h 144"/>
                  <a:gd name="T98" fmla="*/ 189 w 248"/>
                  <a:gd name="T99" fmla="*/ 61 h 144"/>
                  <a:gd name="T100" fmla="*/ 202 w 248"/>
                  <a:gd name="T101" fmla="*/ 51 h 144"/>
                  <a:gd name="T102" fmla="*/ 230 w 248"/>
                  <a:gd name="T103" fmla="*/ 27 h 144"/>
                  <a:gd name="T104" fmla="*/ 231 w 248"/>
                  <a:gd name="T105" fmla="*/ 26 h 144"/>
                  <a:gd name="T106" fmla="*/ 231 w 248"/>
                  <a:gd name="T107" fmla="*/ 46 h 144"/>
                  <a:gd name="T108" fmla="*/ 239 w 248"/>
                  <a:gd name="T109" fmla="*/ 54 h 144"/>
                  <a:gd name="T110" fmla="*/ 248 w 248"/>
                  <a:gd name="T111" fmla="*/ 46 h 144"/>
                  <a:gd name="T112" fmla="*/ 248 w 248"/>
                  <a:gd name="T113" fmla="*/ 8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48" h="144">
                    <a:moveTo>
                      <a:pt x="248" y="8"/>
                    </a:moveTo>
                    <a:cubicBezTo>
                      <a:pt x="248" y="6"/>
                      <a:pt x="247" y="4"/>
                      <a:pt x="245" y="2"/>
                    </a:cubicBezTo>
                    <a:cubicBezTo>
                      <a:pt x="243" y="1"/>
                      <a:pt x="241" y="0"/>
                      <a:pt x="239" y="0"/>
                    </a:cubicBezTo>
                    <a:cubicBezTo>
                      <a:pt x="230" y="0"/>
                      <a:pt x="230" y="0"/>
                      <a:pt x="230" y="0"/>
                    </a:cubicBezTo>
                    <a:cubicBezTo>
                      <a:pt x="200" y="0"/>
                      <a:pt x="200" y="0"/>
                      <a:pt x="200" y="0"/>
                    </a:cubicBezTo>
                    <a:cubicBezTo>
                      <a:pt x="199" y="0"/>
                      <a:pt x="198" y="0"/>
                      <a:pt x="197" y="1"/>
                    </a:cubicBezTo>
                    <a:cubicBezTo>
                      <a:pt x="197" y="1"/>
                      <a:pt x="196" y="1"/>
                      <a:pt x="196" y="1"/>
                    </a:cubicBezTo>
                    <a:cubicBezTo>
                      <a:pt x="193" y="2"/>
                      <a:pt x="191" y="5"/>
                      <a:pt x="191" y="8"/>
                    </a:cubicBezTo>
                    <a:cubicBezTo>
                      <a:pt x="191" y="12"/>
                      <a:pt x="194" y="15"/>
                      <a:pt x="197" y="16"/>
                    </a:cubicBezTo>
                    <a:cubicBezTo>
                      <a:pt x="198" y="17"/>
                      <a:pt x="199" y="17"/>
                      <a:pt x="200" y="17"/>
                    </a:cubicBezTo>
                    <a:cubicBezTo>
                      <a:pt x="210" y="17"/>
                      <a:pt x="210" y="17"/>
                      <a:pt x="210" y="17"/>
                    </a:cubicBezTo>
                    <a:cubicBezTo>
                      <a:pt x="215" y="17"/>
                      <a:pt x="215" y="17"/>
                      <a:pt x="215" y="17"/>
                    </a:cubicBezTo>
                    <a:cubicBezTo>
                      <a:pt x="206" y="24"/>
                      <a:pt x="206" y="24"/>
                      <a:pt x="206" y="24"/>
                    </a:cubicBezTo>
                    <a:cubicBezTo>
                      <a:pt x="189" y="39"/>
                      <a:pt x="189" y="39"/>
                      <a:pt x="189" y="39"/>
                    </a:cubicBezTo>
                    <a:cubicBezTo>
                      <a:pt x="179" y="47"/>
                      <a:pt x="179" y="47"/>
                      <a:pt x="179" y="47"/>
                    </a:cubicBezTo>
                    <a:cubicBezTo>
                      <a:pt x="166" y="57"/>
                      <a:pt x="166" y="57"/>
                      <a:pt x="166" y="57"/>
                    </a:cubicBezTo>
                    <a:cubicBezTo>
                      <a:pt x="158" y="63"/>
                      <a:pt x="158" y="63"/>
                      <a:pt x="158" y="63"/>
                    </a:cubicBezTo>
                    <a:cubicBezTo>
                      <a:pt x="150" y="55"/>
                      <a:pt x="150" y="55"/>
                      <a:pt x="150" y="55"/>
                    </a:cubicBezTo>
                    <a:cubicBezTo>
                      <a:pt x="146" y="52"/>
                      <a:pt x="146" y="52"/>
                      <a:pt x="146" y="52"/>
                    </a:cubicBezTo>
                    <a:cubicBezTo>
                      <a:pt x="136" y="42"/>
                      <a:pt x="136" y="42"/>
                      <a:pt x="136" y="42"/>
                    </a:cubicBezTo>
                    <a:cubicBezTo>
                      <a:pt x="134" y="40"/>
                      <a:pt x="134" y="40"/>
                      <a:pt x="134" y="40"/>
                    </a:cubicBezTo>
                    <a:cubicBezTo>
                      <a:pt x="131" y="37"/>
                      <a:pt x="127" y="36"/>
                      <a:pt x="123" y="39"/>
                    </a:cubicBezTo>
                    <a:cubicBezTo>
                      <a:pt x="114" y="46"/>
                      <a:pt x="114" y="46"/>
                      <a:pt x="114" y="46"/>
                    </a:cubicBezTo>
                    <a:cubicBezTo>
                      <a:pt x="104" y="54"/>
                      <a:pt x="104" y="54"/>
                      <a:pt x="104" y="54"/>
                    </a:cubicBezTo>
                    <a:cubicBezTo>
                      <a:pt x="97" y="58"/>
                      <a:pt x="97" y="58"/>
                      <a:pt x="97" y="58"/>
                    </a:cubicBezTo>
                    <a:cubicBezTo>
                      <a:pt x="94" y="61"/>
                      <a:pt x="94" y="61"/>
                      <a:pt x="94" y="61"/>
                    </a:cubicBezTo>
                    <a:cubicBezTo>
                      <a:pt x="62" y="85"/>
                      <a:pt x="62" y="85"/>
                      <a:pt x="62" y="85"/>
                    </a:cubicBezTo>
                    <a:cubicBezTo>
                      <a:pt x="61" y="86"/>
                      <a:pt x="61" y="86"/>
                      <a:pt x="61" y="86"/>
                    </a:cubicBezTo>
                    <a:cubicBezTo>
                      <a:pt x="51" y="93"/>
                      <a:pt x="51" y="93"/>
                      <a:pt x="51" y="93"/>
                    </a:cubicBezTo>
                    <a:cubicBezTo>
                      <a:pt x="9" y="124"/>
                      <a:pt x="9" y="124"/>
                      <a:pt x="9" y="124"/>
                    </a:cubicBezTo>
                    <a:cubicBezTo>
                      <a:pt x="4" y="128"/>
                      <a:pt x="4" y="128"/>
                      <a:pt x="4" y="128"/>
                    </a:cubicBezTo>
                    <a:cubicBezTo>
                      <a:pt x="1" y="131"/>
                      <a:pt x="0" y="136"/>
                      <a:pt x="3" y="140"/>
                    </a:cubicBezTo>
                    <a:cubicBezTo>
                      <a:pt x="5" y="143"/>
                      <a:pt x="8" y="144"/>
                      <a:pt x="11" y="143"/>
                    </a:cubicBezTo>
                    <a:cubicBezTo>
                      <a:pt x="12" y="143"/>
                      <a:pt x="14" y="143"/>
                      <a:pt x="15" y="142"/>
                    </a:cubicBezTo>
                    <a:cubicBezTo>
                      <a:pt x="51" y="114"/>
                      <a:pt x="51" y="114"/>
                      <a:pt x="51" y="114"/>
                    </a:cubicBezTo>
                    <a:cubicBezTo>
                      <a:pt x="61" y="107"/>
                      <a:pt x="61" y="107"/>
                      <a:pt x="61" y="107"/>
                    </a:cubicBezTo>
                    <a:cubicBezTo>
                      <a:pt x="62" y="107"/>
                      <a:pt x="62" y="107"/>
                      <a:pt x="62" y="107"/>
                    </a:cubicBezTo>
                    <a:cubicBezTo>
                      <a:pt x="94" y="82"/>
                      <a:pt x="94" y="82"/>
                      <a:pt x="94" y="82"/>
                    </a:cubicBezTo>
                    <a:cubicBezTo>
                      <a:pt x="98" y="80"/>
                      <a:pt x="98" y="80"/>
                      <a:pt x="98" y="80"/>
                    </a:cubicBezTo>
                    <a:cubicBezTo>
                      <a:pt x="104" y="75"/>
                      <a:pt x="104" y="75"/>
                      <a:pt x="104" y="75"/>
                    </a:cubicBezTo>
                    <a:cubicBezTo>
                      <a:pt x="114" y="67"/>
                      <a:pt x="114" y="67"/>
                      <a:pt x="114" y="67"/>
                    </a:cubicBezTo>
                    <a:cubicBezTo>
                      <a:pt x="127" y="57"/>
                      <a:pt x="127" y="57"/>
                      <a:pt x="127" y="57"/>
                    </a:cubicBezTo>
                    <a:cubicBezTo>
                      <a:pt x="136" y="66"/>
                      <a:pt x="136" y="66"/>
                      <a:pt x="136" y="66"/>
                    </a:cubicBezTo>
                    <a:cubicBezTo>
                      <a:pt x="146" y="76"/>
                      <a:pt x="146" y="76"/>
                      <a:pt x="146" y="76"/>
                    </a:cubicBezTo>
                    <a:cubicBezTo>
                      <a:pt x="150" y="79"/>
                      <a:pt x="150" y="79"/>
                      <a:pt x="150" y="79"/>
                    </a:cubicBezTo>
                    <a:cubicBezTo>
                      <a:pt x="151" y="81"/>
                      <a:pt x="151" y="81"/>
                      <a:pt x="151" y="81"/>
                    </a:cubicBezTo>
                    <a:cubicBezTo>
                      <a:pt x="154" y="84"/>
                      <a:pt x="159" y="84"/>
                      <a:pt x="162" y="82"/>
                    </a:cubicBezTo>
                    <a:cubicBezTo>
                      <a:pt x="166" y="79"/>
                      <a:pt x="166" y="79"/>
                      <a:pt x="166" y="79"/>
                    </a:cubicBezTo>
                    <a:cubicBezTo>
                      <a:pt x="179" y="69"/>
                      <a:pt x="179" y="69"/>
                      <a:pt x="179" y="69"/>
                    </a:cubicBezTo>
                    <a:cubicBezTo>
                      <a:pt x="189" y="61"/>
                      <a:pt x="189" y="61"/>
                      <a:pt x="189" y="61"/>
                    </a:cubicBezTo>
                    <a:cubicBezTo>
                      <a:pt x="202" y="51"/>
                      <a:pt x="202" y="51"/>
                      <a:pt x="202" y="51"/>
                    </a:cubicBezTo>
                    <a:cubicBezTo>
                      <a:pt x="230" y="27"/>
                      <a:pt x="230" y="27"/>
                      <a:pt x="230" y="27"/>
                    </a:cubicBezTo>
                    <a:cubicBezTo>
                      <a:pt x="231" y="26"/>
                      <a:pt x="231" y="26"/>
                      <a:pt x="231" y="26"/>
                    </a:cubicBezTo>
                    <a:cubicBezTo>
                      <a:pt x="231" y="46"/>
                      <a:pt x="231" y="46"/>
                      <a:pt x="231" y="46"/>
                    </a:cubicBezTo>
                    <a:cubicBezTo>
                      <a:pt x="231" y="50"/>
                      <a:pt x="234" y="54"/>
                      <a:pt x="239" y="54"/>
                    </a:cubicBezTo>
                    <a:cubicBezTo>
                      <a:pt x="244" y="54"/>
                      <a:pt x="248" y="50"/>
                      <a:pt x="248" y="46"/>
                    </a:cubicBezTo>
                    <a:lnTo>
                      <a:pt x="248" y="8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9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66" name="矩形 65"/>
          <p:cNvSpPr/>
          <p:nvPr/>
        </p:nvSpPr>
        <p:spPr>
          <a:xfrm>
            <a:off x="3317301" y="1377804"/>
            <a:ext cx="1210412" cy="400101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r"/>
            <a:r>
              <a:rPr lang="zh-CN" alt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20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8" name="矩形 47"/>
          <p:cNvSpPr>
            <a:spLocks noChangeArrowheads="1"/>
          </p:cNvSpPr>
          <p:nvPr/>
        </p:nvSpPr>
        <p:spPr bwMode="auto">
          <a:xfrm>
            <a:off x="1293234" y="1742748"/>
            <a:ext cx="3251795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在此录入上述图表的综合描述说明，在此录入上述图表的综合描述说明。</a:t>
            </a:r>
          </a:p>
        </p:txBody>
      </p:sp>
      <p:sp>
        <p:nvSpPr>
          <p:cNvPr id="70" name="矩形 69"/>
          <p:cNvSpPr/>
          <p:nvPr/>
        </p:nvSpPr>
        <p:spPr>
          <a:xfrm>
            <a:off x="2279451" y="2733654"/>
            <a:ext cx="1210412" cy="400101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r"/>
            <a:r>
              <a:rPr lang="zh-CN" alt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20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" name="矩形 47"/>
          <p:cNvSpPr>
            <a:spLocks noChangeArrowheads="1"/>
          </p:cNvSpPr>
          <p:nvPr/>
        </p:nvSpPr>
        <p:spPr bwMode="auto">
          <a:xfrm>
            <a:off x="1331235" y="3098599"/>
            <a:ext cx="2158626" cy="86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在此录入上述图表的描述说明，在此录入上述图表的描述说明。</a:t>
            </a:r>
          </a:p>
        </p:txBody>
      </p:sp>
      <p:sp>
        <p:nvSpPr>
          <p:cNvPr id="73" name="矩形 72"/>
          <p:cNvSpPr/>
          <p:nvPr/>
        </p:nvSpPr>
        <p:spPr>
          <a:xfrm>
            <a:off x="2279451" y="4153020"/>
            <a:ext cx="1210412" cy="400101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r"/>
            <a:r>
              <a:rPr lang="zh-CN" alt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20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4" name="矩形 47"/>
          <p:cNvSpPr>
            <a:spLocks noChangeArrowheads="1"/>
          </p:cNvSpPr>
          <p:nvPr/>
        </p:nvSpPr>
        <p:spPr bwMode="auto">
          <a:xfrm>
            <a:off x="1331237" y="4517961"/>
            <a:ext cx="2158625" cy="86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在此录入上述图表的描述说明，在此录入上述图表的描述说明。</a:t>
            </a:r>
          </a:p>
        </p:txBody>
      </p:sp>
      <p:sp>
        <p:nvSpPr>
          <p:cNvPr id="77" name="矩形 76"/>
          <p:cNvSpPr/>
          <p:nvPr/>
        </p:nvSpPr>
        <p:spPr>
          <a:xfrm>
            <a:off x="8679530" y="2142173"/>
            <a:ext cx="1210412" cy="400101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20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8" name="矩形 47"/>
          <p:cNvSpPr>
            <a:spLocks noChangeArrowheads="1"/>
          </p:cNvSpPr>
          <p:nvPr/>
        </p:nvSpPr>
        <p:spPr bwMode="auto">
          <a:xfrm>
            <a:off x="8679528" y="2522882"/>
            <a:ext cx="2206382" cy="86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在此录入上述图表的描述说明，在此录入上述图表的描述说明。</a:t>
            </a:r>
          </a:p>
        </p:txBody>
      </p:sp>
      <p:sp>
        <p:nvSpPr>
          <p:cNvPr id="79" name="矩形 78"/>
          <p:cNvSpPr/>
          <p:nvPr/>
        </p:nvSpPr>
        <p:spPr>
          <a:xfrm>
            <a:off x="8697280" y="3825365"/>
            <a:ext cx="1210412" cy="400101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20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0" name="矩形 47"/>
          <p:cNvSpPr>
            <a:spLocks noChangeArrowheads="1"/>
          </p:cNvSpPr>
          <p:nvPr/>
        </p:nvSpPr>
        <p:spPr bwMode="auto">
          <a:xfrm>
            <a:off x="8697278" y="4206074"/>
            <a:ext cx="2206382" cy="86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在此录入上述图表的描述说明，在此录入上述图表的描述说明。</a:t>
            </a:r>
          </a:p>
        </p:txBody>
      </p:sp>
      <p:sp>
        <p:nvSpPr>
          <p:cNvPr id="81" name="矩形 80"/>
          <p:cNvSpPr/>
          <p:nvPr/>
        </p:nvSpPr>
        <p:spPr>
          <a:xfrm>
            <a:off x="7542439" y="5371528"/>
            <a:ext cx="1210412" cy="400101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20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2" name="矩形 47"/>
          <p:cNvSpPr>
            <a:spLocks noChangeArrowheads="1"/>
          </p:cNvSpPr>
          <p:nvPr/>
        </p:nvSpPr>
        <p:spPr bwMode="auto">
          <a:xfrm>
            <a:off x="7542441" y="5752240"/>
            <a:ext cx="2916444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在此录入上述图表的描述说明，在此录入上述图表的描述说明。</a:t>
            </a:r>
          </a:p>
        </p:txBody>
      </p:sp>
      <p:grpSp>
        <p:nvGrpSpPr>
          <p:cNvPr id="62" name="组合 61"/>
          <p:cNvGrpSpPr/>
          <p:nvPr/>
        </p:nvGrpSpPr>
        <p:grpSpPr>
          <a:xfrm flipH="1">
            <a:off x="7748238" y="2369701"/>
            <a:ext cx="883997" cy="262891"/>
            <a:chOff x="4255294" y="1661160"/>
            <a:chExt cx="1505426" cy="262890"/>
          </a:xfrm>
        </p:grpSpPr>
        <p:cxnSp>
          <p:nvCxnSpPr>
            <p:cNvPr id="63" name="直接连接符 62"/>
            <p:cNvCxnSpPr/>
            <p:nvPr/>
          </p:nvCxnSpPr>
          <p:spPr>
            <a:xfrm flipH="1" flipV="1">
              <a:off x="5410200" y="1661160"/>
              <a:ext cx="350520" cy="26289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接连接符 63"/>
            <p:cNvCxnSpPr/>
            <p:nvPr/>
          </p:nvCxnSpPr>
          <p:spPr>
            <a:xfrm flipH="1">
              <a:off x="4255294" y="1663541"/>
              <a:ext cx="1157287" cy="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标题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单击此处添加标题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22" presetClass="entr" presetSubtype="2" fill="hold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400"/>
                            </p:stCondLst>
                            <p:childTnLst>
                              <p:par>
                                <p:cTn id="2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4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4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9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3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3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5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5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4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4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50"/>
                            </p:stCondLst>
                            <p:childTnLst>
                              <p:par>
                                <p:cTn id="43" presetID="2" presetClass="entr" presetSubtype="2" fill="hold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3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3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2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3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7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4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4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200"/>
                            </p:stCondLst>
                            <p:childTnLst>
                              <p:par>
                                <p:cTn id="59" presetID="2" presetClass="entr" presetSubtype="4" fill="hold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3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3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850"/>
                            </p:stCondLst>
                            <p:childTnLst>
                              <p:par>
                                <p:cTn id="6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35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4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4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850"/>
                            </p:stCondLst>
                            <p:childTnLst>
                              <p:par>
                                <p:cTn id="75" presetID="2" presetClass="entr" presetSubtype="8" fill="hold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3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3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500"/>
                            </p:stCondLst>
                            <p:childTnLst>
                              <p:par>
                                <p:cTn id="8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2" dur="3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8000"/>
                            </p:stCondLst>
                            <p:childTnLst>
                              <p:par>
                                <p:cTn id="8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6" dur="4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9" dur="4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8500"/>
                            </p:stCondLst>
                            <p:childTnLst>
                              <p:par>
                                <p:cTn id="91" presetID="2" presetClass="entr" presetSubtype="8" fill="hold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3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3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9150"/>
                            </p:stCondLst>
                            <p:childTnLst>
                              <p:par>
                                <p:cTn id="9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8" dur="3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9650"/>
                            </p:stCondLst>
                            <p:childTnLst>
                              <p:par>
                                <p:cTn id="10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2" dur="4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5" dur="4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68" grpId="0"/>
      <p:bldP spid="70" grpId="0"/>
      <p:bldP spid="71" grpId="0"/>
      <p:bldP spid="73" grpId="0"/>
      <p:bldP spid="74" grpId="0"/>
      <p:bldP spid="77" grpId="0"/>
      <p:bldP spid="78" grpId="0"/>
      <p:bldP spid="79" grpId="0"/>
      <p:bldP spid="80" grpId="0"/>
      <p:bldP spid="81" grpId="0"/>
      <p:bldP spid="8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五边形 3"/>
          <p:cNvSpPr/>
          <p:nvPr/>
        </p:nvSpPr>
        <p:spPr>
          <a:xfrm>
            <a:off x="-63365" y="3271138"/>
            <a:ext cx="7101814" cy="1166363"/>
          </a:xfrm>
          <a:prstGeom prst="homePlate">
            <a:avLst>
              <a:gd name="adj" fmla="val 47961"/>
            </a:avLst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31" tIns="45716" rIns="91431" bIns="45716" rtlCol="0" anchor="ctr"/>
          <a:lstStyle/>
          <a:p>
            <a:pPr algn="ctr"/>
            <a:endParaRPr lang="zh-CN" altLang="en-US" sz="249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燕尾形 2"/>
          <p:cNvSpPr/>
          <p:nvPr/>
        </p:nvSpPr>
        <p:spPr>
          <a:xfrm>
            <a:off x="957346" y="3280668"/>
            <a:ext cx="1064838" cy="1156833"/>
          </a:xfrm>
          <a:prstGeom prst="chevron">
            <a:avLst>
              <a:gd name="adj" fmla="val 54429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zh-CN" altLang="en-US" sz="249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燕尾形 4"/>
          <p:cNvSpPr/>
          <p:nvPr/>
        </p:nvSpPr>
        <p:spPr>
          <a:xfrm>
            <a:off x="1700359" y="3280668"/>
            <a:ext cx="1064838" cy="1156833"/>
          </a:xfrm>
          <a:prstGeom prst="chevron">
            <a:avLst>
              <a:gd name="adj" fmla="val 54429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zh-CN" altLang="en-US" sz="249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燕尾形 5"/>
          <p:cNvSpPr/>
          <p:nvPr/>
        </p:nvSpPr>
        <p:spPr>
          <a:xfrm>
            <a:off x="2443371" y="3280668"/>
            <a:ext cx="1064838" cy="1156833"/>
          </a:xfrm>
          <a:prstGeom prst="chevron">
            <a:avLst>
              <a:gd name="adj" fmla="val 54429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zh-CN" altLang="en-US" sz="249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燕尾形 6"/>
          <p:cNvSpPr/>
          <p:nvPr/>
        </p:nvSpPr>
        <p:spPr>
          <a:xfrm>
            <a:off x="3186384" y="3280668"/>
            <a:ext cx="1064838" cy="1156833"/>
          </a:xfrm>
          <a:prstGeom prst="chevron">
            <a:avLst>
              <a:gd name="adj" fmla="val 54429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zh-CN" altLang="en-US" sz="249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31" name="组合 30"/>
          <p:cNvGrpSpPr>
            <a:grpSpLocks noChangeAspect="1"/>
          </p:cNvGrpSpPr>
          <p:nvPr/>
        </p:nvGrpSpPr>
        <p:grpSpPr>
          <a:xfrm>
            <a:off x="4210583" y="2893971"/>
            <a:ext cx="2369680" cy="2261047"/>
            <a:chOff x="3197225" y="3458369"/>
            <a:chExt cx="533400" cy="487363"/>
          </a:xfrm>
          <a:solidFill>
            <a:schemeClr val="accent4"/>
          </a:solidFill>
        </p:grpSpPr>
        <p:sp>
          <p:nvSpPr>
            <p:cNvPr id="29" name="Oval 312"/>
            <p:cNvSpPr>
              <a:spLocks noChangeArrowheads="1"/>
            </p:cNvSpPr>
            <p:nvPr/>
          </p:nvSpPr>
          <p:spPr bwMode="auto">
            <a:xfrm>
              <a:off x="3568700" y="3458369"/>
              <a:ext cx="93663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9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30" name="Freeform 313"/>
            <p:cNvSpPr/>
            <p:nvPr/>
          </p:nvSpPr>
          <p:spPr bwMode="auto">
            <a:xfrm>
              <a:off x="3197225" y="3513932"/>
              <a:ext cx="533400" cy="431800"/>
            </a:xfrm>
            <a:custGeom>
              <a:avLst/>
              <a:gdLst>
                <a:gd name="T0" fmla="*/ 7 w 142"/>
                <a:gd name="T1" fmla="*/ 60 h 115"/>
                <a:gd name="T2" fmla="*/ 9 w 142"/>
                <a:gd name="T3" fmla="*/ 60 h 115"/>
                <a:gd name="T4" fmla="*/ 36 w 142"/>
                <a:gd name="T5" fmla="*/ 60 h 115"/>
                <a:gd name="T6" fmla="*/ 77 w 142"/>
                <a:gd name="T7" fmla="*/ 12 h 115"/>
                <a:gd name="T8" fmla="*/ 67 w 142"/>
                <a:gd name="T9" fmla="*/ 12 h 115"/>
                <a:gd name="T10" fmla="*/ 48 w 142"/>
                <a:gd name="T11" fmla="*/ 34 h 115"/>
                <a:gd name="T12" fmla="*/ 43 w 142"/>
                <a:gd name="T13" fmla="*/ 36 h 115"/>
                <a:gd name="T14" fmla="*/ 37 w 142"/>
                <a:gd name="T15" fmla="*/ 30 h 115"/>
                <a:gd name="T16" fmla="*/ 39 w 142"/>
                <a:gd name="T17" fmla="*/ 25 h 115"/>
                <a:gd name="T18" fmla="*/ 59 w 142"/>
                <a:gd name="T19" fmla="*/ 2 h 115"/>
                <a:gd name="T20" fmla="*/ 64 w 142"/>
                <a:gd name="T21" fmla="*/ 0 h 115"/>
                <a:gd name="T22" fmla="*/ 93 w 142"/>
                <a:gd name="T23" fmla="*/ 0 h 115"/>
                <a:gd name="T24" fmla="*/ 114 w 142"/>
                <a:gd name="T25" fmla="*/ 15 h 115"/>
                <a:gd name="T26" fmla="*/ 114 w 142"/>
                <a:gd name="T27" fmla="*/ 32 h 115"/>
                <a:gd name="T28" fmla="*/ 135 w 142"/>
                <a:gd name="T29" fmla="*/ 32 h 115"/>
                <a:gd name="T30" fmla="*/ 139 w 142"/>
                <a:gd name="T31" fmla="*/ 34 h 115"/>
                <a:gd name="T32" fmla="*/ 139 w 142"/>
                <a:gd name="T33" fmla="*/ 43 h 115"/>
                <a:gd name="T34" fmla="*/ 135 w 142"/>
                <a:gd name="T35" fmla="*/ 45 h 115"/>
                <a:gd name="T36" fmla="*/ 109 w 142"/>
                <a:gd name="T37" fmla="*/ 45 h 115"/>
                <a:gd name="T38" fmla="*/ 101 w 142"/>
                <a:gd name="T39" fmla="*/ 38 h 115"/>
                <a:gd name="T40" fmla="*/ 101 w 142"/>
                <a:gd name="T41" fmla="*/ 27 h 115"/>
                <a:gd name="T42" fmla="*/ 86 w 142"/>
                <a:gd name="T43" fmla="*/ 45 h 115"/>
                <a:gd name="T44" fmla="*/ 100 w 142"/>
                <a:gd name="T45" fmla="*/ 59 h 115"/>
                <a:gd name="T46" fmla="*/ 101 w 142"/>
                <a:gd name="T47" fmla="*/ 69 h 115"/>
                <a:gd name="T48" fmla="*/ 92 w 142"/>
                <a:gd name="T49" fmla="*/ 109 h 115"/>
                <a:gd name="T50" fmla="*/ 85 w 142"/>
                <a:gd name="T51" fmla="*/ 115 h 115"/>
                <a:gd name="T52" fmla="*/ 77 w 142"/>
                <a:gd name="T53" fmla="*/ 108 h 115"/>
                <a:gd name="T54" fmla="*/ 77 w 142"/>
                <a:gd name="T55" fmla="*/ 106 h 115"/>
                <a:gd name="T56" fmla="*/ 85 w 142"/>
                <a:gd name="T57" fmla="*/ 72 h 115"/>
                <a:gd name="T58" fmla="*/ 66 w 142"/>
                <a:gd name="T59" fmla="*/ 54 h 115"/>
                <a:gd name="T60" fmla="*/ 50 w 142"/>
                <a:gd name="T61" fmla="*/ 72 h 115"/>
                <a:gd name="T62" fmla="*/ 41 w 142"/>
                <a:gd name="T63" fmla="*/ 75 h 115"/>
                <a:gd name="T64" fmla="*/ 8 w 142"/>
                <a:gd name="T65" fmla="*/ 75 h 115"/>
                <a:gd name="T66" fmla="*/ 1 w 142"/>
                <a:gd name="T67" fmla="*/ 69 h 115"/>
                <a:gd name="T68" fmla="*/ 7 w 142"/>
                <a:gd name="T69" fmla="*/ 6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2" h="115">
                  <a:moveTo>
                    <a:pt x="7" y="60"/>
                  </a:moveTo>
                  <a:cubicBezTo>
                    <a:pt x="7" y="60"/>
                    <a:pt x="8" y="60"/>
                    <a:pt x="9" y="60"/>
                  </a:cubicBezTo>
                  <a:cubicBezTo>
                    <a:pt x="36" y="60"/>
                    <a:pt x="36" y="60"/>
                    <a:pt x="36" y="60"/>
                  </a:cubicBezTo>
                  <a:cubicBezTo>
                    <a:pt x="77" y="12"/>
                    <a:pt x="77" y="12"/>
                    <a:pt x="77" y="12"/>
                  </a:cubicBezTo>
                  <a:cubicBezTo>
                    <a:pt x="67" y="12"/>
                    <a:pt x="67" y="12"/>
                    <a:pt x="67" y="12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47" y="35"/>
                    <a:pt x="45" y="36"/>
                    <a:pt x="43" y="36"/>
                  </a:cubicBezTo>
                  <a:cubicBezTo>
                    <a:pt x="40" y="36"/>
                    <a:pt x="37" y="33"/>
                    <a:pt x="37" y="30"/>
                  </a:cubicBezTo>
                  <a:cubicBezTo>
                    <a:pt x="37" y="28"/>
                    <a:pt x="38" y="26"/>
                    <a:pt x="39" y="25"/>
                  </a:cubicBezTo>
                  <a:cubicBezTo>
                    <a:pt x="59" y="2"/>
                    <a:pt x="59" y="2"/>
                    <a:pt x="59" y="2"/>
                  </a:cubicBezTo>
                  <a:cubicBezTo>
                    <a:pt x="61" y="1"/>
                    <a:pt x="62" y="0"/>
                    <a:pt x="64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3" y="0"/>
                    <a:pt x="112" y="14"/>
                    <a:pt x="114" y="15"/>
                  </a:cubicBezTo>
                  <a:cubicBezTo>
                    <a:pt x="114" y="32"/>
                    <a:pt x="114" y="32"/>
                    <a:pt x="114" y="32"/>
                  </a:cubicBezTo>
                  <a:cubicBezTo>
                    <a:pt x="135" y="32"/>
                    <a:pt x="135" y="32"/>
                    <a:pt x="135" y="32"/>
                  </a:cubicBezTo>
                  <a:cubicBezTo>
                    <a:pt x="137" y="32"/>
                    <a:pt x="138" y="33"/>
                    <a:pt x="139" y="34"/>
                  </a:cubicBezTo>
                  <a:cubicBezTo>
                    <a:pt x="142" y="36"/>
                    <a:pt x="142" y="40"/>
                    <a:pt x="139" y="43"/>
                  </a:cubicBezTo>
                  <a:cubicBezTo>
                    <a:pt x="138" y="44"/>
                    <a:pt x="137" y="44"/>
                    <a:pt x="135" y="45"/>
                  </a:cubicBezTo>
                  <a:cubicBezTo>
                    <a:pt x="109" y="45"/>
                    <a:pt x="109" y="45"/>
                    <a:pt x="109" y="45"/>
                  </a:cubicBezTo>
                  <a:cubicBezTo>
                    <a:pt x="101" y="44"/>
                    <a:pt x="101" y="38"/>
                    <a:pt x="101" y="38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86" y="45"/>
                    <a:pt x="86" y="45"/>
                    <a:pt x="86" y="45"/>
                  </a:cubicBezTo>
                  <a:cubicBezTo>
                    <a:pt x="100" y="59"/>
                    <a:pt x="100" y="59"/>
                    <a:pt x="100" y="59"/>
                  </a:cubicBezTo>
                  <a:cubicBezTo>
                    <a:pt x="100" y="59"/>
                    <a:pt x="103" y="62"/>
                    <a:pt x="101" y="69"/>
                  </a:cubicBezTo>
                  <a:cubicBezTo>
                    <a:pt x="92" y="109"/>
                    <a:pt x="92" y="109"/>
                    <a:pt x="92" y="109"/>
                  </a:cubicBezTo>
                  <a:cubicBezTo>
                    <a:pt x="92" y="113"/>
                    <a:pt x="88" y="115"/>
                    <a:pt x="85" y="115"/>
                  </a:cubicBezTo>
                  <a:cubicBezTo>
                    <a:pt x="80" y="115"/>
                    <a:pt x="77" y="112"/>
                    <a:pt x="77" y="108"/>
                  </a:cubicBezTo>
                  <a:cubicBezTo>
                    <a:pt x="77" y="107"/>
                    <a:pt x="77" y="106"/>
                    <a:pt x="77" y="106"/>
                  </a:cubicBezTo>
                  <a:cubicBezTo>
                    <a:pt x="85" y="72"/>
                    <a:pt x="85" y="72"/>
                    <a:pt x="85" y="72"/>
                  </a:cubicBezTo>
                  <a:cubicBezTo>
                    <a:pt x="66" y="54"/>
                    <a:pt x="66" y="54"/>
                    <a:pt x="66" y="54"/>
                  </a:cubicBezTo>
                  <a:cubicBezTo>
                    <a:pt x="50" y="72"/>
                    <a:pt x="50" y="72"/>
                    <a:pt x="50" y="72"/>
                  </a:cubicBezTo>
                  <a:cubicBezTo>
                    <a:pt x="50" y="72"/>
                    <a:pt x="48" y="75"/>
                    <a:pt x="41" y="75"/>
                  </a:cubicBezTo>
                  <a:cubicBezTo>
                    <a:pt x="8" y="75"/>
                    <a:pt x="8" y="75"/>
                    <a:pt x="8" y="75"/>
                  </a:cubicBezTo>
                  <a:cubicBezTo>
                    <a:pt x="5" y="75"/>
                    <a:pt x="2" y="73"/>
                    <a:pt x="1" y="69"/>
                  </a:cubicBezTo>
                  <a:cubicBezTo>
                    <a:pt x="0" y="65"/>
                    <a:pt x="2" y="61"/>
                    <a:pt x="7" y="6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9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cxnSp>
        <p:nvCxnSpPr>
          <p:cNvPr id="32" name="直接连接符 31"/>
          <p:cNvCxnSpPr/>
          <p:nvPr/>
        </p:nvCxnSpPr>
        <p:spPr>
          <a:xfrm rot="5400000">
            <a:off x="5377614" y="3830644"/>
            <a:ext cx="42480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 rot="5400000">
            <a:off x="2069162" y="2893969"/>
            <a:ext cx="7560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 rot="5400000">
            <a:off x="585952" y="2896377"/>
            <a:ext cx="756001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/>
        </p:nvCxnSpPr>
        <p:spPr>
          <a:xfrm rot="16200000" flipV="1">
            <a:off x="2808769" y="4838634"/>
            <a:ext cx="756001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 rot="16200000" flipV="1">
            <a:off x="1323714" y="4838634"/>
            <a:ext cx="756001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7842844" y="2634999"/>
            <a:ext cx="2557102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7842844" y="3952110"/>
            <a:ext cx="2557102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/>
          <p:cNvCxnSpPr/>
          <p:nvPr/>
        </p:nvCxnSpPr>
        <p:spPr>
          <a:xfrm>
            <a:off x="7842844" y="5032233"/>
            <a:ext cx="2557102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矩形 43"/>
          <p:cNvSpPr/>
          <p:nvPr/>
        </p:nvSpPr>
        <p:spPr>
          <a:xfrm>
            <a:off x="7788125" y="1672995"/>
            <a:ext cx="1466859" cy="400101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添加标题一</a:t>
            </a:r>
            <a:endParaRPr lang="en-US" altLang="zh-CN" sz="20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矩形 47"/>
          <p:cNvSpPr>
            <a:spLocks noChangeArrowheads="1"/>
          </p:cNvSpPr>
          <p:nvPr/>
        </p:nvSpPr>
        <p:spPr bwMode="auto">
          <a:xfrm>
            <a:off x="7788258" y="1998708"/>
            <a:ext cx="3151828" cy="566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在此录入上述图表的描述说明，在此录入上述图表的描述说明。</a:t>
            </a:r>
          </a:p>
        </p:txBody>
      </p:sp>
      <p:sp>
        <p:nvSpPr>
          <p:cNvPr id="46" name="矩形 45"/>
          <p:cNvSpPr/>
          <p:nvPr/>
        </p:nvSpPr>
        <p:spPr>
          <a:xfrm>
            <a:off x="7788125" y="5150352"/>
            <a:ext cx="1466859" cy="400101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添加标题四</a:t>
            </a:r>
            <a:endParaRPr lang="en-US" altLang="zh-CN" sz="20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" name="矩形 47"/>
          <p:cNvSpPr>
            <a:spLocks noChangeArrowheads="1"/>
          </p:cNvSpPr>
          <p:nvPr/>
        </p:nvSpPr>
        <p:spPr bwMode="auto">
          <a:xfrm>
            <a:off x="7788258" y="5476069"/>
            <a:ext cx="3151828" cy="566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在此录入上述图表的描述说明，在此录入上述图表的描述说明。</a:t>
            </a:r>
          </a:p>
        </p:txBody>
      </p:sp>
      <p:sp>
        <p:nvSpPr>
          <p:cNvPr id="48" name="矩形 47"/>
          <p:cNvSpPr/>
          <p:nvPr/>
        </p:nvSpPr>
        <p:spPr>
          <a:xfrm>
            <a:off x="7788125" y="2753118"/>
            <a:ext cx="1466859" cy="400101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添加标题二</a:t>
            </a:r>
            <a:endParaRPr lang="en-US" altLang="zh-CN" sz="20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矩形 47"/>
          <p:cNvSpPr>
            <a:spLocks noChangeArrowheads="1"/>
          </p:cNvSpPr>
          <p:nvPr/>
        </p:nvSpPr>
        <p:spPr bwMode="auto">
          <a:xfrm>
            <a:off x="7788258" y="3078832"/>
            <a:ext cx="3151828" cy="803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在此录入上述图表的描述说明，在此录入上述图表的描述说明，在此录入上述图表的描述说明。</a:t>
            </a:r>
          </a:p>
        </p:txBody>
      </p:sp>
      <p:sp>
        <p:nvSpPr>
          <p:cNvPr id="52" name="矩形 51"/>
          <p:cNvSpPr/>
          <p:nvPr/>
        </p:nvSpPr>
        <p:spPr>
          <a:xfrm>
            <a:off x="7788125" y="4070229"/>
            <a:ext cx="1466859" cy="400101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添加标题三</a:t>
            </a:r>
            <a:endParaRPr lang="en-US" altLang="zh-CN" sz="20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3" name="矩形 47"/>
          <p:cNvSpPr>
            <a:spLocks noChangeArrowheads="1"/>
          </p:cNvSpPr>
          <p:nvPr/>
        </p:nvSpPr>
        <p:spPr bwMode="auto">
          <a:xfrm>
            <a:off x="7788258" y="4395943"/>
            <a:ext cx="3151828" cy="566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在此录入上述图表的描述说明，在此录入上述图表的描述说明。</a:t>
            </a:r>
          </a:p>
        </p:txBody>
      </p:sp>
      <p:sp>
        <p:nvSpPr>
          <p:cNvPr id="54" name="矩形 53"/>
          <p:cNvSpPr/>
          <p:nvPr/>
        </p:nvSpPr>
        <p:spPr>
          <a:xfrm>
            <a:off x="851783" y="2130782"/>
            <a:ext cx="1210412" cy="338546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添加标题一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2319479" y="2130782"/>
            <a:ext cx="1210412" cy="338546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添加标题三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6" name="矩形 55"/>
          <p:cNvSpPr/>
          <p:nvPr/>
        </p:nvSpPr>
        <p:spPr>
          <a:xfrm>
            <a:off x="1569329" y="5270452"/>
            <a:ext cx="1210412" cy="338546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添加标题二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3037024" y="5270452"/>
            <a:ext cx="1210412" cy="338546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添加标题四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单击此处添加标题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4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4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4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4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4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4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4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4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8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4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4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1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4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2" dur="4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1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4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6" dur="4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8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4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0" dur="4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4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4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4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4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4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8" dur="4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2" presetClass="entr" presetSubtype="8" fill="hold" grpId="0" nodeType="withEffect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4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2" dur="4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2" presetClass="entr" presetSubtype="1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4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6" dur="4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2" presetClass="entr" presetSubtype="1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4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0" dur="4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42" fill="hold" nodeType="withEffect">
                                  <p:stCondLst>
                                    <p:cond delay="6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3" dur="4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4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4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4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4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4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4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4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8" dur="4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  <p:bldP spid="5" grpId="0" animBg="1"/>
      <p:bldP spid="6" grpId="0" animBg="1"/>
      <p:bldP spid="7" grpId="0" animBg="1"/>
      <p:bldP spid="44" grpId="0"/>
      <p:bldP spid="45" grpId="0"/>
      <p:bldP spid="46" grpId="0"/>
      <p:bldP spid="47" grpId="0"/>
      <p:bldP spid="48" grpId="0"/>
      <p:bldP spid="49" grpId="0"/>
      <p:bldP spid="52" grpId="0"/>
      <p:bldP spid="53" grpId="0"/>
      <p:bldP spid="54" grpId="0"/>
      <p:bldP spid="55" grpId="0"/>
      <p:bldP spid="56" grpId="0"/>
      <p:bldP spid="5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3820610" y="1748425"/>
            <a:ext cx="2557091" cy="907751"/>
            <a:chOff x="3666731" y="1984470"/>
            <a:chExt cx="2636520" cy="1447800"/>
          </a:xfrm>
        </p:grpSpPr>
        <p:sp>
          <p:nvSpPr>
            <p:cNvPr id="6" name="任意多边形 5"/>
            <p:cNvSpPr/>
            <p:nvPr/>
          </p:nvSpPr>
          <p:spPr>
            <a:xfrm>
              <a:off x="3666731" y="1984470"/>
              <a:ext cx="2636520" cy="1447800"/>
            </a:xfrm>
            <a:custGeom>
              <a:avLst/>
              <a:gdLst>
                <a:gd name="connsiteX0" fmla="*/ 0 w 2636520"/>
                <a:gd name="connsiteY0" fmla="*/ 0 h 1447800"/>
                <a:gd name="connsiteX1" fmla="*/ 2103122 w 2636520"/>
                <a:gd name="connsiteY1" fmla="*/ 0 h 1447800"/>
                <a:gd name="connsiteX2" fmla="*/ 2636520 w 2636520"/>
                <a:gd name="connsiteY2" fmla="*/ 723900 h 1447800"/>
                <a:gd name="connsiteX3" fmla="*/ 2103122 w 2636520"/>
                <a:gd name="connsiteY3" fmla="*/ 1447800 h 1447800"/>
                <a:gd name="connsiteX4" fmla="*/ 0 w 2636520"/>
                <a:gd name="connsiteY4" fmla="*/ 1447800 h 1447800"/>
                <a:gd name="connsiteX5" fmla="*/ 0 w 2636520"/>
                <a:gd name="connsiteY5" fmla="*/ 1442632 h 1447800"/>
                <a:gd name="connsiteX6" fmla="*/ 529590 w 2636520"/>
                <a:gd name="connsiteY6" fmla="*/ 723900 h 1447800"/>
                <a:gd name="connsiteX7" fmla="*/ 0 w 2636520"/>
                <a:gd name="connsiteY7" fmla="*/ 5168 h 144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36520" h="1447800">
                  <a:moveTo>
                    <a:pt x="0" y="0"/>
                  </a:moveTo>
                  <a:lnTo>
                    <a:pt x="2103122" y="0"/>
                  </a:lnTo>
                  <a:lnTo>
                    <a:pt x="2636520" y="723900"/>
                  </a:lnTo>
                  <a:lnTo>
                    <a:pt x="2103122" y="1447800"/>
                  </a:lnTo>
                  <a:lnTo>
                    <a:pt x="0" y="1447800"/>
                  </a:lnTo>
                  <a:lnTo>
                    <a:pt x="0" y="1442632"/>
                  </a:lnTo>
                  <a:lnTo>
                    <a:pt x="529590" y="723900"/>
                  </a:lnTo>
                  <a:lnTo>
                    <a:pt x="0" y="516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9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3971726" y="2389297"/>
              <a:ext cx="2230360" cy="63814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zh-CN" altLang="en-US" sz="2000" dirty="0">
                  <a:solidFill>
                    <a:schemeClr val="bg1">
                      <a:lumMod val="9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输入内容</a:t>
              </a:r>
              <a:endParaRPr lang="zh-CN" altLang="en-US" sz="2000" baseline="-30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1683367" y="1748425"/>
            <a:ext cx="2557091" cy="907751"/>
            <a:chOff x="1436370" y="1984470"/>
            <a:chExt cx="2636520" cy="1447800"/>
          </a:xfrm>
        </p:grpSpPr>
        <p:sp>
          <p:nvSpPr>
            <p:cNvPr id="5" name="任意多边形 4"/>
            <p:cNvSpPr/>
            <p:nvPr/>
          </p:nvSpPr>
          <p:spPr>
            <a:xfrm>
              <a:off x="1436370" y="1984470"/>
              <a:ext cx="2636520" cy="1447800"/>
            </a:xfrm>
            <a:custGeom>
              <a:avLst/>
              <a:gdLst>
                <a:gd name="connsiteX0" fmla="*/ 0 w 2636520"/>
                <a:gd name="connsiteY0" fmla="*/ 0 h 1447800"/>
                <a:gd name="connsiteX1" fmla="*/ 2103122 w 2636520"/>
                <a:gd name="connsiteY1" fmla="*/ 0 h 1447800"/>
                <a:gd name="connsiteX2" fmla="*/ 2636520 w 2636520"/>
                <a:gd name="connsiteY2" fmla="*/ 723900 h 1447800"/>
                <a:gd name="connsiteX3" fmla="*/ 2103122 w 2636520"/>
                <a:gd name="connsiteY3" fmla="*/ 1447800 h 1447800"/>
                <a:gd name="connsiteX4" fmla="*/ 0 w 2636520"/>
                <a:gd name="connsiteY4" fmla="*/ 1447800 h 1447800"/>
                <a:gd name="connsiteX5" fmla="*/ 0 w 2636520"/>
                <a:gd name="connsiteY5" fmla="*/ 1442632 h 1447800"/>
                <a:gd name="connsiteX6" fmla="*/ 529590 w 2636520"/>
                <a:gd name="connsiteY6" fmla="*/ 723900 h 1447800"/>
                <a:gd name="connsiteX7" fmla="*/ 0 w 2636520"/>
                <a:gd name="connsiteY7" fmla="*/ 5168 h 144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36520" h="1447800">
                  <a:moveTo>
                    <a:pt x="0" y="0"/>
                  </a:moveTo>
                  <a:lnTo>
                    <a:pt x="2103122" y="0"/>
                  </a:lnTo>
                  <a:lnTo>
                    <a:pt x="2636520" y="723900"/>
                  </a:lnTo>
                  <a:lnTo>
                    <a:pt x="2103122" y="1447800"/>
                  </a:lnTo>
                  <a:lnTo>
                    <a:pt x="0" y="1447800"/>
                  </a:lnTo>
                  <a:lnTo>
                    <a:pt x="0" y="1442632"/>
                  </a:lnTo>
                  <a:lnTo>
                    <a:pt x="529590" y="723900"/>
                  </a:lnTo>
                  <a:lnTo>
                    <a:pt x="0" y="516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9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1709209" y="2340208"/>
              <a:ext cx="2293960" cy="73632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2000" dirty="0">
                  <a:solidFill>
                    <a:schemeClr val="bg1">
                      <a:lumMod val="9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输入内容</a:t>
              </a:r>
              <a:endParaRPr lang="zh-CN" altLang="en-US" sz="2000" baseline="-30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8095094" y="1748425"/>
            <a:ext cx="2557091" cy="907751"/>
            <a:chOff x="8127453" y="1984470"/>
            <a:chExt cx="2636520" cy="1447800"/>
          </a:xfrm>
        </p:grpSpPr>
        <p:sp>
          <p:nvSpPr>
            <p:cNvPr id="8" name="任意多边形 7"/>
            <p:cNvSpPr/>
            <p:nvPr/>
          </p:nvSpPr>
          <p:spPr>
            <a:xfrm>
              <a:off x="8127453" y="1984470"/>
              <a:ext cx="2636520" cy="1447800"/>
            </a:xfrm>
            <a:custGeom>
              <a:avLst/>
              <a:gdLst>
                <a:gd name="connsiteX0" fmla="*/ 0 w 2636520"/>
                <a:gd name="connsiteY0" fmla="*/ 0 h 1447800"/>
                <a:gd name="connsiteX1" fmla="*/ 2103122 w 2636520"/>
                <a:gd name="connsiteY1" fmla="*/ 0 h 1447800"/>
                <a:gd name="connsiteX2" fmla="*/ 2636520 w 2636520"/>
                <a:gd name="connsiteY2" fmla="*/ 723900 h 1447800"/>
                <a:gd name="connsiteX3" fmla="*/ 2103122 w 2636520"/>
                <a:gd name="connsiteY3" fmla="*/ 1447800 h 1447800"/>
                <a:gd name="connsiteX4" fmla="*/ 0 w 2636520"/>
                <a:gd name="connsiteY4" fmla="*/ 1447800 h 1447800"/>
                <a:gd name="connsiteX5" fmla="*/ 0 w 2636520"/>
                <a:gd name="connsiteY5" fmla="*/ 1442632 h 1447800"/>
                <a:gd name="connsiteX6" fmla="*/ 529590 w 2636520"/>
                <a:gd name="connsiteY6" fmla="*/ 723900 h 1447800"/>
                <a:gd name="connsiteX7" fmla="*/ 0 w 2636520"/>
                <a:gd name="connsiteY7" fmla="*/ 5168 h 144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36520" h="1447800">
                  <a:moveTo>
                    <a:pt x="0" y="0"/>
                  </a:moveTo>
                  <a:lnTo>
                    <a:pt x="2103122" y="0"/>
                  </a:lnTo>
                  <a:lnTo>
                    <a:pt x="2636520" y="723900"/>
                  </a:lnTo>
                  <a:lnTo>
                    <a:pt x="2103122" y="1447800"/>
                  </a:lnTo>
                  <a:lnTo>
                    <a:pt x="0" y="1447800"/>
                  </a:lnTo>
                  <a:lnTo>
                    <a:pt x="0" y="1442632"/>
                  </a:lnTo>
                  <a:lnTo>
                    <a:pt x="529590" y="723900"/>
                  </a:lnTo>
                  <a:lnTo>
                    <a:pt x="0" y="516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9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8439016" y="2389297"/>
              <a:ext cx="2230360" cy="63814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zh-CN" altLang="en-US" sz="2000" dirty="0">
                  <a:solidFill>
                    <a:schemeClr val="bg1">
                      <a:lumMod val="9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输入内容</a:t>
              </a:r>
              <a:endParaRPr lang="zh-CN" altLang="en-US" sz="2000" baseline="-30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5957852" y="1748425"/>
            <a:ext cx="2557091" cy="907751"/>
            <a:chOff x="5897092" y="1984470"/>
            <a:chExt cx="2636520" cy="1447800"/>
          </a:xfrm>
        </p:grpSpPr>
        <p:sp>
          <p:nvSpPr>
            <p:cNvPr id="7" name="任意多边形 6"/>
            <p:cNvSpPr/>
            <p:nvPr/>
          </p:nvSpPr>
          <p:spPr>
            <a:xfrm>
              <a:off x="5897092" y="1984470"/>
              <a:ext cx="2636520" cy="1447800"/>
            </a:xfrm>
            <a:custGeom>
              <a:avLst/>
              <a:gdLst>
                <a:gd name="connsiteX0" fmla="*/ 0 w 2636520"/>
                <a:gd name="connsiteY0" fmla="*/ 0 h 1447800"/>
                <a:gd name="connsiteX1" fmla="*/ 2103122 w 2636520"/>
                <a:gd name="connsiteY1" fmla="*/ 0 h 1447800"/>
                <a:gd name="connsiteX2" fmla="*/ 2636520 w 2636520"/>
                <a:gd name="connsiteY2" fmla="*/ 723900 h 1447800"/>
                <a:gd name="connsiteX3" fmla="*/ 2103122 w 2636520"/>
                <a:gd name="connsiteY3" fmla="*/ 1447800 h 1447800"/>
                <a:gd name="connsiteX4" fmla="*/ 0 w 2636520"/>
                <a:gd name="connsiteY4" fmla="*/ 1447800 h 1447800"/>
                <a:gd name="connsiteX5" fmla="*/ 0 w 2636520"/>
                <a:gd name="connsiteY5" fmla="*/ 1442632 h 1447800"/>
                <a:gd name="connsiteX6" fmla="*/ 529590 w 2636520"/>
                <a:gd name="connsiteY6" fmla="*/ 723900 h 1447800"/>
                <a:gd name="connsiteX7" fmla="*/ 0 w 2636520"/>
                <a:gd name="connsiteY7" fmla="*/ 5168 h 144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36520" h="1447800">
                  <a:moveTo>
                    <a:pt x="0" y="0"/>
                  </a:moveTo>
                  <a:lnTo>
                    <a:pt x="2103122" y="0"/>
                  </a:lnTo>
                  <a:lnTo>
                    <a:pt x="2636520" y="723900"/>
                  </a:lnTo>
                  <a:lnTo>
                    <a:pt x="2103122" y="1447800"/>
                  </a:lnTo>
                  <a:lnTo>
                    <a:pt x="0" y="1447800"/>
                  </a:lnTo>
                  <a:lnTo>
                    <a:pt x="0" y="1442632"/>
                  </a:lnTo>
                  <a:lnTo>
                    <a:pt x="529590" y="723900"/>
                  </a:lnTo>
                  <a:lnTo>
                    <a:pt x="0" y="516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9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6227711" y="2340213"/>
              <a:ext cx="2205655" cy="73632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2000" dirty="0">
                  <a:solidFill>
                    <a:schemeClr val="bg1">
                      <a:lumMod val="9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输入内容</a:t>
              </a:r>
              <a:endParaRPr lang="zh-CN" altLang="en-US" sz="2000" baseline="-30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sp>
        <p:nvSpPr>
          <p:cNvPr id="32" name="矩形 47"/>
          <p:cNvSpPr>
            <a:spLocks noChangeArrowheads="1"/>
          </p:cNvSpPr>
          <p:nvPr/>
        </p:nvSpPr>
        <p:spPr bwMode="auto">
          <a:xfrm>
            <a:off x="1267957" y="5060376"/>
            <a:ext cx="9624009" cy="932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在此录入本图表的综合描述说明，在此录入本图表的综合描述说明，在此录入本图表的综合描述说明，在此录入本图表的综合描述说明。在此录入本图表的综合描述说明，在此录入本图表的综合描述说明，在此录入上述图表的综合描述说明，在此录入上述图表的综合描述说明，在此录入上述图表的综合描述说明。</a:t>
            </a:r>
          </a:p>
        </p:txBody>
      </p:sp>
      <p:sp>
        <p:nvSpPr>
          <p:cNvPr id="33" name="矩形 32"/>
          <p:cNvSpPr/>
          <p:nvPr/>
        </p:nvSpPr>
        <p:spPr>
          <a:xfrm>
            <a:off x="2023176" y="2934178"/>
            <a:ext cx="1312991" cy="430879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ctr"/>
            <a:r>
              <a:rPr lang="zh-CN" altLang="en-US" sz="2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22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矩形 47"/>
          <p:cNvSpPr>
            <a:spLocks noChangeArrowheads="1"/>
          </p:cNvSpPr>
          <p:nvPr/>
        </p:nvSpPr>
        <p:spPr bwMode="auto">
          <a:xfrm>
            <a:off x="1728825" y="3413297"/>
            <a:ext cx="1907637" cy="1384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在此录入上述图表的描述说明，在此录入上述图表的描述说明，在此录入上述图表的描述说明。</a:t>
            </a:r>
          </a:p>
        </p:txBody>
      </p:sp>
      <p:sp>
        <p:nvSpPr>
          <p:cNvPr id="35" name="矩形 34"/>
          <p:cNvSpPr/>
          <p:nvPr/>
        </p:nvSpPr>
        <p:spPr>
          <a:xfrm>
            <a:off x="4262312" y="2934178"/>
            <a:ext cx="1312991" cy="430879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ctr"/>
            <a:r>
              <a:rPr lang="zh-CN" altLang="en-US" sz="2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22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矩形 47"/>
          <p:cNvSpPr>
            <a:spLocks noChangeArrowheads="1"/>
          </p:cNvSpPr>
          <p:nvPr/>
        </p:nvSpPr>
        <p:spPr bwMode="auto">
          <a:xfrm>
            <a:off x="4009647" y="3413297"/>
            <a:ext cx="1875117" cy="1384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在此录入上述图表的描述说明，在此录入上述图表的描述说明，在此录入上述图表的描述说明。</a:t>
            </a:r>
          </a:p>
        </p:txBody>
      </p:sp>
      <p:sp>
        <p:nvSpPr>
          <p:cNvPr id="37" name="矩形 36"/>
          <p:cNvSpPr/>
          <p:nvPr/>
        </p:nvSpPr>
        <p:spPr>
          <a:xfrm>
            <a:off x="6498503" y="2934178"/>
            <a:ext cx="1312991" cy="430879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ctr"/>
            <a:r>
              <a:rPr lang="zh-CN" altLang="en-US" sz="2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22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矩形 47"/>
          <p:cNvSpPr>
            <a:spLocks noChangeArrowheads="1"/>
          </p:cNvSpPr>
          <p:nvPr/>
        </p:nvSpPr>
        <p:spPr bwMode="auto">
          <a:xfrm>
            <a:off x="6257948" y="3413297"/>
            <a:ext cx="1892361" cy="1384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在此录入上述图表的描述说明，在此录入上述图表的描述说明，在此录入上述图表的描述说明。</a:t>
            </a:r>
          </a:p>
        </p:txBody>
      </p:sp>
      <p:sp>
        <p:nvSpPr>
          <p:cNvPr id="39" name="矩形 38"/>
          <p:cNvSpPr/>
          <p:nvPr/>
        </p:nvSpPr>
        <p:spPr>
          <a:xfrm>
            <a:off x="8737641" y="2934178"/>
            <a:ext cx="1312991" cy="430879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ctr"/>
            <a:r>
              <a:rPr lang="zh-CN" altLang="en-US" sz="2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22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矩形 47"/>
          <p:cNvSpPr>
            <a:spLocks noChangeArrowheads="1"/>
          </p:cNvSpPr>
          <p:nvPr/>
        </p:nvSpPr>
        <p:spPr bwMode="auto">
          <a:xfrm>
            <a:off x="8523492" y="3413297"/>
            <a:ext cx="1874749" cy="1384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在此录入上述图表的描述说明，在此录入上述图表的描述说明，在此录入上述图表的描述说明。</a:t>
            </a:r>
          </a:p>
        </p:txBody>
      </p:sp>
      <p:cxnSp>
        <p:nvCxnSpPr>
          <p:cNvPr id="45" name="直接连接符 8"/>
          <p:cNvCxnSpPr/>
          <p:nvPr/>
        </p:nvCxnSpPr>
        <p:spPr>
          <a:xfrm>
            <a:off x="1416660" y="4925150"/>
            <a:ext cx="9358682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标题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单击此处添加标题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4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" dur="4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4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6" dur="4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4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1" dur="4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4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5" dur="4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4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9" dur="4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4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4" dur="4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4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8" dur="4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4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2" dur="4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4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7" dur="4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4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1" dur="4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4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5" dur="4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9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94" y="3375005"/>
            <a:ext cx="6737722" cy="367427"/>
          </a:xfrm>
          <a:prstGeom prst="rect">
            <a:avLst/>
          </a:prstGeom>
          <a:solidFill>
            <a:schemeClr val="bg1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zh-CN" altLang="en-US" sz="249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3"/>
          <p:cNvSpPr txBox="1"/>
          <p:nvPr/>
        </p:nvSpPr>
        <p:spPr>
          <a:xfrm>
            <a:off x="6225089" y="1996939"/>
            <a:ext cx="1158482" cy="1421920"/>
          </a:xfrm>
          <a:prstGeom prst="rect">
            <a:avLst/>
          </a:prstGeom>
          <a:noFill/>
        </p:spPr>
        <p:txBody>
          <a:bodyPr wrap="none" lIns="91431" tIns="45716" rIns="91431" bIns="45716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zh-CN" sz="3600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Step</a:t>
            </a:r>
          </a:p>
          <a:p>
            <a:pPr algn="ctr">
              <a:lnSpc>
                <a:spcPct val="90000"/>
              </a:lnSpc>
            </a:pPr>
            <a:r>
              <a:rPr lang="en-US" altLang="zh-CN" sz="6000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6000" dirty="0">
              <a:solidFill>
                <a:schemeClr val="accent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5619906" y="1429324"/>
            <a:ext cx="2312810" cy="2313111"/>
            <a:chOff x="6864437" y="1751529"/>
            <a:chExt cx="1970470" cy="197047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" name="任意多边形 4"/>
            <p:cNvSpPr/>
            <p:nvPr/>
          </p:nvSpPr>
          <p:spPr>
            <a:xfrm>
              <a:off x="6864437" y="1751529"/>
              <a:ext cx="1970470" cy="1523844"/>
            </a:xfrm>
            <a:custGeom>
              <a:avLst/>
              <a:gdLst>
                <a:gd name="connsiteX0" fmla="*/ 985235 w 1970470"/>
                <a:gd name="connsiteY0" fmla="*/ 0 h 1523844"/>
                <a:gd name="connsiteX1" fmla="*/ 1970470 w 1970470"/>
                <a:gd name="connsiteY1" fmla="*/ 985235 h 1523844"/>
                <a:gd name="connsiteX2" fmla="*/ 1851557 w 1970470"/>
                <a:gd name="connsiteY2" fmla="*/ 1454856 h 1523844"/>
                <a:gd name="connsiteX3" fmla="*/ 1809646 w 1970470"/>
                <a:gd name="connsiteY3" fmla="*/ 1523844 h 1523844"/>
                <a:gd name="connsiteX4" fmla="*/ 1380307 w 1970470"/>
                <a:gd name="connsiteY4" fmla="*/ 1523844 h 1523844"/>
                <a:gd name="connsiteX5" fmla="*/ 1458954 w 1970470"/>
                <a:gd name="connsiteY5" fmla="*/ 1458954 h 1523844"/>
                <a:gd name="connsiteX6" fmla="*/ 1655175 w 1970470"/>
                <a:gd name="connsiteY6" fmla="*/ 985235 h 1523844"/>
                <a:gd name="connsiteX7" fmla="*/ 985235 w 1970470"/>
                <a:gd name="connsiteY7" fmla="*/ 315295 h 1523844"/>
                <a:gd name="connsiteX8" fmla="*/ 315295 w 1970470"/>
                <a:gd name="connsiteY8" fmla="*/ 985235 h 1523844"/>
                <a:gd name="connsiteX9" fmla="*/ 511516 w 1970470"/>
                <a:gd name="connsiteY9" fmla="*/ 1458954 h 1523844"/>
                <a:gd name="connsiteX10" fmla="*/ 590163 w 1970470"/>
                <a:gd name="connsiteY10" fmla="*/ 1523844 h 1523844"/>
                <a:gd name="connsiteX11" fmla="*/ 160824 w 1970470"/>
                <a:gd name="connsiteY11" fmla="*/ 1523844 h 1523844"/>
                <a:gd name="connsiteX12" fmla="*/ 118913 w 1970470"/>
                <a:gd name="connsiteY12" fmla="*/ 1454856 h 1523844"/>
                <a:gd name="connsiteX13" fmla="*/ 0 w 1970470"/>
                <a:gd name="connsiteY13" fmla="*/ 985235 h 1523844"/>
                <a:gd name="connsiteX14" fmla="*/ 985235 w 1970470"/>
                <a:gd name="connsiteY14" fmla="*/ 0 h 1523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70470" h="1523844">
                  <a:moveTo>
                    <a:pt x="985235" y="0"/>
                  </a:moveTo>
                  <a:cubicBezTo>
                    <a:pt x="1529365" y="0"/>
                    <a:pt x="1970470" y="441105"/>
                    <a:pt x="1970470" y="985235"/>
                  </a:cubicBezTo>
                  <a:cubicBezTo>
                    <a:pt x="1970470" y="1155276"/>
                    <a:pt x="1927393" y="1315255"/>
                    <a:pt x="1851557" y="1454856"/>
                  </a:cubicBezTo>
                  <a:lnTo>
                    <a:pt x="1809646" y="1523844"/>
                  </a:lnTo>
                  <a:lnTo>
                    <a:pt x="1380307" y="1523844"/>
                  </a:lnTo>
                  <a:lnTo>
                    <a:pt x="1458954" y="1458954"/>
                  </a:lnTo>
                  <a:cubicBezTo>
                    <a:pt x="1580189" y="1337719"/>
                    <a:pt x="1655175" y="1170234"/>
                    <a:pt x="1655175" y="985235"/>
                  </a:cubicBezTo>
                  <a:cubicBezTo>
                    <a:pt x="1655175" y="615237"/>
                    <a:pt x="1355233" y="315295"/>
                    <a:pt x="985235" y="315295"/>
                  </a:cubicBezTo>
                  <a:cubicBezTo>
                    <a:pt x="615237" y="315295"/>
                    <a:pt x="315295" y="615237"/>
                    <a:pt x="315295" y="985235"/>
                  </a:cubicBezTo>
                  <a:cubicBezTo>
                    <a:pt x="315295" y="1170234"/>
                    <a:pt x="390281" y="1337719"/>
                    <a:pt x="511516" y="1458954"/>
                  </a:cubicBezTo>
                  <a:lnTo>
                    <a:pt x="590163" y="1523844"/>
                  </a:lnTo>
                  <a:lnTo>
                    <a:pt x="160824" y="1523844"/>
                  </a:lnTo>
                  <a:lnTo>
                    <a:pt x="118913" y="1454856"/>
                  </a:lnTo>
                  <a:cubicBezTo>
                    <a:pt x="43077" y="1315255"/>
                    <a:pt x="0" y="1155276"/>
                    <a:pt x="0" y="985235"/>
                  </a:cubicBezTo>
                  <a:cubicBezTo>
                    <a:pt x="0" y="441105"/>
                    <a:pt x="441105" y="0"/>
                    <a:pt x="9852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9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" name="任意多边形 5"/>
            <p:cNvSpPr/>
            <p:nvPr/>
          </p:nvSpPr>
          <p:spPr>
            <a:xfrm>
              <a:off x="7025261" y="3275373"/>
              <a:ext cx="1648822" cy="446626"/>
            </a:xfrm>
            <a:custGeom>
              <a:avLst/>
              <a:gdLst>
                <a:gd name="connsiteX0" fmla="*/ 0 w 1648822"/>
                <a:gd name="connsiteY0" fmla="*/ 0 h 446626"/>
                <a:gd name="connsiteX1" fmla="*/ 429339 w 1648822"/>
                <a:gd name="connsiteY1" fmla="*/ 0 h 446626"/>
                <a:gd name="connsiteX2" fmla="*/ 449841 w 1648822"/>
                <a:gd name="connsiteY2" fmla="*/ 16916 h 446626"/>
                <a:gd name="connsiteX3" fmla="*/ 824411 w 1648822"/>
                <a:gd name="connsiteY3" fmla="*/ 131331 h 446626"/>
                <a:gd name="connsiteX4" fmla="*/ 1198981 w 1648822"/>
                <a:gd name="connsiteY4" fmla="*/ 16916 h 446626"/>
                <a:gd name="connsiteX5" fmla="*/ 1219483 w 1648822"/>
                <a:gd name="connsiteY5" fmla="*/ 0 h 446626"/>
                <a:gd name="connsiteX6" fmla="*/ 1648822 w 1648822"/>
                <a:gd name="connsiteY6" fmla="*/ 0 h 446626"/>
                <a:gd name="connsiteX7" fmla="*/ 1641383 w 1648822"/>
                <a:gd name="connsiteY7" fmla="*/ 12245 h 446626"/>
                <a:gd name="connsiteX8" fmla="*/ 824411 w 1648822"/>
                <a:gd name="connsiteY8" fmla="*/ 446626 h 446626"/>
                <a:gd name="connsiteX9" fmla="*/ 7439 w 1648822"/>
                <a:gd name="connsiteY9" fmla="*/ 12245 h 446626"/>
                <a:gd name="connsiteX10" fmla="*/ 0 w 1648822"/>
                <a:gd name="connsiteY10" fmla="*/ 0 h 446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48822" h="446626">
                  <a:moveTo>
                    <a:pt x="0" y="0"/>
                  </a:moveTo>
                  <a:lnTo>
                    <a:pt x="429339" y="0"/>
                  </a:lnTo>
                  <a:lnTo>
                    <a:pt x="449841" y="16916"/>
                  </a:lnTo>
                  <a:cubicBezTo>
                    <a:pt x="556764" y="89152"/>
                    <a:pt x="685662" y="131331"/>
                    <a:pt x="824411" y="131331"/>
                  </a:cubicBezTo>
                  <a:cubicBezTo>
                    <a:pt x="963160" y="131331"/>
                    <a:pt x="1092058" y="89152"/>
                    <a:pt x="1198981" y="16916"/>
                  </a:cubicBezTo>
                  <a:lnTo>
                    <a:pt x="1219483" y="0"/>
                  </a:lnTo>
                  <a:lnTo>
                    <a:pt x="1648822" y="0"/>
                  </a:lnTo>
                  <a:lnTo>
                    <a:pt x="1641383" y="12245"/>
                  </a:lnTo>
                  <a:cubicBezTo>
                    <a:pt x="1464329" y="274319"/>
                    <a:pt x="1164492" y="446626"/>
                    <a:pt x="824411" y="446626"/>
                  </a:cubicBezTo>
                  <a:cubicBezTo>
                    <a:pt x="484330" y="446626"/>
                    <a:pt x="184493" y="274319"/>
                    <a:pt x="7439" y="1224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9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7" name="矩形 6"/>
          <p:cNvSpPr/>
          <p:nvPr/>
        </p:nvSpPr>
        <p:spPr>
          <a:xfrm flipV="1">
            <a:off x="794" y="4078417"/>
            <a:ext cx="4595598" cy="369600"/>
          </a:xfrm>
          <a:prstGeom prst="rect">
            <a:avLst/>
          </a:prstGeom>
          <a:solidFill>
            <a:schemeClr val="bg1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zh-CN" altLang="en-US" sz="249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16"/>
          <p:cNvSpPr txBox="1"/>
          <p:nvPr/>
        </p:nvSpPr>
        <p:spPr>
          <a:xfrm>
            <a:off x="4028215" y="4628891"/>
            <a:ext cx="1158482" cy="1421920"/>
          </a:xfrm>
          <a:prstGeom prst="rect">
            <a:avLst/>
          </a:prstGeom>
          <a:noFill/>
        </p:spPr>
        <p:txBody>
          <a:bodyPr wrap="none" lIns="91431" tIns="45716" rIns="91431" bIns="45716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zh-CN" sz="36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Step</a:t>
            </a:r>
          </a:p>
          <a:p>
            <a:pPr algn="ctr">
              <a:lnSpc>
                <a:spcPct val="90000"/>
              </a:lnSpc>
            </a:pPr>
            <a:r>
              <a:rPr lang="en-US" altLang="zh-CN" sz="60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6000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 flipV="1">
            <a:off x="3455110" y="4078421"/>
            <a:ext cx="2312810" cy="2313111"/>
            <a:chOff x="6864437" y="1751529"/>
            <a:chExt cx="1970470" cy="197047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" name="任意多边形 9"/>
            <p:cNvSpPr/>
            <p:nvPr/>
          </p:nvSpPr>
          <p:spPr>
            <a:xfrm>
              <a:off x="6864437" y="1751529"/>
              <a:ext cx="1970470" cy="1523844"/>
            </a:xfrm>
            <a:custGeom>
              <a:avLst/>
              <a:gdLst>
                <a:gd name="connsiteX0" fmla="*/ 985235 w 1970470"/>
                <a:gd name="connsiteY0" fmla="*/ 0 h 1523844"/>
                <a:gd name="connsiteX1" fmla="*/ 1970470 w 1970470"/>
                <a:gd name="connsiteY1" fmla="*/ 985235 h 1523844"/>
                <a:gd name="connsiteX2" fmla="*/ 1851557 w 1970470"/>
                <a:gd name="connsiteY2" fmla="*/ 1454856 h 1523844"/>
                <a:gd name="connsiteX3" fmla="*/ 1809646 w 1970470"/>
                <a:gd name="connsiteY3" fmla="*/ 1523844 h 1523844"/>
                <a:gd name="connsiteX4" fmla="*/ 1380307 w 1970470"/>
                <a:gd name="connsiteY4" fmla="*/ 1523844 h 1523844"/>
                <a:gd name="connsiteX5" fmla="*/ 1458954 w 1970470"/>
                <a:gd name="connsiteY5" fmla="*/ 1458954 h 1523844"/>
                <a:gd name="connsiteX6" fmla="*/ 1655175 w 1970470"/>
                <a:gd name="connsiteY6" fmla="*/ 985235 h 1523844"/>
                <a:gd name="connsiteX7" fmla="*/ 985235 w 1970470"/>
                <a:gd name="connsiteY7" fmla="*/ 315295 h 1523844"/>
                <a:gd name="connsiteX8" fmla="*/ 315295 w 1970470"/>
                <a:gd name="connsiteY8" fmla="*/ 985235 h 1523844"/>
                <a:gd name="connsiteX9" fmla="*/ 511516 w 1970470"/>
                <a:gd name="connsiteY9" fmla="*/ 1458954 h 1523844"/>
                <a:gd name="connsiteX10" fmla="*/ 590163 w 1970470"/>
                <a:gd name="connsiteY10" fmla="*/ 1523844 h 1523844"/>
                <a:gd name="connsiteX11" fmla="*/ 160824 w 1970470"/>
                <a:gd name="connsiteY11" fmla="*/ 1523844 h 1523844"/>
                <a:gd name="connsiteX12" fmla="*/ 118913 w 1970470"/>
                <a:gd name="connsiteY12" fmla="*/ 1454856 h 1523844"/>
                <a:gd name="connsiteX13" fmla="*/ 0 w 1970470"/>
                <a:gd name="connsiteY13" fmla="*/ 985235 h 1523844"/>
                <a:gd name="connsiteX14" fmla="*/ 985235 w 1970470"/>
                <a:gd name="connsiteY14" fmla="*/ 0 h 1523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70470" h="1523844">
                  <a:moveTo>
                    <a:pt x="985235" y="0"/>
                  </a:moveTo>
                  <a:cubicBezTo>
                    <a:pt x="1529365" y="0"/>
                    <a:pt x="1970470" y="441105"/>
                    <a:pt x="1970470" y="985235"/>
                  </a:cubicBezTo>
                  <a:cubicBezTo>
                    <a:pt x="1970470" y="1155276"/>
                    <a:pt x="1927393" y="1315255"/>
                    <a:pt x="1851557" y="1454856"/>
                  </a:cubicBezTo>
                  <a:lnTo>
                    <a:pt x="1809646" y="1523844"/>
                  </a:lnTo>
                  <a:lnTo>
                    <a:pt x="1380307" y="1523844"/>
                  </a:lnTo>
                  <a:lnTo>
                    <a:pt x="1458954" y="1458954"/>
                  </a:lnTo>
                  <a:cubicBezTo>
                    <a:pt x="1580189" y="1337719"/>
                    <a:pt x="1655175" y="1170234"/>
                    <a:pt x="1655175" y="985235"/>
                  </a:cubicBezTo>
                  <a:cubicBezTo>
                    <a:pt x="1655175" y="615237"/>
                    <a:pt x="1355233" y="315295"/>
                    <a:pt x="985235" y="315295"/>
                  </a:cubicBezTo>
                  <a:cubicBezTo>
                    <a:pt x="615237" y="315295"/>
                    <a:pt x="315295" y="615237"/>
                    <a:pt x="315295" y="985235"/>
                  </a:cubicBezTo>
                  <a:cubicBezTo>
                    <a:pt x="315295" y="1170234"/>
                    <a:pt x="390281" y="1337719"/>
                    <a:pt x="511516" y="1458954"/>
                  </a:cubicBezTo>
                  <a:lnTo>
                    <a:pt x="590163" y="1523844"/>
                  </a:lnTo>
                  <a:lnTo>
                    <a:pt x="160824" y="1523844"/>
                  </a:lnTo>
                  <a:lnTo>
                    <a:pt x="118913" y="1454856"/>
                  </a:lnTo>
                  <a:cubicBezTo>
                    <a:pt x="43077" y="1315255"/>
                    <a:pt x="0" y="1155276"/>
                    <a:pt x="0" y="985235"/>
                  </a:cubicBezTo>
                  <a:cubicBezTo>
                    <a:pt x="0" y="441105"/>
                    <a:pt x="441105" y="0"/>
                    <a:pt x="9852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9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任意多边形 10"/>
            <p:cNvSpPr/>
            <p:nvPr/>
          </p:nvSpPr>
          <p:spPr>
            <a:xfrm>
              <a:off x="7025261" y="3275373"/>
              <a:ext cx="1648822" cy="446626"/>
            </a:xfrm>
            <a:custGeom>
              <a:avLst/>
              <a:gdLst>
                <a:gd name="connsiteX0" fmla="*/ 0 w 1648822"/>
                <a:gd name="connsiteY0" fmla="*/ 0 h 446626"/>
                <a:gd name="connsiteX1" fmla="*/ 429339 w 1648822"/>
                <a:gd name="connsiteY1" fmla="*/ 0 h 446626"/>
                <a:gd name="connsiteX2" fmla="*/ 449841 w 1648822"/>
                <a:gd name="connsiteY2" fmla="*/ 16916 h 446626"/>
                <a:gd name="connsiteX3" fmla="*/ 824411 w 1648822"/>
                <a:gd name="connsiteY3" fmla="*/ 131331 h 446626"/>
                <a:gd name="connsiteX4" fmla="*/ 1198981 w 1648822"/>
                <a:gd name="connsiteY4" fmla="*/ 16916 h 446626"/>
                <a:gd name="connsiteX5" fmla="*/ 1219483 w 1648822"/>
                <a:gd name="connsiteY5" fmla="*/ 0 h 446626"/>
                <a:gd name="connsiteX6" fmla="*/ 1648822 w 1648822"/>
                <a:gd name="connsiteY6" fmla="*/ 0 h 446626"/>
                <a:gd name="connsiteX7" fmla="*/ 1641383 w 1648822"/>
                <a:gd name="connsiteY7" fmla="*/ 12245 h 446626"/>
                <a:gd name="connsiteX8" fmla="*/ 824411 w 1648822"/>
                <a:gd name="connsiteY8" fmla="*/ 446626 h 446626"/>
                <a:gd name="connsiteX9" fmla="*/ 7439 w 1648822"/>
                <a:gd name="connsiteY9" fmla="*/ 12245 h 446626"/>
                <a:gd name="connsiteX10" fmla="*/ 0 w 1648822"/>
                <a:gd name="connsiteY10" fmla="*/ 0 h 446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48822" h="446626">
                  <a:moveTo>
                    <a:pt x="0" y="0"/>
                  </a:moveTo>
                  <a:lnTo>
                    <a:pt x="429339" y="0"/>
                  </a:lnTo>
                  <a:lnTo>
                    <a:pt x="449841" y="16916"/>
                  </a:lnTo>
                  <a:cubicBezTo>
                    <a:pt x="556764" y="89152"/>
                    <a:pt x="685662" y="131331"/>
                    <a:pt x="824411" y="131331"/>
                  </a:cubicBezTo>
                  <a:cubicBezTo>
                    <a:pt x="963160" y="131331"/>
                    <a:pt x="1092058" y="89152"/>
                    <a:pt x="1198981" y="16916"/>
                  </a:cubicBezTo>
                  <a:lnTo>
                    <a:pt x="1219483" y="0"/>
                  </a:lnTo>
                  <a:lnTo>
                    <a:pt x="1648822" y="0"/>
                  </a:lnTo>
                  <a:lnTo>
                    <a:pt x="1641383" y="12245"/>
                  </a:lnTo>
                  <a:cubicBezTo>
                    <a:pt x="1464329" y="274319"/>
                    <a:pt x="1164492" y="446626"/>
                    <a:pt x="824411" y="446626"/>
                  </a:cubicBezTo>
                  <a:cubicBezTo>
                    <a:pt x="484330" y="446626"/>
                    <a:pt x="184493" y="274319"/>
                    <a:pt x="7439" y="1224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9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2" name="矩形 11"/>
          <p:cNvSpPr/>
          <p:nvPr/>
        </p:nvSpPr>
        <p:spPr>
          <a:xfrm flipV="1">
            <a:off x="6990330" y="4078417"/>
            <a:ext cx="5200878" cy="369600"/>
          </a:xfrm>
          <a:prstGeom prst="rect">
            <a:avLst/>
          </a:prstGeom>
          <a:solidFill>
            <a:schemeClr val="bg1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zh-CN" altLang="en-US" sz="249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24"/>
          <p:cNvSpPr txBox="1"/>
          <p:nvPr/>
        </p:nvSpPr>
        <p:spPr>
          <a:xfrm>
            <a:off x="6519387" y="4644933"/>
            <a:ext cx="1158482" cy="1421920"/>
          </a:xfrm>
          <a:prstGeom prst="rect">
            <a:avLst/>
          </a:prstGeom>
          <a:noFill/>
        </p:spPr>
        <p:txBody>
          <a:bodyPr wrap="none" lIns="91431" tIns="45716" rIns="91431" bIns="45716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zh-CN" sz="3600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Step</a:t>
            </a:r>
          </a:p>
          <a:p>
            <a:pPr algn="ctr">
              <a:lnSpc>
                <a:spcPct val="90000"/>
              </a:lnSpc>
            </a:pPr>
            <a:r>
              <a:rPr lang="en-US" altLang="zh-CN" sz="6000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6000" dirty="0">
              <a:solidFill>
                <a:schemeClr val="accent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 flipV="1">
            <a:off x="5899087" y="4078421"/>
            <a:ext cx="2312810" cy="2313111"/>
            <a:chOff x="6864437" y="1751529"/>
            <a:chExt cx="1970470" cy="197047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5" name="任意多边形 14"/>
            <p:cNvSpPr/>
            <p:nvPr/>
          </p:nvSpPr>
          <p:spPr>
            <a:xfrm>
              <a:off x="6864437" y="1751529"/>
              <a:ext cx="1970470" cy="1523844"/>
            </a:xfrm>
            <a:custGeom>
              <a:avLst/>
              <a:gdLst>
                <a:gd name="connsiteX0" fmla="*/ 985235 w 1970470"/>
                <a:gd name="connsiteY0" fmla="*/ 0 h 1523844"/>
                <a:gd name="connsiteX1" fmla="*/ 1970470 w 1970470"/>
                <a:gd name="connsiteY1" fmla="*/ 985235 h 1523844"/>
                <a:gd name="connsiteX2" fmla="*/ 1851557 w 1970470"/>
                <a:gd name="connsiteY2" fmla="*/ 1454856 h 1523844"/>
                <a:gd name="connsiteX3" fmla="*/ 1809646 w 1970470"/>
                <a:gd name="connsiteY3" fmla="*/ 1523844 h 1523844"/>
                <a:gd name="connsiteX4" fmla="*/ 1380307 w 1970470"/>
                <a:gd name="connsiteY4" fmla="*/ 1523844 h 1523844"/>
                <a:gd name="connsiteX5" fmla="*/ 1458954 w 1970470"/>
                <a:gd name="connsiteY5" fmla="*/ 1458954 h 1523844"/>
                <a:gd name="connsiteX6" fmla="*/ 1655175 w 1970470"/>
                <a:gd name="connsiteY6" fmla="*/ 985235 h 1523844"/>
                <a:gd name="connsiteX7" fmla="*/ 985235 w 1970470"/>
                <a:gd name="connsiteY7" fmla="*/ 315295 h 1523844"/>
                <a:gd name="connsiteX8" fmla="*/ 315295 w 1970470"/>
                <a:gd name="connsiteY8" fmla="*/ 985235 h 1523844"/>
                <a:gd name="connsiteX9" fmla="*/ 511516 w 1970470"/>
                <a:gd name="connsiteY9" fmla="*/ 1458954 h 1523844"/>
                <a:gd name="connsiteX10" fmla="*/ 590163 w 1970470"/>
                <a:gd name="connsiteY10" fmla="*/ 1523844 h 1523844"/>
                <a:gd name="connsiteX11" fmla="*/ 160824 w 1970470"/>
                <a:gd name="connsiteY11" fmla="*/ 1523844 h 1523844"/>
                <a:gd name="connsiteX12" fmla="*/ 118913 w 1970470"/>
                <a:gd name="connsiteY12" fmla="*/ 1454856 h 1523844"/>
                <a:gd name="connsiteX13" fmla="*/ 0 w 1970470"/>
                <a:gd name="connsiteY13" fmla="*/ 985235 h 1523844"/>
                <a:gd name="connsiteX14" fmla="*/ 985235 w 1970470"/>
                <a:gd name="connsiteY14" fmla="*/ 0 h 1523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70470" h="1523844">
                  <a:moveTo>
                    <a:pt x="985235" y="0"/>
                  </a:moveTo>
                  <a:cubicBezTo>
                    <a:pt x="1529365" y="0"/>
                    <a:pt x="1970470" y="441105"/>
                    <a:pt x="1970470" y="985235"/>
                  </a:cubicBezTo>
                  <a:cubicBezTo>
                    <a:pt x="1970470" y="1155276"/>
                    <a:pt x="1927393" y="1315255"/>
                    <a:pt x="1851557" y="1454856"/>
                  </a:cubicBezTo>
                  <a:lnTo>
                    <a:pt x="1809646" y="1523844"/>
                  </a:lnTo>
                  <a:lnTo>
                    <a:pt x="1380307" y="1523844"/>
                  </a:lnTo>
                  <a:lnTo>
                    <a:pt x="1458954" y="1458954"/>
                  </a:lnTo>
                  <a:cubicBezTo>
                    <a:pt x="1580189" y="1337719"/>
                    <a:pt x="1655175" y="1170234"/>
                    <a:pt x="1655175" y="985235"/>
                  </a:cubicBezTo>
                  <a:cubicBezTo>
                    <a:pt x="1655175" y="615237"/>
                    <a:pt x="1355233" y="315295"/>
                    <a:pt x="985235" y="315295"/>
                  </a:cubicBezTo>
                  <a:cubicBezTo>
                    <a:pt x="615237" y="315295"/>
                    <a:pt x="315295" y="615237"/>
                    <a:pt x="315295" y="985235"/>
                  </a:cubicBezTo>
                  <a:cubicBezTo>
                    <a:pt x="315295" y="1170234"/>
                    <a:pt x="390281" y="1337719"/>
                    <a:pt x="511516" y="1458954"/>
                  </a:cubicBezTo>
                  <a:lnTo>
                    <a:pt x="590163" y="1523844"/>
                  </a:lnTo>
                  <a:lnTo>
                    <a:pt x="160824" y="1523844"/>
                  </a:lnTo>
                  <a:lnTo>
                    <a:pt x="118913" y="1454856"/>
                  </a:lnTo>
                  <a:cubicBezTo>
                    <a:pt x="43077" y="1315255"/>
                    <a:pt x="0" y="1155276"/>
                    <a:pt x="0" y="985235"/>
                  </a:cubicBezTo>
                  <a:cubicBezTo>
                    <a:pt x="0" y="441105"/>
                    <a:pt x="441105" y="0"/>
                    <a:pt x="98523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9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任意多边形 15"/>
            <p:cNvSpPr/>
            <p:nvPr/>
          </p:nvSpPr>
          <p:spPr>
            <a:xfrm>
              <a:off x="7025261" y="3275373"/>
              <a:ext cx="1648822" cy="446626"/>
            </a:xfrm>
            <a:custGeom>
              <a:avLst/>
              <a:gdLst>
                <a:gd name="connsiteX0" fmla="*/ 0 w 1648822"/>
                <a:gd name="connsiteY0" fmla="*/ 0 h 446626"/>
                <a:gd name="connsiteX1" fmla="*/ 429339 w 1648822"/>
                <a:gd name="connsiteY1" fmla="*/ 0 h 446626"/>
                <a:gd name="connsiteX2" fmla="*/ 449841 w 1648822"/>
                <a:gd name="connsiteY2" fmla="*/ 16916 h 446626"/>
                <a:gd name="connsiteX3" fmla="*/ 824411 w 1648822"/>
                <a:gd name="connsiteY3" fmla="*/ 131331 h 446626"/>
                <a:gd name="connsiteX4" fmla="*/ 1198981 w 1648822"/>
                <a:gd name="connsiteY4" fmla="*/ 16916 h 446626"/>
                <a:gd name="connsiteX5" fmla="*/ 1219483 w 1648822"/>
                <a:gd name="connsiteY5" fmla="*/ 0 h 446626"/>
                <a:gd name="connsiteX6" fmla="*/ 1648822 w 1648822"/>
                <a:gd name="connsiteY6" fmla="*/ 0 h 446626"/>
                <a:gd name="connsiteX7" fmla="*/ 1641383 w 1648822"/>
                <a:gd name="connsiteY7" fmla="*/ 12245 h 446626"/>
                <a:gd name="connsiteX8" fmla="*/ 824411 w 1648822"/>
                <a:gd name="connsiteY8" fmla="*/ 446626 h 446626"/>
                <a:gd name="connsiteX9" fmla="*/ 7439 w 1648822"/>
                <a:gd name="connsiteY9" fmla="*/ 12245 h 446626"/>
                <a:gd name="connsiteX10" fmla="*/ 0 w 1648822"/>
                <a:gd name="connsiteY10" fmla="*/ 0 h 446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48822" h="446626">
                  <a:moveTo>
                    <a:pt x="0" y="0"/>
                  </a:moveTo>
                  <a:lnTo>
                    <a:pt x="429339" y="0"/>
                  </a:lnTo>
                  <a:lnTo>
                    <a:pt x="449841" y="16916"/>
                  </a:lnTo>
                  <a:cubicBezTo>
                    <a:pt x="556764" y="89152"/>
                    <a:pt x="685662" y="131331"/>
                    <a:pt x="824411" y="131331"/>
                  </a:cubicBezTo>
                  <a:cubicBezTo>
                    <a:pt x="963160" y="131331"/>
                    <a:pt x="1092058" y="89152"/>
                    <a:pt x="1198981" y="16916"/>
                  </a:cubicBezTo>
                  <a:lnTo>
                    <a:pt x="1219483" y="0"/>
                  </a:lnTo>
                  <a:lnTo>
                    <a:pt x="1648822" y="0"/>
                  </a:lnTo>
                  <a:lnTo>
                    <a:pt x="1641383" y="12245"/>
                  </a:lnTo>
                  <a:cubicBezTo>
                    <a:pt x="1464329" y="274319"/>
                    <a:pt x="1164492" y="446626"/>
                    <a:pt x="824411" y="446626"/>
                  </a:cubicBezTo>
                  <a:cubicBezTo>
                    <a:pt x="484330" y="446626"/>
                    <a:pt x="184493" y="274319"/>
                    <a:pt x="7439" y="1224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9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7" name="TextBox 59"/>
          <p:cNvSpPr txBox="1">
            <a:spLocks noChangeArrowheads="1"/>
          </p:cNvSpPr>
          <p:nvPr/>
        </p:nvSpPr>
        <p:spPr bwMode="auto">
          <a:xfrm flipH="1">
            <a:off x="2640974" y="1874544"/>
            <a:ext cx="2588350" cy="400101"/>
          </a:xfrm>
          <a:prstGeom prst="rect">
            <a:avLst/>
          </a:prstGeom>
          <a:noFill/>
          <a:ln>
            <a:noFill/>
          </a:ln>
        </p:spPr>
        <p:txBody>
          <a:bodyPr wrap="square" lIns="91431" tIns="45716" rIns="91431" bIns="4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>
              <a:defRPr/>
            </a:pPr>
            <a:r>
              <a:rPr lang="zh-CN" alt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点击此处输入内容</a:t>
            </a:r>
            <a:endParaRPr lang="en-US" altLang="ko-KR" sz="2000" kern="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auto">
          <a:xfrm>
            <a:off x="1352501" y="2247367"/>
            <a:ext cx="3969781" cy="1074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/>
          <a:p>
            <a:pPr>
              <a:lnSpc>
                <a:spcPct val="114000"/>
              </a:lnSpc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在此录入上述图表的综合描述说明，在此录入上述图表的综合描述说明，在此录入上述图表的综合描述说明，在此录入上述图表的综合描述说明。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9" name="TextBox 59"/>
          <p:cNvSpPr txBox="1">
            <a:spLocks noChangeArrowheads="1"/>
          </p:cNvSpPr>
          <p:nvPr/>
        </p:nvSpPr>
        <p:spPr bwMode="auto">
          <a:xfrm flipH="1">
            <a:off x="8238285" y="4602708"/>
            <a:ext cx="2588350" cy="400101"/>
          </a:xfrm>
          <a:prstGeom prst="rect">
            <a:avLst/>
          </a:prstGeom>
          <a:noFill/>
          <a:ln>
            <a:noFill/>
          </a:ln>
        </p:spPr>
        <p:txBody>
          <a:bodyPr wrap="square" lIns="91431" tIns="45716" rIns="91431" bIns="4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defRPr/>
            </a:pPr>
            <a:r>
              <a:rPr lang="zh-CN" alt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点击此处输入内容</a:t>
            </a:r>
            <a:endParaRPr lang="en-US" altLang="ko-KR" sz="2000" kern="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矩形 17"/>
          <p:cNvSpPr>
            <a:spLocks noChangeArrowheads="1"/>
          </p:cNvSpPr>
          <p:nvPr/>
        </p:nvSpPr>
        <p:spPr bwMode="auto">
          <a:xfrm>
            <a:off x="8438465" y="4988774"/>
            <a:ext cx="2587284" cy="1074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/>
          <a:p>
            <a:pPr>
              <a:lnSpc>
                <a:spcPct val="114000"/>
              </a:lnSpc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在此录入上述图表的综合描述说明，在此录入上述图表的综合描述说明，在此录入上述图表的综合描述说明。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1" name="TextBox 59"/>
          <p:cNvSpPr txBox="1">
            <a:spLocks noChangeArrowheads="1"/>
          </p:cNvSpPr>
          <p:nvPr/>
        </p:nvSpPr>
        <p:spPr bwMode="auto">
          <a:xfrm flipH="1">
            <a:off x="991365" y="4572207"/>
            <a:ext cx="2588350" cy="400101"/>
          </a:xfrm>
          <a:prstGeom prst="rect">
            <a:avLst/>
          </a:prstGeom>
          <a:noFill/>
          <a:ln>
            <a:noFill/>
          </a:ln>
        </p:spPr>
        <p:txBody>
          <a:bodyPr wrap="square" lIns="91431" tIns="45716" rIns="91431" bIns="4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defRPr/>
            </a:pPr>
            <a:r>
              <a:rPr lang="zh-CN" alt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点击输入内容</a:t>
            </a:r>
            <a:endParaRPr lang="en-US" altLang="ko-KR" sz="2000" kern="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矩形 17"/>
          <p:cNvSpPr>
            <a:spLocks noChangeArrowheads="1"/>
          </p:cNvSpPr>
          <p:nvPr/>
        </p:nvSpPr>
        <p:spPr bwMode="auto">
          <a:xfrm>
            <a:off x="1352500" y="4958274"/>
            <a:ext cx="1860002" cy="1074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/>
          <a:p>
            <a:pPr>
              <a:lnSpc>
                <a:spcPct val="114000"/>
              </a:lnSpc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在此录入上述图表的综合描述说明，在此录入上述图表的综合描述说明。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4" name="标题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单击此处添加标题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7" grpId="0" animBg="1"/>
      <p:bldP spid="8" grpId="0"/>
      <p:bldP spid="12" grpId="0" animBg="1"/>
      <p:bldP spid="13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3"/>
          <p:cNvSpPr/>
          <p:nvPr/>
        </p:nvSpPr>
        <p:spPr>
          <a:xfrm>
            <a:off x="6514080" y="1783101"/>
            <a:ext cx="4320000" cy="672000"/>
          </a:xfrm>
          <a:custGeom>
            <a:avLst/>
            <a:gdLst/>
            <a:ahLst/>
            <a:cxnLst/>
            <a:rect l="l" t="t" r="r" b="b"/>
            <a:pathLst>
              <a:path w="3374954" h="511044">
                <a:moveTo>
                  <a:pt x="0" y="0"/>
                </a:moveTo>
                <a:lnTo>
                  <a:pt x="3312637" y="0"/>
                </a:lnTo>
                <a:cubicBezTo>
                  <a:pt x="3347054" y="0"/>
                  <a:pt x="3374954" y="27900"/>
                  <a:pt x="3374954" y="62317"/>
                </a:cubicBezTo>
                <a:lnTo>
                  <a:pt x="3374954" y="448727"/>
                </a:lnTo>
                <a:cubicBezTo>
                  <a:pt x="3374954" y="483144"/>
                  <a:pt x="3347054" y="511044"/>
                  <a:pt x="3312637" y="511044"/>
                </a:cubicBezTo>
                <a:lnTo>
                  <a:pt x="0" y="511044"/>
                </a:lnTo>
                <a:lnTo>
                  <a:pt x="255522" y="255522"/>
                </a:lnTo>
                <a:close/>
              </a:path>
            </a:pathLst>
          </a:custGeom>
          <a:solidFill>
            <a:srgbClr val="1D83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3112" tIns="66556" rIns="133112" bIns="66556" rtlCol="0" anchor="ctr"/>
          <a:lstStyle/>
          <a:p>
            <a:pPr algn="ctr"/>
            <a:r>
              <a:rPr lang="zh-CN" altLang="en-US" sz="2265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本年年度工作概况</a:t>
            </a:r>
          </a:p>
        </p:txBody>
      </p:sp>
      <p:sp>
        <p:nvSpPr>
          <p:cNvPr id="3" name="圆角矩形 1"/>
          <p:cNvSpPr/>
          <p:nvPr/>
        </p:nvSpPr>
        <p:spPr>
          <a:xfrm>
            <a:off x="5361952" y="1783101"/>
            <a:ext cx="1344149" cy="672000"/>
          </a:xfrm>
          <a:custGeom>
            <a:avLst/>
            <a:gdLst/>
            <a:ahLst/>
            <a:cxnLst/>
            <a:rect l="l" t="t" r="r" b="b"/>
            <a:pathLst>
              <a:path w="1008112" h="511044">
                <a:moveTo>
                  <a:pt x="62317" y="0"/>
                </a:moveTo>
                <a:lnTo>
                  <a:pt x="432048" y="0"/>
                </a:lnTo>
                <a:lnTo>
                  <a:pt x="576064" y="0"/>
                </a:lnTo>
                <a:lnTo>
                  <a:pt x="752590" y="0"/>
                </a:lnTo>
                <a:lnTo>
                  <a:pt x="1008112" y="255522"/>
                </a:lnTo>
                <a:lnTo>
                  <a:pt x="752590" y="511044"/>
                </a:lnTo>
                <a:lnTo>
                  <a:pt x="576064" y="511044"/>
                </a:lnTo>
                <a:lnTo>
                  <a:pt x="432048" y="511044"/>
                </a:lnTo>
                <a:lnTo>
                  <a:pt x="62317" y="511044"/>
                </a:lnTo>
                <a:cubicBezTo>
                  <a:pt x="27900" y="511044"/>
                  <a:pt x="0" y="483144"/>
                  <a:pt x="0" y="448727"/>
                </a:cubicBezTo>
                <a:lnTo>
                  <a:pt x="0" y="62317"/>
                </a:lnTo>
                <a:cubicBezTo>
                  <a:pt x="0" y="27900"/>
                  <a:pt x="27900" y="0"/>
                  <a:pt x="62317" y="0"/>
                </a:cubicBezTo>
                <a:close/>
              </a:path>
            </a:pathLst>
          </a:custGeom>
          <a:solidFill>
            <a:srgbClr val="1D83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3112" tIns="66556" rIns="432000" bIns="66556" rtlCol="0" anchor="ctr"/>
          <a:lstStyle/>
          <a:p>
            <a:pPr algn="ctr"/>
            <a:r>
              <a:rPr lang="en-US" altLang="zh-CN" sz="2665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</a:p>
        </p:txBody>
      </p:sp>
      <p:sp>
        <p:nvSpPr>
          <p:cNvPr id="4" name="圆角矩形 3"/>
          <p:cNvSpPr/>
          <p:nvPr/>
        </p:nvSpPr>
        <p:spPr>
          <a:xfrm>
            <a:off x="6514080" y="2829901"/>
            <a:ext cx="4320000" cy="672000"/>
          </a:xfrm>
          <a:custGeom>
            <a:avLst/>
            <a:gdLst/>
            <a:ahLst/>
            <a:cxnLst/>
            <a:rect l="l" t="t" r="r" b="b"/>
            <a:pathLst>
              <a:path w="3374954" h="511044">
                <a:moveTo>
                  <a:pt x="0" y="0"/>
                </a:moveTo>
                <a:lnTo>
                  <a:pt x="3312637" y="0"/>
                </a:lnTo>
                <a:cubicBezTo>
                  <a:pt x="3347054" y="0"/>
                  <a:pt x="3374954" y="27900"/>
                  <a:pt x="3374954" y="62317"/>
                </a:cubicBezTo>
                <a:lnTo>
                  <a:pt x="3374954" y="448727"/>
                </a:lnTo>
                <a:cubicBezTo>
                  <a:pt x="3374954" y="483144"/>
                  <a:pt x="3347054" y="511044"/>
                  <a:pt x="3312637" y="511044"/>
                </a:cubicBezTo>
                <a:lnTo>
                  <a:pt x="0" y="511044"/>
                </a:lnTo>
                <a:lnTo>
                  <a:pt x="255522" y="255522"/>
                </a:lnTo>
                <a:close/>
              </a:path>
            </a:pathLst>
          </a:custGeom>
          <a:solidFill>
            <a:srgbClr val="1D83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3112" tIns="66556" rIns="133112" bIns="66556" rtlCol="0" anchor="ctr"/>
          <a:lstStyle/>
          <a:p>
            <a:pPr algn="ctr"/>
            <a:r>
              <a:rPr lang="zh-CN" altLang="en-US" sz="2265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年度工作完成情况</a:t>
            </a:r>
            <a:endParaRPr lang="en-US" altLang="zh-CN" sz="2265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圆角矩形 1"/>
          <p:cNvSpPr/>
          <p:nvPr/>
        </p:nvSpPr>
        <p:spPr>
          <a:xfrm>
            <a:off x="5361952" y="2829901"/>
            <a:ext cx="1344149" cy="672000"/>
          </a:xfrm>
          <a:custGeom>
            <a:avLst/>
            <a:gdLst/>
            <a:ahLst/>
            <a:cxnLst/>
            <a:rect l="l" t="t" r="r" b="b"/>
            <a:pathLst>
              <a:path w="1008112" h="511044">
                <a:moveTo>
                  <a:pt x="62317" y="0"/>
                </a:moveTo>
                <a:lnTo>
                  <a:pt x="432048" y="0"/>
                </a:lnTo>
                <a:lnTo>
                  <a:pt x="576064" y="0"/>
                </a:lnTo>
                <a:lnTo>
                  <a:pt x="752590" y="0"/>
                </a:lnTo>
                <a:lnTo>
                  <a:pt x="1008112" y="255522"/>
                </a:lnTo>
                <a:lnTo>
                  <a:pt x="752590" y="511044"/>
                </a:lnTo>
                <a:lnTo>
                  <a:pt x="576064" y="511044"/>
                </a:lnTo>
                <a:lnTo>
                  <a:pt x="432048" y="511044"/>
                </a:lnTo>
                <a:lnTo>
                  <a:pt x="62317" y="511044"/>
                </a:lnTo>
                <a:cubicBezTo>
                  <a:pt x="27900" y="511044"/>
                  <a:pt x="0" y="483144"/>
                  <a:pt x="0" y="448727"/>
                </a:cubicBezTo>
                <a:lnTo>
                  <a:pt x="0" y="62317"/>
                </a:lnTo>
                <a:cubicBezTo>
                  <a:pt x="0" y="27900"/>
                  <a:pt x="27900" y="0"/>
                  <a:pt x="62317" y="0"/>
                </a:cubicBezTo>
                <a:close/>
              </a:path>
            </a:pathLst>
          </a:custGeom>
          <a:solidFill>
            <a:srgbClr val="1D83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3112" tIns="66556" rIns="432000" bIns="66556" rtlCol="0" anchor="ctr"/>
          <a:lstStyle/>
          <a:p>
            <a:pPr algn="ctr"/>
            <a:r>
              <a:rPr lang="en-US" altLang="zh-CN" sz="2665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</a:p>
        </p:txBody>
      </p:sp>
      <p:sp>
        <p:nvSpPr>
          <p:cNvPr id="6" name="圆角矩形 3"/>
          <p:cNvSpPr/>
          <p:nvPr/>
        </p:nvSpPr>
        <p:spPr>
          <a:xfrm>
            <a:off x="6514080" y="3886019"/>
            <a:ext cx="4320000" cy="672000"/>
          </a:xfrm>
          <a:custGeom>
            <a:avLst/>
            <a:gdLst/>
            <a:ahLst/>
            <a:cxnLst/>
            <a:rect l="l" t="t" r="r" b="b"/>
            <a:pathLst>
              <a:path w="3374954" h="511044">
                <a:moveTo>
                  <a:pt x="0" y="0"/>
                </a:moveTo>
                <a:lnTo>
                  <a:pt x="3312637" y="0"/>
                </a:lnTo>
                <a:cubicBezTo>
                  <a:pt x="3347054" y="0"/>
                  <a:pt x="3374954" y="27900"/>
                  <a:pt x="3374954" y="62317"/>
                </a:cubicBezTo>
                <a:lnTo>
                  <a:pt x="3374954" y="448727"/>
                </a:lnTo>
                <a:cubicBezTo>
                  <a:pt x="3374954" y="483144"/>
                  <a:pt x="3347054" y="511044"/>
                  <a:pt x="3312637" y="511044"/>
                </a:cubicBezTo>
                <a:lnTo>
                  <a:pt x="0" y="511044"/>
                </a:lnTo>
                <a:lnTo>
                  <a:pt x="255522" y="255522"/>
                </a:lnTo>
                <a:close/>
              </a:path>
            </a:pathLst>
          </a:custGeom>
          <a:solidFill>
            <a:srgbClr val="1D83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3112" tIns="66556" rIns="133112" bIns="66556" rtlCol="0" anchor="ctr"/>
          <a:lstStyle/>
          <a:p>
            <a:pPr algn="ctr"/>
            <a:r>
              <a:rPr lang="zh-CN" altLang="en-US" sz="2265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工作中的优点存在的不足</a:t>
            </a:r>
            <a:endParaRPr lang="en-US" altLang="zh-CN" sz="2265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圆角矩形 1"/>
          <p:cNvSpPr/>
          <p:nvPr/>
        </p:nvSpPr>
        <p:spPr>
          <a:xfrm>
            <a:off x="5361952" y="3886019"/>
            <a:ext cx="1344149" cy="672000"/>
          </a:xfrm>
          <a:custGeom>
            <a:avLst/>
            <a:gdLst/>
            <a:ahLst/>
            <a:cxnLst/>
            <a:rect l="l" t="t" r="r" b="b"/>
            <a:pathLst>
              <a:path w="1008112" h="511044">
                <a:moveTo>
                  <a:pt x="62317" y="0"/>
                </a:moveTo>
                <a:lnTo>
                  <a:pt x="432048" y="0"/>
                </a:lnTo>
                <a:lnTo>
                  <a:pt x="576064" y="0"/>
                </a:lnTo>
                <a:lnTo>
                  <a:pt x="752590" y="0"/>
                </a:lnTo>
                <a:lnTo>
                  <a:pt x="1008112" y="255522"/>
                </a:lnTo>
                <a:lnTo>
                  <a:pt x="752590" y="511044"/>
                </a:lnTo>
                <a:lnTo>
                  <a:pt x="576064" y="511044"/>
                </a:lnTo>
                <a:lnTo>
                  <a:pt x="432048" y="511044"/>
                </a:lnTo>
                <a:lnTo>
                  <a:pt x="62317" y="511044"/>
                </a:lnTo>
                <a:cubicBezTo>
                  <a:pt x="27900" y="511044"/>
                  <a:pt x="0" y="483144"/>
                  <a:pt x="0" y="448727"/>
                </a:cubicBezTo>
                <a:lnTo>
                  <a:pt x="0" y="62317"/>
                </a:lnTo>
                <a:cubicBezTo>
                  <a:pt x="0" y="27900"/>
                  <a:pt x="27900" y="0"/>
                  <a:pt x="62317" y="0"/>
                </a:cubicBezTo>
                <a:close/>
              </a:path>
            </a:pathLst>
          </a:custGeom>
          <a:solidFill>
            <a:srgbClr val="1D83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3112" tIns="66556" rIns="432000" bIns="66556" rtlCol="0" anchor="ctr"/>
          <a:lstStyle/>
          <a:p>
            <a:pPr algn="ctr"/>
            <a:r>
              <a:rPr lang="en-US" altLang="zh-CN" sz="2665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</a:p>
        </p:txBody>
      </p:sp>
      <p:sp>
        <p:nvSpPr>
          <p:cNvPr id="8" name="圆角矩形 3"/>
          <p:cNvSpPr/>
          <p:nvPr/>
        </p:nvSpPr>
        <p:spPr>
          <a:xfrm>
            <a:off x="6514080" y="4942136"/>
            <a:ext cx="4320000" cy="672000"/>
          </a:xfrm>
          <a:custGeom>
            <a:avLst/>
            <a:gdLst/>
            <a:ahLst/>
            <a:cxnLst/>
            <a:rect l="l" t="t" r="r" b="b"/>
            <a:pathLst>
              <a:path w="3374954" h="511044">
                <a:moveTo>
                  <a:pt x="0" y="0"/>
                </a:moveTo>
                <a:lnTo>
                  <a:pt x="3312637" y="0"/>
                </a:lnTo>
                <a:cubicBezTo>
                  <a:pt x="3347054" y="0"/>
                  <a:pt x="3374954" y="27900"/>
                  <a:pt x="3374954" y="62317"/>
                </a:cubicBezTo>
                <a:lnTo>
                  <a:pt x="3374954" y="448727"/>
                </a:lnTo>
                <a:cubicBezTo>
                  <a:pt x="3374954" y="483144"/>
                  <a:pt x="3347054" y="511044"/>
                  <a:pt x="3312637" y="511044"/>
                </a:cubicBezTo>
                <a:lnTo>
                  <a:pt x="0" y="511044"/>
                </a:lnTo>
                <a:lnTo>
                  <a:pt x="255522" y="255522"/>
                </a:lnTo>
                <a:close/>
              </a:path>
            </a:pathLst>
          </a:custGeom>
          <a:solidFill>
            <a:srgbClr val="1D83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3112" tIns="66556" rIns="133112" bIns="66556" rtlCol="0" anchor="ctr"/>
          <a:lstStyle/>
          <a:p>
            <a:pPr algn="ctr"/>
            <a:r>
              <a:rPr lang="zh-CN" altLang="en-US" sz="2265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下阶段计划与安排</a:t>
            </a:r>
            <a:endParaRPr lang="en-US" altLang="zh-CN" sz="2265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圆角矩形 1"/>
          <p:cNvSpPr/>
          <p:nvPr/>
        </p:nvSpPr>
        <p:spPr>
          <a:xfrm>
            <a:off x="5361952" y="4942136"/>
            <a:ext cx="1344149" cy="672000"/>
          </a:xfrm>
          <a:custGeom>
            <a:avLst/>
            <a:gdLst/>
            <a:ahLst/>
            <a:cxnLst/>
            <a:rect l="l" t="t" r="r" b="b"/>
            <a:pathLst>
              <a:path w="1008112" h="511044">
                <a:moveTo>
                  <a:pt x="62317" y="0"/>
                </a:moveTo>
                <a:lnTo>
                  <a:pt x="432048" y="0"/>
                </a:lnTo>
                <a:lnTo>
                  <a:pt x="576064" y="0"/>
                </a:lnTo>
                <a:lnTo>
                  <a:pt x="752590" y="0"/>
                </a:lnTo>
                <a:lnTo>
                  <a:pt x="1008112" y="255522"/>
                </a:lnTo>
                <a:lnTo>
                  <a:pt x="752590" y="511044"/>
                </a:lnTo>
                <a:lnTo>
                  <a:pt x="576064" y="511044"/>
                </a:lnTo>
                <a:lnTo>
                  <a:pt x="432048" y="511044"/>
                </a:lnTo>
                <a:lnTo>
                  <a:pt x="62317" y="511044"/>
                </a:lnTo>
                <a:cubicBezTo>
                  <a:pt x="27900" y="511044"/>
                  <a:pt x="0" y="483144"/>
                  <a:pt x="0" y="448727"/>
                </a:cubicBezTo>
                <a:lnTo>
                  <a:pt x="0" y="62317"/>
                </a:lnTo>
                <a:cubicBezTo>
                  <a:pt x="0" y="27900"/>
                  <a:pt x="27900" y="0"/>
                  <a:pt x="62317" y="0"/>
                </a:cubicBezTo>
                <a:close/>
              </a:path>
            </a:pathLst>
          </a:custGeom>
          <a:solidFill>
            <a:srgbClr val="1D83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3112" tIns="66556" rIns="432000" bIns="66556" rtlCol="0" anchor="ctr"/>
          <a:lstStyle/>
          <a:p>
            <a:pPr algn="ctr"/>
            <a:r>
              <a:rPr lang="en-US" altLang="zh-CN" sz="2665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</a:p>
        </p:txBody>
      </p:sp>
      <p:sp>
        <p:nvSpPr>
          <p:cNvPr id="10" name="矩形 9"/>
          <p:cNvSpPr/>
          <p:nvPr/>
        </p:nvSpPr>
        <p:spPr>
          <a:xfrm>
            <a:off x="333835" y="371005"/>
            <a:ext cx="496880" cy="496879"/>
          </a:xfrm>
          <a:prstGeom prst="rect">
            <a:avLst/>
          </a:prstGeom>
          <a:solidFill>
            <a:srgbClr val="1D83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/>
          </a:p>
        </p:txBody>
      </p:sp>
      <p:sp>
        <p:nvSpPr>
          <p:cNvPr id="11" name="矩形 10"/>
          <p:cNvSpPr/>
          <p:nvPr/>
        </p:nvSpPr>
        <p:spPr>
          <a:xfrm>
            <a:off x="578646" y="637426"/>
            <a:ext cx="331253" cy="33125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/>
          </a:p>
        </p:txBody>
      </p:sp>
      <p:sp>
        <p:nvSpPr>
          <p:cNvPr id="12" name="TextBox 36"/>
          <p:cNvSpPr txBox="1"/>
          <p:nvPr/>
        </p:nvSpPr>
        <p:spPr>
          <a:xfrm>
            <a:off x="1005909" y="408613"/>
            <a:ext cx="21122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spc="400" dirty="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目录页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9"/>
          <p:cNvSpPr txBox="1"/>
          <p:nvPr/>
        </p:nvSpPr>
        <p:spPr>
          <a:xfrm>
            <a:off x="4477733" y="1719374"/>
            <a:ext cx="2087688" cy="1838486"/>
          </a:xfrm>
          <a:prstGeom prst="rect">
            <a:avLst/>
          </a:prstGeom>
          <a:noFill/>
        </p:spPr>
        <p:txBody>
          <a:bodyPr wrap="square" lIns="68562" tIns="34281" rIns="68562" bIns="34281" rtlCol="0">
            <a:spAutoFit/>
          </a:bodyPr>
          <a:lstStyle/>
          <a:p>
            <a:pPr marL="0" lvl="1" algn="r"/>
            <a:r>
              <a:rPr lang="en-US" altLang="zh-CN" sz="11495" dirty="0" smtClean="0">
                <a:solidFill>
                  <a:srgbClr val="22873A"/>
                </a:solidFill>
                <a:latin typeface="Impact MT Std" pitchFamily="34" charset="0"/>
                <a:ea typeface="微软雅黑" panose="020B0503020204020204" pitchFamily="34" charset="-122"/>
              </a:rPr>
              <a:t>04</a:t>
            </a:r>
            <a:endParaRPr lang="zh-CN" altLang="en-US" sz="8795" b="1" dirty="0">
              <a:solidFill>
                <a:srgbClr val="22873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9"/>
          <p:cNvSpPr txBox="1"/>
          <p:nvPr/>
        </p:nvSpPr>
        <p:spPr>
          <a:xfrm>
            <a:off x="6781389" y="1982801"/>
            <a:ext cx="4838084" cy="623229"/>
          </a:xfrm>
          <a:prstGeom prst="rect">
            <a:avLst/>
          </a:prstGeom>
          <a:noFill/>
        </p:spPr>
        <p:txBody>
          <a:bodyPr wrap="square" lIns="68562" tIns="34281" rIns="68562" bIns="34281" rtlCol="0">
            <a:spAutoFit/>
          </a:bodyPr>
          <a:lstStyle/>
          <a:p>
            <a:r>
              <a:rPr lang="zh-CN" altLang="en-US" sz="3600" b="1" dirty="0">
                <a:solidFill>
                  <a:srgbClr val="22873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下阶段计划与安排</a:t>
            </a:r>
            <a:endParaRPr lang="en-US" altLang="zh-CN" sz="3600" b="1" dirty="0">
              <a:solidFill>
                <a:srgbClr val="22873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TextBox 7"/>
          <p:cNvSpPr>
            <a:spLocks noChangeArrowheads="1"/>
          </p:cNvSpPr>
          <p:nvPr/>
        </p:nvSpPr>
        <p:spPr bwMode="auto">
          <a:xfrm>
            <a:off x="6853379" y="2727223"/>
            <a:ext cx="4103387" cy="43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defRPr/>
            </a:pPr>
            <a:r>
              <a:rPr lang="zh-CN" altLang="en-US" sz="1400" dirty="0">
                <a:solidFill>
                  <a:srgbClr val="22873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在此输入章节详细文字介绍，表达主题的含义合图表的意义，在此输入章节详细文字介绍。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6868183" y="3523612"/>
            <a:ext cx="575914" cy="575914"/>
            <a:chOff x="6097588" y="1828640"/>
            <a:chExt cx="576064" cy="576064"/>
          </a:xfrm>
        </p:grpSpPr>
        <p:sp>
          <p:nvSpPr>
            <p:cNvPr id="6" name="椭圆 5"/>
            <p:cNvSpPr/>
            <p:nvPr/>
          </p:nvSpPr>
          <p:spPr>
            <a:xfrm>
              <a:off x="6097588" y="1828640"/>
              <a:ext cx="576064" cy="576064"/>
            </a:xfrm>
            <a:prstGeom prst="ellipse">
              <a:avLst/>
            </a:prstGeom>
            <a:solidFill>
              <a:srgbClr val="2287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7" name="KSO_Shape"/>
            <p:cNvSpPr/>
            <p:nvPr/>
          </p:nvSpPr>
          <p:spPr bwMode="auto">
            <a:xfrm>
              <a:off x="6225456" y="1995215"/>
              <a:ext cx="320327" cy="242914"/>
            </a:xfrm>
            <a:custGeom>
              <a:avLst/>
              <a:gdLst>
                <a:gd name="T0" fmla="*/ 104753 w 3040062"/>
                <a:gd name="T1" fmla="*/ 1241540 h 2303463"/>
                <a:gd name="T2" fmla="*/ 251725 w 3040062"/>
                <a:gd name="T3" fmla="*/ 1260899 h 2303463"/>
                <a:gd name="T4" fmla="*/ 265692 w 3040062"/>
                <a:gd name="T5" fmla="*/ 1110467 h 2303463"/>
                <a:gd name="T6" fmla="*/ 844867 w 3040062"/>
                <a:gd name="T7" fmla="*/ 970596 h 2303463"/>
                <a:gd name="T8" fmla="*/ 870584 w 3040062"/>
                <a:gd name="T9" fmla="*/ 987377 h 2303463"/>
                <a:gd name="T10" fmla="*/ 872172 w 3040062"/>
                <a:gd name="T11" fmla="*/ 1402771 h 2303463"/>
                <a:gd name="T12" fmla="*/ 848359 w 3040062"/>
                <a:gd name="T13" fmla="*/ 1421768 h 2303463"/>
                <a:gd name="T14" fmla="*/ 615315 w 3040062"/>
                <a:gd name="T15" fmla="*/ 1415119 h 2303463"/>
                <a:gd name="T16" fmla="*/ 603250 w 3040062"/>
                <a:gd name="T17" fmla="*/ 1002891 h 2303463"/>
                <a:gd name="T18" fmla="*/ 617855 w 3040062"/>
                <a:gd name="T19" fmla="*/ 975662 h 2303463"/>
                <a:gd name="T20" fmla="*/ 1240437 w 3040062"/>
                <a:gd name="T21" fmla="*/ 749300 h 2303463"/>
                <a:gd name="T22" fmla="*/ 1265867 w 3040062"/>
                <a:gd name="T23" fmla="*/ 766421 h 2303463"/>
                <a:gd name="T24" fmla="*/ 1267138 w 3040062"/>
                <a:gd name="T25" fmla="*/ 1402743 h 2303463"/>
                <a:gd name="T26" fmla="*/ 1243616 w 3040062"/>
                <a:gd name="T27" fmla="*/ 1421766 h 2303463"/>
                <a:gd name="T28" fmla="*/ 1010298 w 3040062"/>
                <a:gd name="T29" fmla="*/ 1415108 h 2303463"/>
                <a:gd name="T30" fmla="*/ 998537 w 3040062"/>
                <a:gd name="T31" fmla="*/ 782273 h 2303463"/>
                <a:gd name="T32" fmla="*/ 1012841 w 3040062"/>
                <a:gd name="T33" fmla="*/ 755007 h 2303463"/>
                <a:gd name="T34" fmla="*/ 2175011 w 3040062"/>
                <a:gd name="T35" fmla="*/ 666432 h 2303463"/>
                <a:gd name="T36" fmla="*/ 2235666 w 3040062"/>
                <a:gd name="T37" fmla="*/ 692135 h 2303463"/>
                <a:gd name="T38" fmla="*/ 2277268 w 3040062"/>
                <a:gd name="T39" fmla="*/ 742271 h 2303463"/>
                <a:gd name="T40" fmla="*/ 2290605 w 3040062"/>
                <a:gd name="T41" fmla="*/ 1286150 h 2303463"/>
                <a:gd name="T42" fmla="*/ 2948603 w 3040062"/>
                <a:gd name="T43" fmla="*/ 1365796 h 2303463"/>
                <a:gd name="T44" fmla="*/ 3005765 w 3040062"/>
                <a:gd name="T45" fmla="*/ 1408316 h 2303463"/>
                <a:gd name="T46" fmla="*/ 3036887 w 3040062"/>
                <a:gd name="T47" fmla="*/ 1473366 h 2303463"/>
                <a:gd name="T48" fmla="*/ 3035616 w 3040062"/>
                <a:gd name="T49" fmla="*/ 2191451 h 2303463"/>
                <a:gd name="T50" fmla="*/ 3001319 w 3040062"/>
                <a:gd name="T51" fmla="*/ 2254597 h 2303463"/>
                <a:gd name="T52" fmla="*/ 2941934 w 3040062"/>
                <a:gd name="T53" fmla="*/ 2294578 h 2303463"/>
                <a:gd name="T54" fmla="*/ 2171200 w 3040062"/>
                <a:gd name="T55" fmla="*/ 2303146 h 2303463"/>
                <a:gd name="T56" fmla="*/ 2113403 w 3040062"/>
                <a:gd name="T57" fmla="*/ 2292040 h 2303463"/>
                <a:gd name="T58" fmla="*/ 1552263 w 3040062"/>
                <a:gd name="T59" fmla="*/ 1741815 h 2303463"/>
                <a:gd name="T60" fmla="*/ 1526223 w 3040062"/>
                <a:gd name="T61" fmla="*/ 1686919 h 2303463"/>
                <a:gd name="T62" fmla="*/ 1529081 w 3040062"/>
                <a:gd name="T63" fmla="*/ 1626946 h 2303463"/>
                <a:gd name="T64" fmla="*/ 1560520 w 3040062"/>
                <a:gd name="T65" fmla="*/ 1574272 h 2303463"/>
                <a:gd name="T66" fmla="*/ 1612919 w 3040062"/>
                <a:gd name="T67" fmla="*/ 1542858 h 2303463"/>
                <a:gd name="T68" fmla="*/ 1673891 w 3040062"/>
                <a:gd name="T69" fmla="*/ 1539685 h 2303463"/>
                <a:gd name="T70" fmla="*/ 1728513 w 3040062"/>
                <a:gd name="T71" fmla="*/ 1565705 h 2303463"/>
                <a:gd name="T72" fmla="*/ 2024167 w 3040062"/>
                <a:gd name="T73" fmla="*/ 760992 h 2303463"/>
                <a:gd name="T74" fmla="*/ 2057829 w 3040062"/>
                <a:gd name="T75" fmla="*/ 704828 h 2303463"/>
                <a:gd name="T76" fmla="*/ 2113721 w 3040062"/>
                <a:gd name="T77" fmla="*/ 670875 h 2303463"/>
                <a:gd name="T78" fmla="*/ 1640947 w 3040062"/>
                <a:gd name="T79" fmla="*/ 485773 h 2303463"/>
                <a:gd name="T80" fmla="*/ 1662436 w 3040062"/>
                <a:gd name="T81" fmla="*/ 507334 h 2303463"/>
                <a:gd name="T82" fmla="*/ 1658328 w 3040062"/>
                <a:gd name="T83" fmla="*/ 1408133 h 2303463"/>
                <a:gd name="T84" fmla="*/ 1631151 w 3040062"/>
                <a:gd name="T85" fmla="*/ 1422401 h 2303463"/>
                <a:gd name="T86" fmla="*/ 1401409 w 3040062"/>
                <a:gd name="T87" fmla="*/ 1410669 h 2303463"/>
                <a:gd name="T88" fmla="*/ 1394457 w 3040062"/>
                <a:gd name="T89" fmla="*/ 510505 h 2303463"/>
                <a:gd name="T90" fmla="*/ 1413734 w 3040062"/>
                <a:gd name="T91" fmla="*/ 486725 h 2303463"/>
                <a:gd name="T92" fmla="*/ 2856582 w 3040062"/>
                <a:gd name="T93" fmla="*/ 2539 h 2303463"/>
                <a:gd name="T94" fmla="*/ 2942924 w 3040062"/>
                <a:gd name="T95" fmla="*/ 45384 h 2303463"/>
                <a:gd name="T96" fmla="*/ 3001649 w 3040062"/>
                <a:gd name="T97" fmla="*/ 130121 h 2303463"/>
                <a:gd name="T98" fmla="*/ 3021012 w 3040062"/>
                <a:gd name="T99" fmla="*/ 1276768 h 2303463"/>
                <a:gd name="T100" fmla="*/ 2944193 w 3040062"/>
                <a:gd name="T101" fmla="*/ 1247252 h 2303463"/>
                <a:gd name="T102" fmla="*/ 374889 w 3040062"/>
                <a:gd name="T103" fmla="*/ 1959424 h 2303463"/>
                <a:gd name="T104" fmla="*/ 127291 w 3040062"/>
                <a:gd name="T105" fmla="*/ 2259336 h 2303463"/>
                <a:gd name="T106" fmla="*/ 50472 w 3040062"/>
                <a:gd name="T107" fmla="*/ 2198402 h 2303463"/>
                <a:gd name="T108" fmla="*/ 6349 w 3040062"/>
                <a:gd name="T109" fmla="*/ 2100970 h 2303463"/>
                <a:gd name="T110" fmla="*/ 3809 w 3040062"/>
                <a:gd name="T111" fmla="*/ 183438 h 2303463"/>
                <a:gd name="T112" fmla="*/ 44441 w 3040062"/>
                <a:gd name="T113" fmla="*/ 83468 h 2303463"/>
                <a:gd name="T114" fmla="*/ 118720 w 3040062"/>
                <a:gd name="T115" fmla="*/ 17773 h 2303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040062" h="2303463">
                  <a:moveTo>
                    <a:pt x="124116" y="1098725"/>
                  </a:moveTo>
                  <a:lnTo>
                    <a:pt x="120307" y="1099042"/>
                  </a:lnTo>
                  <a:lnTo>
                    <a:pt x="116498" y="1099994"/>
                  </a:lnTo>
                  <a:lnTo>
                    <a:pt x="113324" y="1101898"/>
                  </a:lnTo>
                  <a:lnTo>
                    <a:pt x="110467" y="1104120"/>
                  </a:lnTo>
                  <a:lnTo>
                    <a:pt x="108245" y="1107294"/>
                  </a:lnTo>
                  <a:lnTo>
                    <a:pt x="106340" y="1110467"/>
                  </a:lnTo>
                  <a:lnTo>
                    <a:pt x="105071" y="1114276"/>
                  </a:lnTo>
                  <a:lnTo>
                    <a:pt x="104753" y="1118084"/>
                  </a:lnTo>
                  <a:lnTo>
                    <a:pt x="104753" y="1241540"/>
                  </a:lnTo>
                  <a:lnTo>
                    <a:pt x="105071" y="1245348"/>
                  </a:lnTo>
                  <a:lnTo>
                    <a:pt x="106340" y="1249157"/>
                  </a:lnTo>
                  <a:lnTo>
                    <a:pt x="108245" y="1252330"/>
                  </a:lnTo>
                  <a:lnTo>
                    <a:pt x="110467" y="1255187"/>
                  </a:lnTo>
                  <a:lnTo>
                    <a:pt x="113324" y="1257726"/>
                  </a:lnTo>
                  <a:lnTo>
                    <a:pt x="116498" y="1259312"/>
                  </a:lnTo>
                  <a:lnTo>
                    <a:pt x="120307" y="1260899"/>
                  </a:lnTo>
                  <a:lnTo>
                    <a:pt x="124116" y="1261217"/>
                  </a:lnTo>
                  <a:lnTo>
                    <a:pt x="247598" y="1261217"/>
                  </a:lnTo>
                  <a:lnTo>
                    <a:pt x="251725" y="1260899"/>
                  </a:lnTo>
                  <a:lnTo>
                    <a:pt x="255216" y="1259312"/>
                  </a:lnTo>
                  <a:lnTo>
                    <a:pt x="258708" y="1257726"/>
                  </a:lnTo>
                  <a:lnTo>
                    <a:pt x="261565" y="1255187"/>
                  </a:lnTo>
                  <a:lnTo>
                    <a:pt x="264105" y="1252330"/>
                  </a:lnTo>
                  <a:lnTo>
                    <a:pt x="265692" y="1249157"/>
                  </a:lnTo>
                  <a:lnTo>
                    <a:pt x="266644" y="1245348"/>
                  </a:lnTo>
                  <a:lnTo>
                    <a:pt x="266961" y="1241540"/>
                  </a:lnTo>
                  <a:lnTo>
                    <a:pt x="266961" y="1118084"/>
                  </a:lnTo>
                  <a:lnTo>
                    <a:pt x="266644" y="1114276"/>
                  </a:lnTo>
                  <a:lnTo>
                    <a:pt x="265692" y="1110467"/>
                  </a:lnTo>
                  <a:lnTo>
                    <a:pt x="264105" y="1107294"/>
                  </a:lnTo>
                  <a:lnTo>
                    <a:pt x="261565" y="1104120"/>
                  </a:lnTo>
                  <a:lnTo>
                    <a:pt x="258708" y="1101898"/>
                  </a:lnTo>
                  <a:lnTo>
                    <a:pt x="255216" y="1099994"/>
                  </a:lnTo>
                  <a:lnTo>
                    <a:pt x="251725" y="1099042"/>
                  </a:lnTo>
                  <a:lnTo>
                    <a:pt x="247598" y="1098725"/>
                  </a:lnTo>
                  <a:lnTo>
                    <a:pt x="124116" y="1098725"/>
                  </a:lnTo>
                  <a:close/>
                  <a:moveTo>
                    <a:pt x="636270" y="969963"/>
                  </a:moveTo>
                  <a:lnTo>
                    <a:pt x="841692" y="969963"/>
                  </a:lnTo>
                  <a:lnTo>
                    <a:pt x="844867" y="970596"/>
                  </a:lnTo>
                  <a:lnTo>
                    <a:pt x="848359" y="970913"/>
                  </a:lnTo>
                  <a:lnTo>
                    <a:pt x="851534" y="971546"/>
                  </a:lnTo>
                  <a:lnTo>
                    <a:pt x="854709" y="972813"/>
                  </a:lnTo>
                  <a:lnTo>
                    <a:pt x="857567" y="974396"/>
                  </a:lnTo>
                  <a:lnTo>
                    <a:pt x="860107" y="975662"/>
                  </a:lnTo>
                  <a:lnTo>
                    <a:pt x="862647" y="977878"/>
                  </a:lnTo>
                  <a:lnTo>
                    <a:pt x="865187" y="979778"/>
                  </a:lnTo>
                  <a:lnTo>
                    <a:pt x="867092" y="982311"/>
                  </a:lnTo>
                  <a:lnTo>
                    <a:pt x="868997" y="984844"/>
                  </a:lnTo>
                  <a:lnTo>
                    <a:pt x="870584" y="987377"/>
                  </a:lnTo>
                  <a:lnTo>
                    <a:pt x="872172" y="990226"/>
                  </a:lnTo>
                  <a:lnTo>
                    <a:pt x="873124" y="993076"/>
                  </a:lnTo>
                  <a:lnTo>
                    <a:pt x="873760" y="996242"/>
                  </a:lnTo>
                  <a:lnTo>
                    <a:pt x="874712" y="999725"/>
                  </a:lnTo>
                  <a:lnTo>
                    <a:pt x="874712" y="1002891"/>
                  </a:lnTo>
                  <a:lnTo>
                    <a:pt x="874712" y="1389790"/>
                  </a:lnTo>
                  <a:lnTo>
                    <a:pt x="874712" y="1393273"/>
                  </a:lnTo>
                  <a:lnTo>
                    <a:pt x="873760" y="1396439"/>
                  </a:lnTo>
                  <a:lnTo>
                    <a:pt x="873124" y="1399605"/>
                  </a:lnTo>
                  <a:lnTo>
                    <a:pt x="872172" y="1402771"/>
                  </a:lnTo>
                  <a:lnTo>
                    <a:pt x="870584" y="1405304"/>
                  </a:lnTo>
                  <a:lnTo>
                    <a:pt x="868997" y="1408154"/>
                  </a:lnTo>
                  <a:lnTo>
                    <a:pt x="867092" y="1410686"/>
                  </a:lnTo>
                  <a:lnTo>
                    <a:pt x="865187" y="1413219"/>
                  </a:lnTo>
                  <a:lnTo>
                    <a:pt x="862647" y="1415119"/>
                  </a:lnTo>
                  <a:lnTo>
                    <a:pt x="860107" y="1417019"/>
                  </a:lnTo>
                  <a:lnTo>
                    <a:pt x="857567" y="1418602"/>
                  </a:lnTo>
                  <a:lnTo>
                    <a:pt x="854709" y="1420185"/>
                  </a:lnTo>
                  <a:lnTo>
                    <a:pt x="851534" y="1421135"/>
                  </a:lnTo>
                  <a:lnTo>
                    <a:pt x="848359" y="1421768"/>
                  </a:lnTo>
                  <a:lnTo>
                    <a:pt x="844867" y="1422401"/>
                  </a:lnTo>
                  <a:lnTo>
                    <a:pt x="841692" y="1422401"/>
                  </a:lnTo>
                  <a:lnTo>
                    <a:pt x="636270" y="1422401"/>
                  </a:lnTo>
                  <a:lnTo>
                    <a:pt x="632777" y="1422401"/>
                  </a:lnTo>
                  <a:lnTo>
                    <a:pt x="629920" y="1421768"/>
                  </a:lnTo>
                  <a:lnTo>
                    <a:pt x="626745" y="1421135"/>
                  </a:lnTo>
                  <a:lnTo>
                    <a:pt x="623570" y="1420185"/>
                  </a:lnTo>
                  <a:lnTo>
                    <a:pt x="620713" y="1418602"/>
                  </a:lnTo>
                  <a:lnTo>
                    <a:pt x="617855" y="1417019"/>
                  </a:lnTo>
                  <a:lnTo>
                    <a:pt x="615315" y="1415119"/>
                  </a:lnTo>
                  <a:lnTo>
                    <a:pt x="613093" y="1413219"/>
                  </a:lnTo>
                  <a:lnTo>
                    <a:pt x="610870" y="1410686"/>
                  </a:lnTo>
                  <a:lnTo>
                    <a:pt x="608965" y="1408154"/>
                  </a:lnTo>
                  <a:lnTo>
                    <a:pt x="607378" y="1405304"/>
                  </a:lnTo>
                  <a:lnTo>
                    <a:pt x="606108" y="1402771"/>
                  </a:lnTo>
                  <a:lnTo>
                    <a:pt x="605155" y="1399605"/>
                  </a:lnTo>
                  <a:lnTo>
                    <a:pt x="603885" y="1396439"/>
                  </a:lnTo>
                  <a:lnTo>
                    <a:pt x="603568" y="1393273"/>
                  </a:lnTo>
                  <a:lnTo>
                    <a:pt x="603250" y="1389790"/>
                  </a:lnTo>
                  <a:lnTo>
                    <a:pt x="603250" y="1002891"/>
                  </a:lnTo>
                  <a:lnTo>
                    <a:pt x="603568" y="999725"/>
                  </a:lnTo>
                  <a:lnTo>
                    <a:pt x="603885" y="996242"/>
                  </a:lnTo>
                  <a:lnTo>
                    <a:pt x="605155" y="993076"/>
                  </a:lnTo>
                  <a:lnTo>
                    <a:pt x="606108" y="990226"/>
                  </a:lnTo>
                  <a:lnTo>
                    <a:pt x="607378" y="987377"/>
                  </a:lnTo>
                  <a:lnTo>
                    <a:pt x="608965" y="984844"/>
                  </a:lnTo>
                  <a:lnTo>
                    <a:pt x="610870" y="982311"/>
                  </a:lnTo>
                  <a:lnTo>
                    <a:pt x="613093" y="979778"/>
                  </a:lnTo>
                  <a:lnTo>
                    <a:pt x="615315" y="977878"/>
                  </a:lnTo>
                  <a:lnTo>
                    <a:pt x="617855" y="975662"/>
                  </a:lnTo>
                  <a:lnTo>
                    <a:pt x="620713" y="974396"/>
                  </a:lnTo>
                  <a:lnTo>
                    <a:pt x="623570" y="972813"/>
                  </a:lnTo>
                  <a:lnTo>
                    <a:pt x="626745" y="971546"/>
                  </a:lnTo>
                  <a:lnTo>
                    <a:pt x="629920" y="970913"/>
                  </a:lnTo>
                  <a:lnTo>
                    <a:pt x="632777" y="970596"/>
                  </a:lnTo>
                  <a:lnTo>
                    <a:pt x="636270" y="969963"/>
                  </a:lnTo>
                  <a:close/>
                  <a:moveTo>
                    <a:pt x="1027781" y="749300"/>
                  </a:moveTo>
                  <a:lnTo>
                    <a:pt x="1031278" y="749300"/>
                  </a:lnTo>
                  <a:lnTo>
                    <a:pt x="1236940" y="749300"/>
                  </a:lnTo>
                  <a:lnTo>
                    <a:pt x="1240437" y="749300"/>
                  </a:lnTo>
                  <a:lnTo>
                    <a:pt x="1243616" y="750251"/>
                  </a:lnTo>
                  <a:lnTo>
                    <a:pt x="1246476" y="750885"/>
                  </a:lnTo>
                  <a:lnTo>
                    <a:pt x="1249655" y="751837"/>
                  </a:lnTo>
                  <a:lnTo>
                    <a:pt x="1252516" y="753105"/>
                  </a:lnTo>
                  <a:lnTo>
                    <a:pt x="1255377" y="755007"/>
                  </a:lnTo>
                  <a:lnTo>
                    <a:pt x="1257920" y="756592"/>
                  </a:lnTo>
                  <a:lnTo>
                    <a:pt x="1260145" y="758812"/>
                  </a:lnTo>
                  <a:lnTo>
                    <a:pt x="1262370" y="761348"/>
                  </a:lnTo>
                  <a:lnTo>
                    <a:pt x="1264595" y="763567"/>
                  </a:lnTo>
                  <a:lnTo>
                    <a:pt x="1265867" y="766421"/>
                  </a:lnTo>
                  <a:lnTo>
                    <a:pt x="1267138" y="769274"/>
                  </a:lnTo>
                  <a:lnTo>
                    <a:pt x="1268410" y="772445"/>
                  </a:lnTo>
                  <a:lnTo>
                    <a:pt x="1269363" y="775615"/>
                  </a:lnTo>
                  <a:lnTo>
                    <a:pt x="1269681" y="778786"/>
                  </a:lnTo>
                  <a:lnTo>
                    <a:pt x="1269999" y="782273"/>
                  </a:lnTo>
                  <a:lnTo>
                    <a:pt x="1269999" y="1389744"/>
                  </a:lnTo>
                  <a:lnTo>
                    <a:pt x="1269681" y="1393231"/>
                  </a:lnTo>
                  <a:lnTo>
                    <a:pt x="1269363" y="1396402"/>
                  </a:lnTo>
                  <a:lnTo>
                    <a:pt x="1268410" y="1399572"/>
                  </a:lnTo>
                  <a:lnTo>
                    <a:pt x="1267138" y="1402743"/>
                  </a:lnTo>
                  <a:lnTo>
                    <a:pt x="1265867" y="1405279"/>
                  </a:lnTo>
                  <a:lnTo>
                    <a:pt x="1264595" y="1408133"/>
                  </a:lnTo>
                  <a:lnTo>
                    <a:pt x="1262370" y="1410669"/>
                  </a:lnTo>
                  <a:lnTo>
                    <a:pt x="1260145" y="1413206"/>
                  </a:lnTo>
                  <a:lnTo>
                    <a:pt x="1257920" y="1415108"/>
                  </a:lnTo>
                  <a:lnTo>
                    <a:pt x="1255377" y="1417010"/>
                  </a:lnTo>
                  <a:lnTo>
                    <a:pt x="1252516" y="1418595"/>
                  </a:lnTo>
                  <a:lnTo>
                    <a:pt x="1249655" y="1420181"/>
                  </a:lnTo>
                  <a:lnTo>
                    <a:pt x="1246476" y="1421132"/>
                  </a:lnTo>
                  <a:lnTo>
                    <a:pt x="1243616" y="1421766"/>
                  </a:lnTo>
                  <a:lnTo>
                    <a:pt x="1240437" y="1422400"/>
                  </a:lnTo>
                  <a:lnTo>
                    <a:pt x="1236940" y="1422400"/>
                  </a:lnTo>
                  <a:lnTo>
                    <a:pt x="1031278" y="1422400"/>
                  </a:lnTo>
                  <a:lnTo>
                    <a:pt x="1027781" y="1422400"/>
                  </a:lnTo>
                  <a:lnTo>
                    <a:pt x="1024602" y="1421766"/>
                  </a:lnTo>
                  <a:lnTo>
                    <a:pt x="1021424" y="1421132"/>
                  </a:lnTo>
                  <a:lnTo>
                    <a:pt x="1018245" y="1420181"/>
                  </a:lnTo>
                  <a:lnTo>
                    <a:pt x="1015384" y="1418595"/>
                  </a:lnTo>
                  <a:lnTo>
                    <a:pt x="1012841" y="1417010"/>
                  </a:lnTo>
                  <a:lnTo>
                    <a:pt x="1010298" y="1415108"/>
                  </a:lnTo>
                  <a:lnTo>
                    <a:pt x="1007755" y="1413206"/>
                  </a:lnTo>
                  <a:lnTo>
                    <a:pt x="1005848" y="1410669"/>
                  </a:lnTo>
                  <a:lnTo>
                    <a:pt x="1003941" y="1408133"/>
                  </a:lnTo>
                  <a:lnTo>
                    <a:pt x="1002351" y="1405279"/>
                  </a:lnTo>
                  <a:lnTo>
                    <a:pt x="1000762" y="1402743"/>
                  </a:lnTo>
                  <a:lnTo>
                    <a:pt x="999808" y="1399572"/>
                  </a:lnTo>
                  <a:lnTo>
                    <a:pt x="999173" y="1396402"/>
                  </a:lnTo>
                  <a:lnTo>
                    <a:pt x="998537" y="1393231"/>
                  </a:lnTo>
                  <a:lnTo>
                    <a:pt x="998537" y="1389744"/>
                  </a:lnTo>
                  <a:lnTo>
                    <a:pt x="998537" y="782273"/>
                  </a:lnTo>
                  <a:lnTo>
                    <a:pt x="998537" y="778786"/>
                  </a:lnTo>
                  <a:lnTo>
                    <a:pt x="999173" y="775615"/>
                  </a:lnTo>
                  <a:lnTo>
                    <a:pt x="999808" y="772445"/>
                  </a:lnTo>
                  <a:lnTo>
                    <a:pt x="1000762" y="769274"/>
                  </a:lnTo>
                  <a:lnTo>
                    <a:pt x="1002351" y="766421"/>
                  </a:lnTo>
                  <a:lnTo>
                    <a:pt x="1003941" y="763567"/>
                  </a:lnTo>
                  <a:lnTo>
                    <a:pt x="1005848" y="761348"/>
                  </a:lnTo>
                  <a:lnTo>
                    <a:pt x="1007755" y="758812"/>
                  </a:lnTo>
                  <a:lnTo>
                    <a:pt x="1010298" y="756592"/>
                  </a:lnTo>
                  <a:lnTo>
                    <a:pt x="1012841" y="755007"/>
                  </a:lnTo>
                  <a:lnTo>
                    <a:pt x="1015384" y="753105"/>
                  </a:lnTo>
                  <a:lnTo>
                    <a:pt x="1018245" y="751837"/>
                  </a:lnTo>
                  <a:lnTo>
                    <a:pt x="1021424" y="750885"/>
                  </a:lnTo>
                  <a:lnTo>
                    <a:pt x="1024602" y="750251"/>
                  </a:lnTo>
                  <a:lnTo>
                    <a:pt x="1027781" y="749300"/>
                  </a:lnTo>
                  <a:close/>
                  <a:moveTo>
                    <a:pt x="2147065" y="665163"/>
                  </a:moveTo>
                  <a:lnTo>
                    <a:pt x="2154052" y="665163"/>
                  </a:lnTo>
                  <a:lnTo>
                    <a:pt x="2161038" y="665163"/>
                  </a:lnTo>
                  <a:lnTo>
                    <a:pt x="2168025" y="665798"/>
                  </a:lnTo>
                  <a:lnTo>
                    <a:pt x="2175011" y="666432"/>
                  </a:lnTo>
                  <a:lnTo>
                    <a:pt x="2181680" y="667702"/>
                  </a:lnTo>
                  <a:lnTo>
                    <a:pt x="2188349" y="669288"/>
                  </a:lnTo>
                  <a:lnTo>
                    <a:pt x="2194700" y="670875"/>
                  </a:lnTo>
                  <a:lnTo>
                    <a:pt x="2201369" y="673413"/>
                  </a:lnTo>
                  <a:lnTo>
                    <a:pt x="2207085" y="675952"/>
                  </a:lnTo>
                  <a:lnTo>
                    <a:pt x="2213437" y="678173"/>
                  </a:lnTo>
                  <a:lnTo>
                    <a:pt x="2219471" y="681346"/>
                  </a:lnTo>
                  <a:lnTo>
                    <a:pt x="2224869" y="684519"/>
                  </a:lnTo>
                  <a:lnTo>
                    <a:pt x="2230585" y="688327"/>
                  </a:lnTo>
                  <a:lnTo>
                    <a:pt x="2235666" y="692135"/>
                  </a:lnTo>
                  <a:lnTo>
                    <a:pt x="2241065" y="695943"/>
                  </a:lnTo>
                  <a:lnTo>
                    <a:pt x="2245829" y="700702"/>
                  </a:lnTo>
                  <a:lnTo>
                    <a:pt x="2250910" y="704828"/>
                  </a:lnTo>
                  <a:lnTo>
                    <a:pt x="2255356" y="709587"/>
                  </a:lnTo>
                  <a:lnTo>
                    <a:pt x="2259484" y="714347"/>
                  </a:lnTo>
                  <a:lnTo>
                    <a:pt x="2263612" y="719741"/>
                  </a:lnTo>
                  <a:lnTo>
                    <a:pt x="2267423" y="724819"/>
                  </a:lnTo>
                  <a:lnTo>
                    <a:pt x="2270916" y="730530"/>
                  </a:lnTo>
                  <a:lnTo>
                    <a:pt x="2274092" y="736559"/>
                  </a:lnTo>
                  <a:lnTo>
                    <a:pt x="2277268" y="742271"/>
                  </a:lnTo>
                  <a:lnTo>
                    <a:pt x="2280126" y="748300"/>
                  </a:lnTo>
                  <a:lnTo>
                    <a:pt x="2282666" y="754646"/>
                  </a:lnTo>
                  <a:lnTo>
                    <a:pt x="2284572" y="760992"/>
                  </a:lnTo>
                  <a:lnTo>
                    <a:pt x="2286477" y="767021"/>
                  </a:lnTo>
                  <a:lnTo>
                    <a:pt x="2287747" y="773685"/>
                  </a:lnTo>
                  <a:lnTo>
                    <a:pt x="2289018" y="780349"/>
                  </a:lnTo>
                  <a:lnTo>
                    <a:pt x="2289970" y="787330"/>
                  </a:lnTo>
                  <a:lnTo>
                    <a:pt x="2290605" y="794311"/>
                  </a:lnTo>
                  <a:lnTo>
                    <a:pt x="2290605" y="801292"/>
                  </a:lnTo>
                  <a:lnTo>
                    <a:pt x="2290605" y="1286150"/>
                  </a:lnTo>
                  <a:lnTo>
                    <a:pt x="2884137" y="1353738"/>
                  </a:lnTo>
                  <a:lnTo>
                    <a:pt x="2890488" y="1354055"/>
                  </a:lnTo>
                  <a:lnTo>
                    <a:pt x="2898110" y="1354372"/>
                  </a:lnTo>
                  <a:lnTo>
                    <a:pt x="2905732" y="1355007"/>
                  </a:lnTo>
                  <a:lnTo>
                    <a:pt x="2913353" y="1355642"/>
                  </a:lnTo>
                  <a:lnTo>
                    <a:pt x="2920657" y="1357228"/>
                  </a:lnTo>
                  <a:lnTo>
                    <a:pt x="2927644" y="1358815"/>
                  </a:lnTo>
                  <a:lnTo>
                    <a:pt x="2934948" y="1361036"/>
                  </a:lnTo>
                  <a:lnTo>
                    <a:pt x="2941934" y="1362940"/>
                  </a:lnTo>
                  <a:lnTo>
                    <a:pt x="2948603" y="1365796"/>
                  </a:lnTo>
                  <a:lnTo>
                    <a:pt x="2955272" y="1368969"/>
                  </a:lnTo>
                  <a:lnTo>
                    <a:pt x="2961941" y="1372142"/>
                  </a:lnTo>
                  <a:lnTo>
                    <a:pt x="2968292" y="1375633"/>
                  </a:lnTo>
                  <a:lnTo>
                    <a:pt x="2974008" y="1379758"/>
                  </a:lnTo>
                  <a:lnTo>
                    <a:pt x="2980042" y="1383883"/>
                  </a:lnTo>
                  <a:lnTo>
                    <a:pt x="2985758" y="1388008"/>
                  </a:lnTo>
                  <a:lnTo>
                    <a:pt x="2990839" y="1393085"/>
                  </a:lnTo>
                  <a:lnTo>
                    <a:pt x="2996238" y="1397845"/>
                  </a:lnTo>
                  <a:lnTo>
                    <a:pt x="3001319" y="1403239"/>
                  </a:lnTo>
                  <a:lnTo>
                    <a:pt x="3005765" y="1408316"/>
                  </a:lnTo>
                  <a:lnTo>
                    <a:pt x="3010529" y="1414345"/>
                  </a:lnTo>
                  <a:lnTo>
                    <a:pt x="3014657" y="1419739"/>
                  </a:lnTo>
                  <a:lnTo>
                    <a:pt x="3018468" y="1426086"/>
                  </a:lnTo>
                  <a:lnTo>
                    <a:pt x="3021961" y="1432432"/>
                  </a:lnTo>
                  <a:lnTo>
                    <a:pt x="3025454" y="1438778"/>
                  </a:lnTo>
                  <a:lnTo>
                    <a:pt x="3028312" y="1445125"/>
                  </a:lnTo>
                  <a:lnTo>
                    <a:pt x="3030853" y="1452106"/>
                  </a:lnTo>
                  <a:lnTo>
                    <a:pt x="3033393" y="1459087"/>
                  </a:lnTo>
                  <a:lnTo>
                    <a:pt x="3035616" y="1466067"/>
                  </a:lnTo>
                  <a:lnTo>
                    <a:pt x="3036887" y="1473366"/>
                  </a:lnTo>
                  <a:lnTo>
                    <a:pt x="3038474" y="1480664"/>
                  </a:lnTo>
                  <a:lnTo>
                    <a:pt x="3039427" y="1488280"/>
                  </a:lnTo>
                  <a:lnTo>
                    <a:pt x="3040062" y="1495895"/>
                  </a:lnTo>
                  <a:lnTo>
                    <a:pt x="3040062" y="1503511"/>
                  </a:lnTo>
                  <a:lnTo>
                    <a:pt x="3040062" y="2154008"/>
                  </a:lnTo>
                  <a:lnTo>
                    <a:pt x="3040062" y="2161623"/>
                  </a:lnTo>
                  <a:lnTo>
                    <a:pt x="3039427" y="2169556"/>
                  </a:lnTo>
                  <a:lnTo>
                    <a:pt x="3038474" y="2177172"/>
                  </a:lnTo>
                  <a:lnTo>
                    <a:pt x="3036887" y="2184470"/>
                  </a:lnTo>
                  <a:lnTo>
                    <a:pt x="3035616" y="2191451"/>
                  </a:lnTo>
                  <a:lnTo>
                    <a:pt x="3033393" y="2198749"/>
                  </a:lnTo>
                  <a:lnTo>
                    <a:pt x="3030853" y="2205730"/>
                  </a:lnTo>
                  <a:lnTo>
                    <a:pt x="3028312" y="2212394"/>
                  </a:lnTo>
                  <a:lnTo>
                    <a:pt x="3025454" y="2219057"/>
                  </a:lnTo>
                  <a:lnTo>
                    <a:pt x="3021961" y="2225404"/>
                  </a:lnTo>
                  <a:lnTo>
                    <a:pt x="3018468" y="2231433"/>
                  </a:lnTo>
                  <a:lnTo>
                    <a:pt x="3014657" y="2237779"/>
                  </a:lnTo>
                  <a:lnTo>
                    <a:pt x="3010529" y="2243808"/>
                  </a:lnTo>
                  <a:lnTo>
                    <a:pt x="3005765" y="2249202"/>
                  </a:lnTo>
                  <a:lnTo>
                    <a:pt x="3001319" y="2254597"/>
                  </a:lnTo>
                  <a:lnTo>
                    <a:pt x="2996238" y="2259674"/>
                  </a:lnTo>
                  <a:lnTo>
                    <a:pt x="2990839" y="2264433"/>
                  </a:lnTo>
                  <a:lnTo>
                    <a:pt x="2985758" y="2269510"/>
                  </a:lnTo>
                  <a:lnTo>
                    <a:pt x="2980042" y="2273953"/>
                  </a:lnTo>
                  <a:lnTo>
                    <a:pt x="2974008" y="2278078"/>
                  </a:lnTo>
                  <a:lnTo>
                    <a:pt x="2968292" y="2281886"/>
                  </a:lnTo>
                  <a:lnTo>
                    <a:pt x="2961941" y="2285376"/>
                  </a:lnTo>
                  <a:lnTo>
                    <a:pt x="2955272" y="2288867"/>
                  </a:lnTo>
                  <a:lnTo>
                    <a:pt x="2948603" y="2291723"/>
                  </a:lnTo>
                  <a:lnTo>
                    <a:pt x="2941934" y="2294578"/>
                  </a:lnTo>
                  <a:lnTo>
                    <a:pt x="2934948" y="2297117"/>
                  </a:lnTo>
                  <a:lnTo>
                    <a:pt x="2927644" y="2298703"/>
                  </a:lnTo>
                  <a:lnTo>
                    <a:pt x="2920657" y="2300607"/>
                  </a:lnTo>
                  <a:lnTo>
                    <a:pt x="2913353" y="2301877"/>
                  </a:lnTo>
                  <a:lnTo>
                    <a:pt x="2905732" y="2302829"/>
                  </a:lnTo>
                  <a:lnTo>
                    <a:pt x="2898110" y="2303146"/>
                  </a:lnTo>
                  <a:lnTo>
                    <a:pt x="2890488" y="2303463"/>
                  </a:lnTo>
                  <a:lnTo>
                    <a:pt x="2177552" y="2303463"/>
                  </a:lnTo>
                  <a:lnTo>
                    <a:pt x="2173423" y="2303146"/>
                  </a:lnTo>
                  <a:lnTo>
                    <a:pt x="2171200" y="2303146"/>
                  </a:lnTo>
                  <a:lnTo>
                    <a:pt x="2169613" y="2303146"/>
                  </a:lnTo>
                  <a:lnTo>
                    <a:pt x="2162944" y="2303146"/>
                  </a:lnTo>
                  <a:lnTo>
                    <a:pt x="2156275" y="2303146"/>
                  </a:lnTo>
                  <a:lnTo>
                    <a:pt x="2149924" y="2302511"/>
                  </a:lnTo>
                  <a:lnTo>
                    <a:pt x="2143572" y="2301559"/>
                  </a:lnTo>
                  <a:lnTo>
                    <a:pt x="2137538" y="2300607"/>
                  </a:lnTo>
                  <a:lnTo>
                    <a:pt x="2131187" y="2298703"/>
                  </a:lnTo>
                  <a:lnTo>
                    <a:pt x="2125153" y="2297117"/>
                  </a:lnTo>
                  <a:lnTo>
                    <a:pt x="2119437" y="2294896"/>
                  </a:lnTo>
                  <a:lnTo>
                    <a:pt x="2113403" y="2292040"/>
                  </a:lnTo>
                  <a:lnTo>
                    <a:pt x="2107370" y="2289501"/>
                  </a:lnTo>
                  <a:lnTo>
                    <a:pt x="2101971" y="2286645"/>
                  </a:lnTo>
                  <a:lnTo>
                    <a:pt x="2096572" y="2283155"/>
                  </a:lnTo>
                  <a:lnTo>
                    <a:pt x="2091491" y="2279665"/>
                  </a:lnTo>
                  <a:lnTo>
                    <a:pt x="2086093" y="2275222"/>
                  </a:lnTo>
                  <a:lnTo>
                    <a:pt x="2081329" y="2271097"/>
                  </a:lnTo>
                  <a:lnTo>
                    <a:pt x="2076883" y="2266972"/>
                  </a:lnTo>
                  <a:lnTo>
                    <a:pt x="1560520" y="1751334"/>
                  </a:lnTo>
                  <a:lnTo>
                    <a:pt x="1556074" y="1746574"/>
                  </a:lnTo>
                  <a:lnTo>
                    <a:pt x="1552263" y="1741815"/>
                  </a:lnTo>
                  <a:lnTo>
                    <a:pt x="1548135" y="1737055"/>
                  </a:lnTo>
                  <a:lnTo>
                    <a:pt x="1544642" y="1731661"/>
                  </a:lnTo>
                  <a:lnTo>
                    <a:pt x="1541466" y="1726583"/>
                  </a:lnTo>
                  <a:lnTo>
                    <a:pt x="1538291" y="1720872"/>
                  </a:lnTo>
                  <a:lnTo>
                    <a:pt x="1535432" y="1715477"/>
                  </a:lnTo>
                  <a:lnTo>
                    <a:pt x="1532892" y="1709766"/>
                  </a:lnTo>
                  <a:lnTo>
                    <a:pt x="1530987" y="1704054"/>
                  </a:lnTo>
                  <a:lnTo>
                    <a:pt x="1529081" y="1698342"/>
                  </a:lnTo>
                  <a:lnTo>
                    <a:pt x="1527493" y="1692631"/>
                  </a:lnTo>
                  <a:lnTo>
                    <a:pt x="1526223" y="1686919"/>
                  </a:lnTo>
                  <a:lnTo>
                    <a:pt x="1525270" y="1680890"/>
                  </a:lnTo>
                  <a:lnTo>
                    <a:pt x="1524635" y="1674544"/>
                  </a:lnTo>
                  <a:lnTo>
                    <a:pt x="1524000" y="1668515"/>
                  </a:lnTo>
                  <a:lnTo>
                    <a:pt x="1524000" y="1662803"/>
                  </a:lnTo>
                  <a:lnTo>
                    <a:pt x="1524000" y="1656774"/>
                  </a:lnTo>
                  <a:lnTo>
                    <a:pt x="1524635" y="1650428"/>
                  </a:lnTo>
                  <a:lnTo>
                    <a:pt x="1525270" y="1644716"/>
                  </a:lnTo>
                  <a:lnTo>
                    <a:pt x="1526223" y="1638687"/>
                  </a:lnTo>
                  <a:lnTo>
                    <a:pt x="1527493" y="1632658"/>
                  </a:lnTo>
                  <a:lnTo>
                    <a:pt x="1529081" y="1626946"/>
                  </a:lnTo>
                  <a:lnTo>
                    <a:pt x="1530987" y="1621235"/>
                  </a:lnTo>
                  <a:lnTo>
                    <a:pt x="1532892" y="1615523"/>
                  </a:lnTo>
                  <a:lnTo>
                    <a:pt x="1535432" y="1609811"/>
                  </a:lnTo>
                  <a:lnTo>
                    <a:pt x="1538291" y="1604417"/>
                  </a:lnTo>
                  <a:lnTo>
                    <a:pt x="1541466" y="1599023"/>
                  </a:lnTo>
                  <a:lnTo>
                    <a:pt x="1544642" y="1593628"/>
                  </a:lnTo>
                  <a:lnTo>
                    <a:pt x="1548135" y="1588551"/>
                  </a:lnTo>
                  <a:lnTo>
                    <a:pt x="1552263" y="1583474"/>
                  </a:lnTo>
                  <a:lnTo>
                    <a:pt x="1556074" y="1578714"/>
                  </a:lnTo>
                  <a:lnTo>
                    <a:pt x="1560520" y="1574272"/>
                  </a:lnTo>
                  <a:lnTo>
                    <a:pt x="1564966" y="1569830"/>
                  </a:lnTo>
                  <a:lnTo>
                    <a:pt x="1570047" y="1565705"/>
                  </a:lnTo>
                  <a:lnTo>
                    <a:pt x="1574811" y="1561897"/>
                  </a:lnTo>
                  <a:lnTo>
                    <a:pt x="1579574" y="1558406"/>
                  </a:lnTo>
                  <a:lnTo>
                    <a:pt x="1584973" y="1554916"/>
                  </a:lnTo>
                  <a:lnTo>
                    <a:pt x="1590054" y="1552060"/>
                  </a:lnTo>
                  <a:lnTo>
                    <a:pt x="1595770" y="1549521"/>
                  </a:lnTo>
                  <a:lnTo>
                    <a:pt x="1601486" y="1546666"/>
                  </a:lnTo>
                  <a:lnTo>
                    <a:pt x="1606885" y="1544444"/>
                  </a:lnTo>
                  <a:lnTo>
                    <a:pt x="1612919" y="1542858"/>
                  </a:lnTo>
                  <a:lnTo>
                    <a:pt x="1618635" y="1540954"/>
                  </a:lnTo>
                  <a:lnTo>
                    <a:pt x="1624669" y="1539685"/>
                  </a:lnTo>
                  <a:lnTo>
                    <a:pt x="1630702" y="1538733"/>
                  </a:lnTo>
                  <a:lnTo>
                    <a:pt x="1637054" y="1538098"/>
                  </a:lnTo>
                  <a:lnTo>
                    <a:pt x="1642770" y="1537463"/>
                  </a:lnTo>
                  <a:lnTo>
                    <a:pt x="1649121" y="1537146"/>
                  </a:lnTo>
                  <a:lnTo>
                    <a:pt x="1655473" y="1537463"/>
                  </a:lnTo>
                  <a:lnTo>
                    <a:pt x="1661824" y="1538098"/>
                  </a:lnTo>
                  <a:lnTo>
                    <a:pt x="1667858" y="1538733"/>
                  </a:lnTo>
                  <a:lnTo>
                    <a:pt x="1673891" y="1539685"/>
                  </a:lnTo>
                  <a:lnTo>
                    <a:pt x="1679925" y="1540954"/>
                  </a:lnTo>
                  <a:lnTo>
                    <a:pt x="1685641" y="1542858"/>
                  </a:lnTo>
                  <a:lnTo>
                    <a:pt x="1691675" y="1544444"/>
                  </a:lnTo>
                  <a:lnTo>
                    <a:pt x="1697391" y="1546666"/>
                  </a:lnTo>
                  <a:lnTo>
                    <a:pt x="1702790" y="1549521"/>
                  </a:lnTo>
                  <a:lnTo>
                    <a:pt x="1708506" y="1552060"/>
                  </a:lnTo>
                  <a:lnTo>
                    <a:pt x="1713587" y="1554916"/>
                  </a:lnTo>
                  <a:lnTo>
                    <a:pt x="1718986" y="1558406"/>
                  </a:lnTo>
                  <a:lnTo>
                    <a:pt x="1723749" y="1561897"/>
                  </a:lnTo>
                  <a:lnTo>
                    <a:pt x="1728513" y="1565705"/>
                  </a:lnTo>
                  <a:lnTo>
                    <a:pt x="1733594" y="1569830"/>
                  </a:lnTo>
                  <a:lnTo>
                    <a:pt x="1738040" y="1574272"/>
                  </a:lnTo>
                  <a:lnTo>
                    <a:pt x="2017816" y="1853827"/>
                  </a:lnTo>
                  <a:lnTo>
                    <a:pt x="2017816" y="801292"/>
                  </a:lnTo>
                  <a:lnTo>
                    <a:pt x="2018133" y="794311"/>
                  </a:lnTo>
                  <a:lnTo>
                    <a:pt x="2018451" y="787330"/>
                  </a:lnTo>
                  <a:lnTo>
                    <a:pt x="2019404" y="780349"/>
                  </a:lnTo>
                  <a:lnTo>
                    <a:pt x="2020674" y="773685"/>
                  </a:lnTo>
                  <a:lnTo>
                    <a:pt x="2021944" y="767021"/>
                  </a:lnTo>
                  <a:lnTo>
                    <a:pt x="2024167" y="760992"/>
                  </a:lnTo>
                  <a:lnTo>
                    <a:pt x="2026073" y="754646"/>
                  </a:lnTo>
                  <a:lnTo>
                    <a:pt x="2028613" y="748300"/>
                  </a:lnTo>
                  <a:lnTo>
                    <a:pt x="2031471" y="742271"/>
                  </a:lnTo>
                  <a:lnTo>
                    <a:pt x="2034329" y="736559"/>
                  </a:lnTo>
                  <a:lnTo>
                    <a:pt x="2037823" y="730530"/>
                  </a:lnTo>
                  <a:lnTo>
                    <a:pt x="2040998" y="724819"/>
                  </a:lnTo>
                  <a:lnTo>
                    <a:pt x="2045127" y="719741"/>
                  </a:lnTo>
                  <a:lnTo>
                    <a:pt x="2048937" y="714347"/>
                  </a:lnTo>
                  <a:lnTo>
                    <a:pt x="2053383" y="709587"/>
                  </a:lnTo>
                  <a:lnTo>
                    <a:pt x="2057829" y="704828"/>
                  </a:lnTo>
                  <a:lnTo>
                    <a:pt x="2062275" y="700702"/>
                  </a:lnTo>
                  <a:lnTo>
                    <a:pt x="2067674" y="695943"/>
                  </a:lnTo>
                  <a:lnTo>
                    <a:pt x="2072437" y="692135"/>
                  </a:lnTo>
                  <a:lnTo>
                    <a:pt x="2078154" y="688327"/>
                  </a:lnTo>
                  <a:lnTo>
                    <a:pt x="2083552" y="684519"/>
                  </a:lnTo>
                  <a:lnTo>
                    <a:pt x="2089268" y="681346"/>
                  </a:lnTo>
                  <a:lnTo>
                    <a:pt x="2095302" y="678173"/>
                  </a:lnTo>
                  <a:lnTo>
                    <a:pt x="2101018" y="675952"/>
                  </a:lnTo>
                  <a:lnTo>
                    <a:pt x="2107370" y="673413"/>
                  </a:lnTo>
                  <a:lnTo>
                    <a:pt x="2113721" y="670875"/>
                  </a:lnTo>
                  <a:lnTo>
                    <a:pt x="2120390" y="669288"/>
                  </a:lnTo>
                  <a:lnTo>
                    <a:pt x="2127059" y="667702"/>
                  </a:lnTo>
                  <a:lnTo>
                    <a:pt x="2133728" y="666432"/>
                  </a:lnTo>
                  <a:lnTo>
                    <a:pt x="2140079" y="665798"/>
                  </a:lnTo>
                  <a:lnTo>
                    <a:pt x="2147065" y="665163"/>
                  </a:lnTo>
                  <a:close/>
                  <a:moveTo>
                    <a:pt x="1426690" y="484188"/>
                  </a:moveTo>
                  <a:lnTo>
                    <a:pt x="1631151" y="484188"/>
                  </a:lnTo>
                  <a:lnTo>
                    <a:pt x="1634627" y="484505"/>
                  </a:lnTo>
                  <a:lnTo>
                    <a:pt x="1637787" y="484822"/>
                  </a:lnTo>
                  <a:lnTo>
                    <a:pt x="1640947" y="485773"/>
                  </a:lnTo>
                  <a:lnTo>
                    <a:pt x="1644107" y="486725"/>
                  </a:lnTo>
                  <a:lnTo>
                    <a:pt x="1646635" y="488310"/>
                  </a:lnTo>
                  <a:lnTo>
                    <a:pt x="1649479" y="489895"/>
                  </a:lnTo>
                  <a:lnTo>
                    <a:pt x="1652008" y="491798"/>
                  </a:lnTo>
                  <a:lnTo>
                    <a:pt x="1654536" y="493700"/>
                  </a:lnTo>
                  <a:lnTo>
                    <a:pt x="1656432" y="496237"/>
                  </a:lnTo>
                  <a:lnTo>
                    <a:pt x="1658328" y="498773"/>
                  </a:lnTo>
                  <a:lnTo>
                    <a:pt x="1659908" y="501310"/>
                  </a:lnTo>
                  <a:lnTo>
                    <a:pt x="1661488" y="504164"/>
                  </a:lnTo>
                  <a:lnTo>
                    <a:pt x="1662436" y="507334"/>
                  </a:lnTo>
                  <a:lnTo>
                    <a:pt x="1663068" y="510505"/>
                  </a:lnTo>
                  <a:lnTo>
                    <a:pt x="1663700" y="513676"/>
                  </a:lnTo>
                  <a:lnTo>
                    <a:pt x="1663700" y="517164"/>
                  </a:lnTo>
                  <a:lnTo>
                    <a:pt x="1663700" y="1389743"/>
                  </a:lnTo>
                  <a:lnTo>
                    <a:pt x="1663700" y="1393231"/>
                  </a:lnTo>
                  <a:lnTo>
                    <a:pt x="1663068" y="1396401"/>
                  </a:lnTo>
                  <a:lnTo>
                    <a:pt x="1662436" y="1399572"/>
                  </a:lnTo>
                  <a:lnTo>
                    <a:pt x="1661488" y="1402743"/>
                  </a:lnTo>
                  <a:lnTo>
                    <a:pt x="1659908" y="1405279"/>
                  </a:lnTo>
                  <a:lnTo>
                    <a:pt x="1658328" y="1408133"/>
                  </a:lnTo>
                  <a:lnTo>
                    <a:pt x="1656432" y="1410669"/>
                  </a:lnTo>
                  <a:lnTo>
                    <a:pt x="1654536" y="1413206"/>
                  </a:lnTo>
                  <a:lnTo>
                    <a:pt x="1652008" y="1415108"/>
                  </a:lnTo>
                  <a:lnTo>
                    <a:pt x="1649479" y="1417011"/>
                  </a:lnTo>
                  <a:lnTo>
                    <a:pt x="1646635" y="1418596"/>
                  </a:lnTo>
                  <a:lnTo>
                    <a:pt x="1644107" y="1420182"/>
                  </a:lnTo>
                  <a:lnTo>
                    <a:pt x="1640947" y="1421133"/>
                  </a:lnTo>
                  <a:lnTo>
                    <a:pt x="1637787" y="1421767"/>
                  </a:lnTo>
                  <a:lnTo>
                    <a:pt x="1634627" y="1422401"/>
                  </a:lnTo>
                  <a:lnTo>
                    <a:pt x="1631151" y="1422401"/>
                  </a:lnTo>
                  <a:lnTo>
                    <a:pt x="1426690" y="1422401"/>
                  </a:lnTo>
                  <a:lnTo>
                    <a:pt x="1423214" y="1422401"/>
                  </a:lnTo>
                  <a:lnTo>
                    <a:pt x="1420054" y="1421767"/>
                  </a:lnTo>
                  <a:lnTo>
                    <a:pt x="1416894" y="1421133"/>
                  </a:lnTo>
                  <a:lnTo>
                    <a:pt x="1413734" y="1420182"/>
                  </a:lnTo>
                  <a:lnTo>
                    <a:pt x="1411206" y="1418596"/>
                  </a:lnTo>
                  <a:lnTo>
                    <a:pt x="1408362" y="1417011"/>
                  </a:lnTo>
                  <a:lnTo>
                    <a:pt x="1405834" y="1415108"/>
                  </a:lnTo>
                  <a:lnTo>
                    <a:pt x="1403622" y="1413206"/>
                  </a:lnTo>
                  <a:lnTo>
                    <a:pt x="1401409" y="1410669"/>
                  </a:lnTo>
                  <a:lnTo>
                    <a:pt x="1399513" y="1408133"/>
                  </a:lnTo>
                  <a:lnTo>
                    <a:pt x="1397933" y="1405279"/>
                  </a:lnTo>
                  <a:lnTo>
                    <a:pt x="1396669" y="1402743"/>
                  </a:lnTo>
                  <a:lnTo>
                    <a:pt x="1395405" y="1399572"/>
                  </a:lnTo>
                  <a:lnTo>
                    <a:pt x="1394457" y="1396401"/>
                  </a:lnTo>
                  <a:lnTo>
                    <a:pt x="1394141" y="1393231"/>
                  </a:lnTo>
                  <a:lnTo>
                    <a:pt x="1393825" y="1389743"/>
                  </a:lnTo>
                  <a:lnTo>
                    <a:pt x="1393825" y="517164"/>
                  </a:lnTo>
                  <a:lnTo>
                    <a:pt x="1394141" y="513676"/>
                  </a:lnTo>
                  <a:lnTo>
                    <a:pt x="1394457" y="510505"/>
                  </a:lnTo>
                  <a:lnTo>
                    <a:pt x="1395405" y="507334"/>
                  </a:lnTo>
                  <a:lnTo>
                    <a:pt x="1396669" y="504164"/>
                  </a:lnTo>
                  <a:lnTo>
                    <a:pt x="1397933" y="501310"/>
                  </a:lnTo>
                  <a:lnTo>
                    <a:pt x="1399513" y="498773"/>
                  </a:lnTo>
                  <a:lnTo>
                    <a:pt x="1401409" y="496237"/>
                  </a:lnTo>
                  <a:lnTo>
                    <a:pt x="1403622" y="493700"/>
                  </a:lnTo>
                  <a:lnTo>
                    <a:pt x="1405834" y="491798"/>
                  </a:lnTo>
                  <a:lnTo>
                    <a:pt x="1408362" y="489895"/>
                  </a:lnTo>
                  <a:lnTo>
                    <a:pt x="1411206" y="488310"/>
                  </a:lnTo>
                  <a:lnTo>
                    <a:pt x="1413734" y="486725"/>
                  </a:lnTo>
                  <a:lnTo>
                    <a:pt x="1416894" y="485773"/>
                  </a:lnTo>
                  <a:lnTo>
                    <a:pt x="1420054" y="484822"/>
                  </a:lnTo>
                  <a:lnTo>
                    <a:pt x="1423214" y="484505"/>
                  </a:lnTo>
                  <a:lnTo>
                    <a:pt x="1426690" y="484188"/>
                  </a:lnTo>
                  <a:close/>
                  <a:moveTo>
                    <a:pt x="183794" y="0"/>
                  </a:moveTo>
                  <a:lnTo>
                    <a:pt x="193952" y="0"/>
                  </a:lnTo>
                  <a:lnTo>
                    <a:pt x="2827060" y="0"/>
                  </a:lnTo>
                  <a:lnTo>
                    <a:pt x="2837218" y="0"/>
                  </a:lnTo>
                  <a:lnTo>
                    <a:pt x="2847059" y="952"/>
                  </a:lnTo>
                  <a:lnTo>
                    <a:pt x="2856582" y="2539"/>
                  </a:lnTo>
                  <a:lnTo>
                    <a:pt x="2866105" y="4443"/>
                  </a:lnTo>
                  <a:lnTo>
                    <a:pt x="2875628" y="6982"/>
                  </a:lnTo>
                  <a:lnTo>
                    <a:pt x="2884516" y="10156"/>
                  </a:lnTo>
                  <a:lnTo>
                    <a:pt x="2893721" y="13964"/>
                  </a:lnTo>
                  <a:lnTo>
                    <a:pt x="2902292" y="17773"/>
                  </a:lnTo>
                  <a:lnTo>
                    <a:pt x="2911180" y="22851"/>
                  </a:lnTo>
                  <a:lnTo>
                    <a:pt x="2919433" y="27611"/>
                  </a:lnTo>
                  <a:lnTo>
                    <a:pt x="2927369" y="33324"/>
                  </a:lnTo>
                  <a:lnTo>
                    <a:pt x="2935623" y="39036"/>
                  </a:lnTo>
                  <a:lnTo>
                    <a:pt x="2942924" y="45384"/>
                  </a:lnTo>
                  <a:lnTo>
                    <a:pt x="2950225" y="52366"/>
                  </a:lnTo>
                  <a:lnTo>
                    <a:pt x="2957525" y="59665"/>
                  </a:lnTo>
                  <a:lnTo>
                    <a:pt x="2964192" y="67282"/>
                  </a:lnTo>
                  <a:lnTo>
                    <a:pt x="2970540" y="74899"/>
                  </a:lnTo>
                  <a:lnTo>
                    <a:pt x="2976571" y="83468"/>
                  </a:lnTo>
                  <a:lnTo>
                    <a:pt x="2982285" y="92037"/>
                  </a:lnTo>
                  <a:lnTo>
                    <a:pt x="2987682" y="101240"/>
                  </a:lnTo>
                  <a:lnTo>
                    <a:pt x="2992761" y="110444"/>
                  </a:lnTo>
                  <a:lnTo>
                    <a:pt x="2997522" y="119965"/>
                  </a:lnTo>
                  <a:lnTo>
                    <a:pt x="3001649" y="130121"/>
                  </a:lnTo>
                  <a:lnTo>
                    <a:pt x="3005458" y="140276"/>
                  </a:lnTo>
                  <a:lnTo>
                    <a:pt x="3008950" y="150749"/>
                  </a:lnTo>
                  <a:lnTo>
                    <a:pt x="3012124" y="161540"/>
                  </a:lnTo>
                  <a:lnTo>
                    <a:pt x="3014663" y="172330"/>
                  </a:lnTo>
                  <a:lnTo>
                    <a:pt x="3016885" y="183438"/>
                  </a:lnTo>
                  <a:lnTo>
                    <a:pt x="3018473" y="194546"/>
                  </a:lnTo>
                  <a:lnTo>
                    <a:pt x="3019742" y="205971"/>
                  </a:lnTo>
                  <a:lnTo>
                    <a:pt x="3020695" y="218031"/>
                  </a:lnTo>
                  <a:lnTo>
                    <a:pt x="3021012" y="229774"/>
                  </a:lnTo>
                  <a:lnTo>
                    <a:pt x="3021012" y="1276768"/>
                  </a:lnTo>
                  <a:lnTo>
                    <a:pt x="3013711" y="1272642"/>
                  </a:lnTo>
                  <a:lnTo>
                    <a:pt x="3006410" y="1268833"/>
                  </a:lnTo>
                  <a:lnTo>
                    <a:pt x="2999109" y="1265342"/>
                  </a:lnTo>
                  <a:lnTo>
                    <a:pt x="2991808" y="1262169"/>
                  </a:lnTo>
                  <a:lnTo>
                    <a:pt x="2983872" y="1258995"/>
                  </a:lnTo>
                  <a:lnTo>
                    <a:pt x="2976254" y="1256139"/>
                  </a:lnTo>
                  <a:lnTo>
                    <a:pt x="2968318" y="1253282"/>
                  </a:lnTo>
                  <a:lnTo>
                    <a:pt x="2960382" y="1251061"/>
                  </a:lnTo>
                  <a:lnTo>
                    <a:pt x="2952129" y="1248839"/>
                  </a:lnTo>
                  <a:lnTo>
                    <a:pt x="2944193" y="1247252"/>
                  </a:lnTo>
                  <a:lnTo>
                    <a:pt x="2935940" y="1245348"/>
                  </a:lnTo>
                  <a:lnTo>
                    <a:pt x="2927369" y="1244079"/>
                  </a:lnTo>
                  <a:lnTo>
                    <a:pt x="2919116" y="1242809"/>
                  </a:lnTo>
                  <a:lnTo>
                    <a:pt x="2910863" y="1242175"/>
                  </a:lnTo>
                  <a:lnTo>
                    <a:pt x="2901975" y="1241540"/>
                  </a:lnTo>
                  <a:lnTo>
                    <a:pt x="2893404" y="1241540"/>
                  </a:lnTo>
                  <a:lnTo>
                    <a:pt x="2646123" y="1213294"/>
                  </a:lnTo>
                  <a:lnTo>
                    <a:pt x="2646123" y="313876"/>
                  </a:lnTo>
                  <a:lnTo>
                    <a:pt x="374889" y="313876"/>
                  </a:lnTo>
                  <a:lnTo>
                    <a:pt x="374889" y="1959424"/>
                  </a:lnTo>
                  <a:lnTo>
                    <a:pt x="1610021" y="1959424"/>
                  </a:lnTo>
                  <a:lnTo>
                    <a:pt x="1923646" y="2273300"/>
                  </a:lnTo>
                  <a:lnTo>
                    <a:pt x="193952" y="2273300"/>
                  </a:lnTo>
                  <a:lnTo>
                    <a:pt x="183794" y="2273300"/>
                  </a:lnTo>
                  <a:lnTo>
                    <a:pt x="173953" y="2272348"/>
                  </a:lnTo>
                  <a:lnTo>
                    <a:pt x="164113" y="2270761"/>
                  </a:lnTo>
                  <a:lnTo>
                    <a:pt x="154908" y="2268857"/>
                  </a:lnTo>
                  <a:lnTo>
                    <a:pt x="145385" y="2266318"/>
                  </a:lnTo>
                  <a:lnTo>
                    <a:pt x="136496" y="2263144"/>
                  </a:lnTo>
                  <a:lnTo>
                    <a:pt x="127291" y="2259336"/>
                  </a:lnTo>
                  <a:lnTo>
                    <a:pt x="118720" y="2255528"/>
                  </a:lnTo>
                  <a:lnTo>
                    <a:pt x="109832" y="2250450"/>
                  </a:lnTo>
                  <a:lnTo>
                    <a:pt x="101579" y="2245689"/>
                  </a:lnTo>
                  <a:lnTo>
                    <a:pt x="93326" y="2240294"/>
                  </a:lnTo>
                  <a:lnTo>
                    <a:pt x="85390" y="2234264"/>
                  </a:lnTo>
                  <a:lnTo>
                    <a:pt x="77771" y="2227917"/>
                  </a:lnTo>
                  <a:lnTo>
                    <a:pt x="70470" y="2220935"/>
                  </a:lnTo>
                  <a:lnTo>
                    <a:pt x="63487" y="2213635"/>
                  </a:lnTo>
                  <a:lnTo>
                    <a:pt x="56821" y="2206018"/>
                  </a:lnTo>
                  <a:lnTo>
                    <a:pt x="50472" y="2198402"/>
                  </a:lnTo>
                  <a:lnTo>
                    <a:pt x="44441" y="2189833"/>
                  </a:lnTo>
                  <a:lnTo>
                    <a:pt x="38727" y="2181264"/>
                  </a:lnTo>
                  <a:lnTo>
                    <a:pt x="33013" y="2172060"/>
                  </a:lnTo>
                  <a:lnTo>
                    <a:pt x="28252" y="2162856"/>
                  </a:lnTo>
                  <a:lnTo>
                    <a:pt x="23490" y="2153335"/>
                  </a:lnTo>
                  <a:lnTo>
                    <a:pt x="19364" y="2143180"/>
                  </a:lnTo>
                  <a:lnTo>
                    <a:pt x="15237" y="2133024"/>
                  </a:lnTo>
                  <a:lnTo>
                    <a:pt x="11745" y="2122551"/>
                  </a:lnTo>
                  <a:lnTo>
                    <a:pt x="8888" y="2112078"/>
                  </a:lnTo>
                  <a:lnTo>
                    <a:pt x="6349" y="2100970"/>
                  </a:lnTo>
                  <a:lnTo>
                    <a:pt x="3809" y="2089862"/>
                  </a:lnTo>
                  <a:lnTo>
                    <a:pt x="2540" y="2078754"/>
                  </a:lnTo>
                  <a:lnTo>
                    <a:pt x="952" y="2067329"/>
                  </a:lnTo>
                  <a:lnTo>
                    <a:pt x="318" y="2055269"/>
                  </a:lnTo>
                  <a:lnTo>
                    <a:pt x="0" y="2043844"/>
                  </a:lnTo>
                  <a:lnTo>
                    <a:pt x="0" y="229774"/>
                  </a:lnTo>
                  <a:lnTo>
                    <a:pt x="318" y="218031"/>
                  </a:lnTo>
                  <a:lnTo>
                    <a:pt x="952" y="205971"/>
                  </a:lnTo>
                  <a:lnTo>
                    <a:pt x="2540" y="194546"/>
                  </a:lnTo>
                  <a:lnTo>
                    <a:pt x="3809" y="183438"/>
                  </a:lnTo>
                  <a:lnTo>
                    <a:pt x="6349" y="172330"/>
                  </a:lnTo>
                  <a:lnTo>
                    <a:pt x="8888" y="161540"/>
                  </a:lnTo>
                  <a:lnTo>
                    <a:pt x="11745" y="150749"/>
                  </a:lnTo>
                  <a:lnTo>
                    <a:pt x="15237" y="140276"/>
                  </a:lnTo>
                  <a:lnTo>
                    <a:pt x="19364" y="130121"/>
                  </a:lnTo>
                  <a:lnTo>
                    <a:pt x="23490" y="119965"/>
                  </a:lnTo>
                  <a:lnTo>
                    <a:pt x="28252" y="110444"/>
                  </a:lnTo>
                  <a:lnTo>
                    <a:pt x="33013" y="101240"/>
                  </a:lnTo>
                  <a:lnTo>
                    <a:pt x="38727" y="92037"/>
                  </a:lnTo>
                  <a:lnTo>
                    <a:pt x="44441" y="83468"/>
                  </a:lnTo>
                  <a:lnTo>
                    <a:pt x="50472" y="74899"/>
                  </a:lnTo>
                  <a:lnTo>
                    <a:pt x="56821" y="67282"/>
                  </a:lnTo>
                  <a:lnTo>
                    <a:pt x="63487" y="59665"/>
                  </a:lnTo>
                  <a:lnTo>
                    <a:pt x="70470" y="52366"/>
                  </a:lnTo>
                  <a:lnTo>
                    <a:pt x="77771" y="45384"/>
                  </a:lnTo>
                  <a:lnTo>
                    <a:pt x="85390" y="39036"/>
                  </a:lnTo>
                  <a:lnTo>
                    <a:pt x="93326" y="33324"/>
                  </a:lnTo>
                  <a:lnTo>
                    <a:pt x="101579" y="27611"/>
                  </a:lnTo>
                  <a:lnTo>
                    <a:pt x="109832" y="22851"/>
                  </a:lnTo>
                  <a:lnTo>
                    <a:pt x="118720" y="17773"/>
                  </a:lnTo>
                  <a:lnTo>
                    <a:pt x="127291" y="13964"/>
                  </a:lnTo>
                  <a:lnTo>
                    <a:pt x="136496" y="10156"/>
                  </a:lnTo>
                  <a:lnTo>
                    <a:pt x="145385" y="6982"/>
                  </a:lnTo>
                  <a:lnTo>
                    <a:pt x="154908" y="4443"/>
                  </a:lnTo>
                  <a:lnTo>
                    <a:pt x="164113" y="2539"/>
                  </a:lnTo>
                  <a:lnTo>
                    <a:pt x="173953" y="952"/>
                  </a:lnTo>
                  <a:lnTo>
                    <a:pt x="18379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sz="1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7591957" y="3523612"/>
            <a:ext cx="575914" cy="575914"/>
            <a:chOff x="6821550" y="1828640"/>
            <a:chExt cx="576064" cy="576064"/>
          </a:xfrm>
        </p:grpSpPr>
        <p:sp>
          <p:nvSpPr>
            <p:cNvPr id="9" name="椭圆 8"/>
            <p:cNvSpPr/>
            <p:nvPr/>
          </p:nvSpPr>
          <p:spPr>
            <a:xfrm>
              <a:off x="6821550" y="1828640"/>
              <a:ext cx="576064" cy="576064"/>
            </a:xfrm>
            <a:prstGeom prst="ellipse">
              <a:avLst/>
            </a:prstGeom>
            <a:solidFill>
              <a:srgbClr val="2287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10" name="KSO_Shape"/>
            <p:cNvSpPr/>
            <p:nvPr/>
          </p:nvSpPr>
          <p:spPr bwMode="auto">
            <a:xfrm>
              <a:off x="6947440" y="2028536"/>
              <a:ext cx="324284" cy="247321"/>
            </a:xfrm>
            <a:custGeom>
              <a:avLst/>
              <a:gdLst>
                <a:gd name="T0" fmla="*/ 432030 w 2125663"/>
                <a:gd name="T1" fmla="*/ 1344893 h 1811338"/>
                <a:gd name="T2" fmla="*/ 462740 w 2125663"/>
                <a:gd name="T3" fmla="*/ 1477960 h 1811338"/>
                <a:gd name="T4" fmla="*/ 513638 w 2125663"/>
                <a:gd name="T5" fmla="*/ 1557743 h 1811338"/>
                <a:gd name="T6" fmla="*/ 516481 w 2125663"/>
                <a:gd name="T7" fmla="*/ 1336346 h 1811338"/>
                <a:gd name="T8" fmla="*/ 503401 w 2125663"/>
                <a:gd name="T9" fmla="*/ 1310416 h 1811338"/>
                <a:gd name="T10" fmla="*/ 515913 w 2125663"/>
                <a:gd name="T11" fmla="*/ 1250009 h 1811338"/>
                <a:gd name="T12" fmla="*/ 618846 w 2125663"/>
                <a:gd name="T13" fmla="*/ 1242885 h 1811338"/>
                <a:gd name="T14" fmla="*/ 643583 w 2125663"/>
                <a:gd name="T15" fmla="*/ 1263116 h 1811338"/>
                <a:gd name="T16" fmla="*/ 642446 w 2125663"/>
                <a:gd name="T17" fmla="*/ 1324948 h 1811338"/>
                <a:gd name="T18" fmla="*/ 619414 w 2125663"/>
                <a:gd name="T19" fmla="*/ 1342899 h 1811338"/>
                <a:gd name="T20" fmla="*/ 664057 w 2125663"/>
                <a:gd name="T21" fmla="*/ 1524691 h 1811338"/>
                <a:gd name="T22" fmla="*/ 704434 w 2125663"/>
                <a:gd name="T23" fmla="*/ 1417553 h 1811338"/>
                <a:gd name="T24" fmla="*/ 725191 w 2125663"/>
                <a:gd name="T25" fmla="*/ 1259697 h 1811338"/>
                <a:gd name="T26" fmla="*/ 857412 w 2125663"/>
                <a:gd name="T27" fmla="*/ 1192451 h 1811338"/>
                <a:gd name="T28" fmla="*/ 923096 w 2125663"/>
                <a:gd name="T29" fmla="*/ 1212682 h 1811338"/>
                <a:gd name="T30" fmla="*/ 970013 w 2125663"/>
                <a:gd name="T31" fmla="*/ 1259697 h 1811338"/>
                <a:gd name="T32" fmla="*/ 990201 w 2125663"/>
                <a:gd name="T33" fmla="*/ 1325233 h 1811338"/>
                <a:gd name="T34" fmla="*/ 980818 w 2125663"/>
                <a:gd name="T35" fmla="*/ 1537228 h 1811338"/>
                <a:gd name="T36" fmla="*/ 935891 w 2125663"/>
                <a:gd name="T37" fmla="*/ 1570566 h 1811338"/>
                <a:gd name="T38" fmla="*/ 798837 w 2125663"/>
                <a:gd name="T39" fmla="*/ 1607608 h 1811338"/>
                <a:gd name="T40" fmla="*/ 617424 w 2125663"/>
                <a:gd name="T41" fmla="*/ 1622140 h 1811338"/>
                <a:gd name="T42" fmla="*/ 428049 w 2125663"/>
                <a:gd name="T43" fmla="*/ 1615872 h 1811338"/>
                <a:gd name="T44" fmla="*/ 264551 w 2125663"/>
                <a:gd name="T45" fmla="*/ 1588232 h 1811338"/>
                <a:gd name="T46" fmla="*/ 180669 w 2125663"/>
                <a:gd name="T47" fmla="*/ 1549481 h 1811338"/>
                <a:gd name="T48" fmla="*/ 159912 w 2125663"/>
                <a:gd name="T49" fmla="*/ 1517283 h 1811338"/>
                <a:gd name="T50" fmla="*/ 167873 w 2125663"/>
                <a:gd name="T51" fmla="*/ 1284201 h 1811338"/>
                <a:gd name="T52" fmla="*/ 205123 w 2125663"/>
                <a:gd name="T53" fmla="*/ 1228638 h 1811338"/>
                <a:gd name="T54" fmla="*/ 264266 w 2125663"/>
                <a:gd name="T55" fmla="*/ 1196440 h 1811338"/>
                <a:gd name="T56" fmla="*/ 421225 w 2125663"/>
                <a:gd name="T57" fmla="*/ 1183048 h 1811338"/>
                <a:gd name="T58" fmla="*/ 433514 w 2125663"/>
                <a:gd name="T59" fmla="*/ 761303 h 1811338"/>
                <a:gd name="T60" fmla="*/ 391450 w 2125663"/>
                <a:gd name="T61" fmla="*/ 813630 h 1811338"/>
                <a:gd name="T62" fmla="*/ 379229 w 2125663"/>
                <a:gd name="T63" fmla="*/ 902075 h 1811338"/>
                <a:gd name="T64" fmla="*/ 414756 w 2125663"/>
                <a:gd name="T65" fmla="*/ 1016114 h 1811338"/>
                <a:gd name="T66" fmla="*/ 487516 w 2125663"/>
                <a:gd name="T67" fmla="*/ 1099439 h 1811338"/>
                <a:gd name="T68" fmla="*/ 567666 w 2125663"/>
                <a:gd name="T69" fmla="*/ 1135272 h 1811338"/>
                <a:gd name="T70" fmla="*/ 645542 w 2125663"/>
                <a:gd name="T71" fmla="*/ 1111099 h 1811338"/>
                <a:gd name="T72" fmla="*/ 722282 w 2125663"/>
                <a:gd name="T73" fmla="*/ 1035452 h 1811338"/>
                <a:gd name="T74" fmla="*/ 767757 w 2125663"/>
                <a:gd name="T75" fmla="*/ 926248 h 1811338"/>
                <a:gd name="T76" fmla="*/ 666290 w 2125663"/>
                <a:gd name="T77" fmla="*/ 863967 h 1811338"/>
                <a:gd name="T78" fmla="*/ 546918 w 2125663"/>
                <a:gd name="T79" fmla="*/ 832116 h 1811338"/>
                <a:gd name="T80" fmla="*/ 484389 w 2125663"/>
                <a:gd name="T81" fmla="*/ 790595 h 1811338"/>
                <a:gd name="T82" fmla="*/ 452273 w 2125663"/>
                <a:gd name="T83" fmla="*/ 760734 h 1811338"/>
                <a:gd name="T84" fmla="*/ 568234 w 2125663"/>
                <a:gd name="T85" fmla="*/ 587258 h 1811338"/>
                <a:gd name="T86" fmla="*/ 631616 w 2125663"/>
                <a:gd name="T87" fmla="*/ 594937 h 1811338"/>
                <a:gd name="T88" fmla="*/ 705513 w 2125663"/>
                <a:gd name="T89" fmla="*/ 631054 h 1811338"/>
                <a:gd name="T90" fmla="*/ 790210 w 2125663"/>
                <a:gd name="T91" fmla="*/ 732864 h 1811338"/>
                <a:gd name="T92" fmla="*/ 826306 w 2125663"/>
                <a:gd name="T93" fmla="*/ 873920 h 1811338"/>
                <a:gd name="T94" fmla="*/ 818064 w 2125663"/>
                <a:gd name="T95" fmla="*/ 959237 h 1811338"/>
                <a:gd name="T96" fmla="*/ 780831 w 2125663"/>
                <a:gd name="T97" fmla="*/ 1048534 h 1811338"/>
                <a:gd name="T98" fmla="*/ 687607 w 2125663"/>
                <a:gd name="T99" fmla="*/ 1148922 h 1811338"/>
                <a:gd name="T100" fmla="*/ 588983 w 2125663"/>
                <a:gd name="T101" fmla="*/ 1190727 h 1811338"/>
                <a:gd name="T102" fmla="*/ 525033 w 2125663"/>
                <a:gd name="T103" fmla="*/ 1182480 h 1811338"/>
                <a:gd name="T104" fmla="*/ 421293 w 2125663"/>
                <a:gd name="T105" fmla="*/ 1115081 h 1811338"/>
                <a:gd name="T106" fmla="*/ 345406 w 2125663"/>
                <a:gd name="T107" fmla="*/ 1002463 h 1811338"/>
                <a:gd name="T108" fmla="*/ 325511 w 2125663"/>
                <a:gd name="T109" fmla="*/ 929092 h 1811338"/>
                <a:gd name="T110" fmla="*/ 330627 w 2125663"/>
                <a:gd name="T111" fmla="*/ 813915 h 1811338"/>
                <a:gd name="T112" fmla="*/ 388324 w 2125663"/>
                <a:gd name="T113" fmla="*/ 686510 h 1811338"/>
                <a:gd name="T114" fmla="*/ 482400 w 2125663"/>
                <a:gd name="T115" fmla="*/ 608303 h 1811338"/>
                <a:gd name="T116" fmla="*/ 542939 w 2125663"/>
                <a:gd name="T117" fmla="*/ 589534 h 1811338"/>
                <a:gd name="T118" fmla="*/ 0 w 2125663"/>
                <a:gd name="T119" fmla="*/ 0 h 1811338"/>
                <a:gd name="T120" fmla="*/ 174993 w 2125663"/>
                <a:gd name="T121" fmla="*/ 1118883 h 181133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2125663" h="1811338">
                  <a:moveTo>
                    <a:pt x="470017" y="1320800"/>
                  </a:moveTo>
                  <a:lnTo>
                    <a:pt x="470335" y="1343069"/>
                  </a:lnTo>
                  <a:lnTo>
                    <a:pt x="471286" y="1364382"/>
                  </a:lnTo>
                  <a:lnTo>
                    <a:pt x="472238" y="1385696"/>
                  </a:lnTo>
                  <a:lnTo>
                    <a:pt x="473190" y="1406374"/>
                  </a:lnTo>
                  <a:lnTo>
                    <a:pt x="474459" y="1426415"/>
                  </a:lnTo>
                  <a:lnTo>
                    <a:pt x="476363" y="1446139"/>
                  </a:lnTo>
                  <a:lnTo>
                    <a:pt x="478267" y="1464908"/>
                  </a:lnTo>
                  <a:lnTo>
                    <a:pt x="480170" y="1483677"/>
                  </a:lnTo>
                  <a:lnTo>
                    <a:pt x="482074" y="1501491"/>
                  </a:lnTo>
                  <a:lnTo>
                    <a:pt x="484612" y="1518988"/>
                  </a:lnTo>
                  <a:lnTo>
                    <a:pt x="487468" y="1535530"/>
                  </a:lnTo>
                  <a:lnTo>
                    <a:pt x="490323" y="1552072"/>
                  </a:lnTo>
                  <a:lnTo>
                    <a:pt x="493179" y="1567660"/>
                  </a:lnTo>
                  <a:lnTo>
                    <a:pt x="496352" y="1582611"/>
                  </a:lnTo>
                  <a:lnTo>
                    <a:pt x="500159" y="1597563"/>
                  </a:lnTo>
                  <a:lnTo>
                    <a:pt x="503649" y="1611560"/>
                  </a:lnTo>
                  <a:lnTo>
                    <a:pt x="507774" y="1624921"/>
                  </a:lnTo>
                  <a:lnTo>
                    <a:pt x="511899" y="1637646"/>
                  </a:lnTo>
                  <a:lnTo>
                    <a:pt x="516341" y="1650052"/>
                  </a:lnTo>
                  <a:lnTo>
                    <a:pt x="520783" y="1661505"/>
                  </a:lnTo>
                  <a:lnTo>
                    <a:pt x="525859" y="1672639"/>
                  </a:lnTo>
                  <a:lnTo>
                    <a:pt x="530936" y="1683137"/>
                  </a:lnTo>
                  <a:lnTo>
                    <a:pt x="536329" y="1692998"/>
                  </a:lnTo>
                  <a:lnTo>
                    <a:pt x="541723" y="1702224"/>
                  </a:lnTo>
                  <a:lnTo>
                    <a:pt x="547752" y="1710813"/>
                  </a:lnTo>
                  <a:lnTo>
                    <a:pt x="553463" y="1718766"/>
                  </a:lnTo>
                  <a:lnTo>
                    <a:pt x="559808" y="1726083"/>
                  </a:lnTo>
                  <a:lnTo>
                    <a:pt x="566154" y="1732763"/>
                  </a:lnTo>
                  <a:lnTo>
                    <a:pt x="573134" y="1739125"/>
                  </a:lnTo>
                  <a:lnTo>
                    <a:pt x="580114" y="1744215"/>
                  </a:lnTo>
                  <a:lnTo>
                    <a:pt x="587412" y="1749305"/>
                  </a:lnTo>
                  <a:lnTo>
                    <a:pt x="594709" y="1753123"/>
                  </a:lnTo>
                  <a:lnTo>
                    <a:pt x="594709" y="1499901"/>
                  </a:lnTo>
                  <a:lnTo>
                    <a:pt x="591537" y="1499264"/>
                  </a:lnTo>
                  <a:lnTo>
                    <a:pt x="588047" y="1498310"/>
                  </a:lnTo>
                  <a:lnTo>
                    <a:pt x="584874" y="1497038"/>
                  </a:lnTo>
                  <a:lnTo>
                    <a:pt x="582018" y="1495765"/>
                  </a:lnTo>
                  <a:lnTo>
                    <a:pt x="579163" y="1494175"/>
                  </a:lnTo>
                  <a:lnTo>
                    <a:pt x="576307" y="1491948"/>
                  </a:lnTo>
                  <a:lnTo>
                    <a:pt x="573769" y="1489721"/>
                  </a:lnTo>
                  <a:lnTo>
                    <a:pt x="571548" y="1487494"/>
                  </a:lnTo>
                  <a:lnTo>
                    <a:pt x="569327" y="1484949"/>
                  </a:lnTo>
                  <a:lnTo>
                    <a:pt x="567106" y="1482404"/>
                  </a:lnTo>
                  <a:lnTo>
                    <a:pt x="565519" y="1479223"/>
                  </a:lnTo>
                  <a:lnTo>
                    <a:pt x="564250" y="1476360"/>
                  </a:lnTo>
                  <a:lnTo>
                    <a:pt x="563298" y="1473179"/>
                  </a:lnTo>
                  <a:lnTo>
                    <a:pt x="562347" y="1469998"/>
                  </a:lnTo>
                  <a:lnTo>
                    <a:pt x="562029" y="1466180"/>
                  </a:lnTo>
                  <a:lnTo>
                    <a:pt x="561712" y="1462999"/>
                  </a:lnTo>
                  <a:lnTo>
                    <a:pt x="561712" y="1425143"/>
                  </a:lnTo>
                  <a:lnTo>
                    <a:pt x="562029" y="1421007"/>
                  </a:lnTo>
                  <a:lnTo>
                    <a:pt x="562664" y="1417508"/>
                  </a:lnTo>
                  <a:lnTo>
                    <a:pt x="563616" y="1414009"/>
                  </a:lnTo>
                  <a:lnTo>
                    <a:pt x="564885" y="1410191"/>
                  </a:lnTo>
                  <a:lnTo>
                    <a:pt x="566154" y="1407010"/>
                  </a:lnTo>
                  <a:lnTo>
                    <a:pt x="568375" y="1403829"/>
                  </a:lnTo>
                  <a:lnTo>
                    <a:pt x="570596" y="1400966"/>
                  </a:lnTo>
                  <a:lnTo>
                    <a:pt x="572817" y="1398103"/>
                  </a:lnTo>
                  <a:lnTo>
                    <a:pt x="575673" y="1395558"/>
                  </a:lnTo>
                  <a:lnTo>
                    <a:pt x="578528" y="1393649"/>
                  </a:lnTo>
                  <a:lnTo>
                    <a:pt x="581701" y="1391741"/>
                  </a:lnTo>
                  <a:lnTo>
                    <a:pt x="584874" y="1390150"/>
                  </a:lnTo>
                  <a:lnTo>
                    <a:pt x="588364" y="1388878"/>
                  </a:lnTo>
                  <a:lnTo>
                    <a:pt x="592171" y="1387605"/>
                  </a:lnTo>
                  <a:lnTo>
                    <a:pt x="595979" y="1386969"/>
                  </a:lnTo>
                  <a:lnTo>
                    <a:pt x="599786" y="1386969"/>
                  </a:lnTo>
                  <a:lnTo>
                    <a:pt x="682597" y="1386969"/>
                  </a:lnTo>
                  <a:lnTo>
                    <a:pt x="686721" y="1386969"/>
                  </a:lnTo>
                  <a:lnTo>
                    <a:pt x="690529" y="1387605"/>
                  </a:lnTo>
                  <a:lnTo>
                    <a:pt x="694019" y="1388878"/>
                  </a:lnTo>
                  <a:lnTo>
                    <a:pt x="697826" y="1390150"/>
                  </a:lnTo>
                  <a:lnTo>
                    <a:pt x="700999" y="1391741"/>
                  </a:lnTo>
                  <a:lnTo>
                    <a:pt x="704172" y="1393649"/>
                  </a:lnTo>
                  <a:lnTo>
                    <a:pt x="707345" y="1395558"/>
                  </a:lnTo>
                  <a:lnTo>
                    <a:pt x="709883" y="1398103"/>
                  </a:lnTo>
                  <a:lnTo>
                    <a:pt x="712104" y="1400966"/>
                  </a:lnTo>
                  <a:lnTo>
                    <a:pt x="714325" y="1403829"/>
                  </a:lnTo>
                  <a:lnTo>
                    <a:pt x="716229" y="1407010"/>
                  </a:lnTo>
                  <a:lnTo>
                    <a:pt x="718132" y="1410191"/>
                  </a:lnTo>
                  <a:lnTo>
                    <a:pt x="719402" y="1414009"/>
                  </a:lnTo>
                  <a:lnTo>
                    <a:pt x="720353" y="1417508"/>
                  </a:lnTo>
                  <a:lnTo>
                    <a:pt x="720671" y="1421007"/>
                  </a:lnTo>
                  <a:lnTo>
                    <a:pt x="720988" y="1425143"/>
                  </a:lnTo>
                  <a:lnTo>
                    <a:pt x="720988" y="1462999"/>
                  </a:lnTo>
                  <a:lnTo>
                    <a:pt x="720988" y="1466180"/>
                  </a:lnTo>
                  <a:lnTo>
                    <a:pt x="720353" y="1469998"/>
                  </a:lnTo>
                  <a:lnTo>
                    <a:pt x="719719" y="1473179"/>
                  </a:lnTo>
                  <a:lnTo>
                    <a:pt x="718450" y="1476360"/>
                  </a:lnTo>
                  <a:lnTo>
                    <a:pt x="716863" y="1479223"/>
                  </a:lnTo>
                  <a:lnTo>
                    <a:pt x="715277" y="1482404"/>
                  </a:lnTo>
                  <a:lnTo>
                    <a:pt x="713373" y="1484949"/>
                  </a:lnTo>
                  <a:lnTo>
                    <a:pt x="711469" y="1487494"/>
                  </a:lnTo>
                  <a:lnTo>
                    <a:pt x="708931" y="1489721"/>
                  </a:lnTo>
                  <a:lnTo>
                    <a:pt x="706710" y="1491948"/>
                  </a:lnTo>
                  <a:lnTo>
                    <a:pt x="703537" y="1494175"/>
                  </a:lnTo>
                  <a:lnTo>
                    <a:pt x="700682" y="1495765"/>
                  </a:lnTo>
                  <a:lnTo>
                    <a:pt x="697826" y="1497038"/>
                  </a:lnTo>
                  <a:lnTo>
                    <a:pt x="694653" y="1498310"/>
                  </a:lnTo>
                  <a:lnTo>
                    <a:pt x="691163" y="1499264"/>
                  </a:lnTo>
                  <a:lnTo>
                    <a:pt x="687991" y="1499901"/>
                  </a:lnTo>
                  <a:lnTo>
                    <a:pt x="687991" y="1753123"/>
                  </a:lnTo>
                  <a:lnTo>
                    <a:pt x="695605" y="1749305"/>
                  </a:lnTo>
                  <a:lnTo>
                    <a:pt x="702586" y="1744215"/>
                  </a:lnTo>
                  <a:lnTo>
                    <a:pt x="709566" y="1739125"/>
                  </a:lnTo>
                  <a:lnTo>
                    <a:pt x="716229" y="1732763"/>
                  </a:lnTo>
                  <a:lnTo>
                    <a:pt x="722892" y="1726083"/>
                  </a:lnTo>
                  <a:lnTo>
                    <a:pt x="729237" y="1718766"/>
                  </a:lnTo>
                  <a:lnTo>
                    <a:pt x="734948" y="1710813"/>
                  </a:lnTo>
                  <a:lnTo>
                    <a:pt x="740977" y="1702224"/>
                  </a:lnTo>
                  <a:lnTo>
                    <a:pt x="746371" y="1692998"/>
                  </a:lnTo>
                  <a:lnTo>
                    <a:pt x="751447" y="1683137"/>
                  </a:lnTo>
                  <a:lnTo>
                    <a:pt x="756841" y="1672639"/>
                  </a:lnTo>
                  <a:lnTo>
                    <a:pt x="761600" y="1661505"/>
                  </a:lnTo>
                  <a:lnTo>
                    <a:pt x="766359" y="1650052"/>
                  </a:lnTo>
                  <a:lnTo>
                    <a:pt x="770801" y="1637646"/>
                  </a:lnTo>
                  <a:lnTo>
                    <a:pt x="774926" y="1624921"/>
                  </a:lnTo>
                  <a:lnTo>
                    <a:pt x="779051" y="1611560"/>
                  </a:lnTo>
                  <a:lnTo>
                    <a:pt x="782541" y="1597563"/>
                  </a:lnTo>
                  <a:lnTo>
                    <a:pt x="786031" y="1582611"/>
                  </a:lnTo>
                  <a:lnTo>
                    <a:pt x="789521" y="1567660"/>
                  </a:lnTo>
                  <a:lnTo>
                    <a:pt x="792377" y="1552072"/>
                  </a:lnTo>
                  <a:lnTo>
                    <a:pt x="795232" y="1535530"/>
                  </a:lnTo>
                  <a:lnTo>
                    <a:pt x="797770" y="1518988"/>
                  </a:lnTo>
                  <a:lnTo>
                    <a:pt x="800626" y="1501491"/>
                  </a:lnTo>
                  <a:lnTo>
                    <a:pt x="802530" y="1483677"/>
                  </a:lnTo>
                  <a:lnTo>
                    <a:pt x="804751" y="1464908"/>
                  </a:lnTo>
                  <a:lnTo>
                    <a:pt x="806337" y="1446139"/>
                  </a:lnTo>
                  <a:lnTo>
                    <a:pt x="807923" y="1426415"/>
                  </a:lnTo>
                  <a:lnTo>
                    <a:pt x="809193" y="1406374"/>
                  </a:lnTo>
                  <a:lnTo>
                    <a:pt x="810779" y="1385696"/>
                  </a:lnTo>
                  <a:lnTo>
                    <a:pt x="811731" y="1364382"/>
                  </a:lnTo>
                  <a:lnTo>
                    <a:pt x="812365" y="1343069"/>
                  </a:lnTo>
                  <a:lnTo>
                    <a:pt x="813000" y="1320800"/>
                  </a:lnTo>
                  <a:lnTo>
                    <a:pt x="840921" y="1322709"/>
                  </a:lnTo>
                  <a:lnTo>
                    <a:pt x="866621" y="1324300"/>
                  </a:lnTo>
                  <a:lnTo>
                    <a:pt x="909771" y="1327481"/>
                  </a:lnTo>
                  <a:lnTo>
                    <a:pt x="938644" y="1330026"/>
                  </a:lnTo>
                  <a:lnTo>
                    <a:pt x="948797" y="1330980"/>
                  </a:lnTo>
                  <a:lnTo>
                    <a:pt x="956729" y="1331298"/>
                  </a:lnTo>
                  <a:lnTo>
                    <a:pt x="964661" y="1331934"/>
                  </a:lnTo>
                  <a:lnTo>
                    <a:pt x="972593" y="1332889"/>
                  </a:lnTo>
                  <a:lnTo>
                    <a:pt x="980208" y="1334161"/>
                  </a:lnTo>
                  <a:lnTo>
                    <a:pt x="987823" y="1335752"/>
                  </a:lnTo>
                  <a:lnTo>
                    <a:pt x="995437" y="1337979"/>
                  </a:lnTo>
                  <a:lnTo>
                    <a:pt x="1002418" y="1340205"/>
                  </a:lnTo>
                  <a:lnTo>
                    <a:pt x="1009715" y="1343387"/>
                  </a:lnTo>
                  <a:lnTo>
                    <a:pt x="1016378" y="1346250"/>
                  </a:lnTo>
                  <a:lnTo>
                    <a:pt x="1023358" y="1349749"/>
                  </a:lnTo>
                  <a:lnTo>
                    <a:pt x="1030021" y="1353885"/>
                  </a:lnTo>
                  <a:lnTo>
                    <a:pt x="1036050" y="1357702"/>
                  </a:lnTo>
                  <a:lnTo>
                    <a:pt x="1042395" y="1361837"/>
                  </a:lnTo>
                  <a:lnTo>
                    <a:pt x="1048106" y="1366927"/>
                  </a:lnTo>
                  <a:lnTo>
                    <a:pt x="1053817" y="1371699"/>
                  </a:lnTo>
                  <a:lnTo>
                    <a:pt x="1059211" y="1377107"/>
                  </a:lnTo>
                  <a:lnTo>
                    <a:pt x="1064605" y="1382197"/>
                  </a:lnTo>
                  <a:lnTo>
                    <a:pt x="1069364" y="1388241"/>
                  </a:lnTo>
                  <a:lnTo>
                    <a:pt x="1073806" y="1393967"/>
                  </a:lnTo>
                  <a:lnTo>
                    <a:pt x="1078248" y="1400012"/>
                  </a:lnTo>
                  <a:lnTo>
                    <a:pt x="1082373" y="1406374"/>
                  </a:lnTo>
                  <a:lnTo>
                    <a:pt x="1085863" y="1413054"/>
                  </a:lnTo>
                  <a:lnTo>
                    <a:pt x="1089670" y="1419735"/>
                  </a:lnTo>
                  <a:lnTo>
                    <a:pt x="1092843" y="1426734"/>
                  </a:lnTo>
                  <a:lnTo>
                    <a:pt x="1095381" y="1433732"/>
                  </a:lnTo>
                  <a:lnTo>
                    <a:pt x="1097920" y="1441049"/>
                  </a:lnTo>
                  <a:lnTo>
                    <a:pt x="1100141" y="1448684"/>
                  </a:lnTo>
                  <a:lnTo>
                    <a:pt x="1101727" y="1456000"/>
                  </a:lnTo>
                  <a:lnTo>
                    <a:pt x="1103314" y="1463635"/>
                  </a:lnTo>
                  <a:lnTo>
                    <a:pt x="1104265" y="1471588"/>
                  </a:lnTo>
                  <a:lnTo>
                    <a:pt x="1104900" y="1479541"/>
                  </a:lnTo>
                  <a:lnTo>
                    <a:pt x="1104900" y="1487494"/>
                  </a:lnTo>
                  <a:lnTo>
                    <a:pt x="1104900" y="1686000"/>
                  </a:lnTo>
                  <a:lnTo>
                    <a:pt x="1104900" y="1690135"/>
                  </a:lnTo>
                  <a:lnTo>
                    <a:pt x="1104265" y="1693953"/>
                  </a:lnTo>
                  <a:lnTo>
                    <a:pt x="1103631" y="1697770"/>
                  </a:lnTo>
                  <a:lnTo>
                    <a:pt x="1102362" y="1701906"/>
                  </a:lnTo>
                  <a:lnTo>
                    <a:pt x="1101093" y="1705405"/>
                  </a:lnTo>
                  <a:lnTo>
                    <a:pt x="1099189" y="1709222"/>
                  </a:lnTo>
                  <a:lnTo>
                    <a:pt x="1096968" y="1713040"/>
                  </a:lnTo>
                  <a:lnTo>
                    <a:pt x="1094430" y="1716221"/>
                  </a:lnTo>
                  <a:lnTo>
                    <a:pt x="1091891" y="1719720"/>
                  </a:lnTo>
                  <a:lnTo>
                    <a:pt x="1089036" y="1722901"/>
                  </a:lnTo>
                  <a:lnTo>
                    <a:pt x="1085546" y="1726719"/>
                  </a:lnTo>
                  <a:lnTo>
                    <a:pt x="1082056" y="1729900"/>
                  </a:lnTo>
                  <a:lnTo>
                    <a:pt x="1078248" y="1732763"/>
                  </a:lnTo>
                  <a:lnTo>
                    <a:pt x="1074124" y="1736262"/>
                  </a:lnTo>
                  <a:lnTo>
                    <a:pt x="1069682" y="1739125"/>
                  </a:lnTo>
                  <a:lnTo>
                    <a:pt x="1065240" y="1741989"/>
                  </a:lnTo>
                  <a:lnTo>
                    <a:pt x="1055404" y="1748033"/>
                  </a:lnTo>
                  <a:lnTo>
                    <a:pt x="1044299" y="1753441"/>
                  </a:lnTo>
                  <a:lnTo>
                    <a:pt x="1032560" y="1758531"/>
                  </a:lnTo>
                  <a:lnTo>
                    <a:pt x="1019868" y="1763939"/>
                  </a:lnTo>
                  <a:lnTo>
                    <a:pt x="1005908" y="1768392"/>
                  </a:lnTo>
                  <a:lnTo>
                    <a:pt x="991630" y="1773164"/>
                  </a:lnTo>
                  <a:lnTo>
                    <a:pt x="976718" y="1777300"/>
                  </a:lnTo>
                  <a:lnTo>
                    <a:pt x="960854" y="1781117"/>
                  </a:lnTo>
                  <a:lnTo>
                    <a:pt x="944038" y="1784934"/>
                  </a:lnTo>
                  <a:lnTo>
                    <a:pt x="927222" y="1788434"/>
                  </a:lnTo>
                  <a:lnTo>
                    <a:pt x="909454" y="1791615"/>
                  </a:lnTo>
                  <a:lnTo>
                    <a:pt x="891369" y="1794796"/>
                  </a:lnTo>
                  <a:lnTo>
                    <a:pt x="872332" y="1797341"/>
                  </a:lnTo>
                  <a:lnTo>
                    <a:pt x="853295" y="1799886"/>
                  </a:lnTo>
                  <a:lnTo>
                    <a:pt x="833941" y="1801795"/>
                  </a:lnTo>
                  <a:lnTo>
                    <a:pt x="813952" y="1804022"/>
                  </a:lnTo>
                  <a:lnTo>
                    <a:pt x="793328" y="1805930"/>
                  </a:lnTo>
                  <a:lnTo>
                    <a:pt x="773022" y="1807203"/>
                  </a:lnTo>
                  <a:lnTo>
                    <a:pt x="752399" y="1808475"/>
                  </a:lnTo>
                  <a:lnTo>
                    <a:pt x="731458" y="1809748"/>
                  </a:lnTo>
                  <a:lnTo>
                    <a:pt x="710200" y="1810384"/>
                  </a:lnTo>
                  <a:lnTo>
                    <a:pt x="688942" y="1811020"/>
                  </a:lnTo>
                  <a:lnTo>
                    <a:pt x="667684" y="1811338"/>
                  </a:lnTo>
                  <a:lnTo>
                    <a:pt x="646427" y="1811338"/>
                  </a:lnTo>
                  <a:lnTo>
                    <a:pt x="625486" y="1811338"/>
                  </a:lnTo>
                  <a:lnTo>
                    <a:pt x="603911" y="1811020"/>
                  </a:lnTo>
                  <a:lnTo>
                    <a:pt x="582653" y="1810384"/>
                  </a:lnTo>
                  <a:lnTo>
                    <a:pt x="561395" y="1809748"/>
                  </a:lnTo>
                  <a:lnTo>
                    <a:pt x="540137" y="1808475"/>
                  </a:lnTo>
                  <a:lnTo>
                    <a:pt x="518879" y="1807203"/>
                  </a:lnTo>
                  <a:lnTo>
                    <a:pt x="498573" y="1805930"/>
                  </a:lnTo>
                  <a:lnTo>
                    <a:pt x="477632" y="1804022"/>
                  </a:lnTo>
                  <a:lnTo>
                    <a:pt x="457326" y="1801795"/>
                  </a:lnTo>
                  <a:lnTo>
                    <a:pt x="437337" y="1799886"/>
                  </a:lnTo>
                  <a:lnTo>
                    <a:pt x="417983" y="1797341"/>
                  </a:lnTo>
                  <a:lnTo>
                    <a:pt x="398629" y="1794796"/>
                  </a:lnTo>
                  <a:lnTo>
                    <a:pt x="379909" y="1791615"/>
                  </a:lnTo>
                  <a:lnTo>
                    <a:pt x="361824" y="1788434"/>
                  </a:lnTo>
                  <a:lnTo>
                    <a:pt x="344056" y="1784934"/>
                  </a:lnTo>
                  <a:lnTo>
                    <a:pt x="327240" y="1781117"/>
                  </a:lnTo>
                  <a:lnTo>
                    <a:pt x="310741" y="1777300"/>
                  </a:lnTo>
                  <a:lnTo>
                    <a:pt x="295195" y="1773164"/>
                  </a:lnTo>
                  <a:lnTo>
                    <a:pt x="280600" y="1768392"/>
                  </a:lnTo>
                  <a:lnTo>
                    <a:pt x="266322" y="1763939"/>
                  </a:lnTo>
                  <a:lnTo>
                    <a:pt x="252996" y="1758531"/>
                  </a:lnTo>
                  <a:lnTo>
                    <a:pt x="240622" y="1753441"/>
                  </a:lnTo>
                  <a:lnTo>
                    <a:pt x="229517" y="1748033"/>
                  </a:lnTo>
                  <a:lnTo>
                    <a:pt x="219047" y="1741989"/>
                  </a:lnTo>
                  <a:lnTo>
                    <a:pt x="214288" y="1739125"/>
                  </a:lnTo>
                  <a:lnTo>
                    <a:pt x="209846" y="1736262"/>
                  </a:lnTo>
                  <a:lnTo>
                    <a:pt x="205404" y="1732763"/>
                  </a:lnTo>
                  <a:lnTo>
                    <a:pt x="201596" y="1729900"/>
                  </a:lnTo>
                  <a:lnTo>
                    <a:pt x="198106" y="1726719"/>
                  </a:lnTo>
                  <a:lnTo>
                    <a:pt x="194299" y="1722901"/>
                  </a:lnTo>
                  <a:lnTo>
                    <a:pt x="191443" y="1719720"/>
                  </a:lnTo>
                  <a:lnTo>
                    <a:pt x="188588" y="1716221"/>
                  </a:lnTo>
                  <a:lnTo>
                    <a:pt x="186367" y="1713040"/>
                  </a:lnTo>
                  <a:lnTo>
                    <a:pt x="183828" y="1709222"/>
                  </a:lnTo>
                  <a:lnTo>
                    <a:pt x="181925" y="1705405"/>
                  </a:lnTo>
                  <a:lnTo>
                    <a:pt x="180338" y="1701906"/>
                  </a:lnTo>
                  <a:lnTo>
                    <a:pt x="179386" y="1697770"/>
                  </a:lnTo>
                  <a:lnTo>
                    <a:pt x="178435" y="1693953"/>
                  </a:lnTo>
                  <a:lnTo>
                    <a:pt x="177800" y="1690135"/>
                  </a:lnTo>
                  <a:lnTo>
                    <a:pt x="177800" y="1686000"/>
                  </a:lnTo>
                  <a:lnTo>
                    <a:pt x="177800" y="1487494"/>
                  </a:lnTo>
                  <a:lnTo>
                    <a:pt x="178117" y="1479541"/>
                  </a:lnTo>
                  <a:lnTo>
                    <a:pt x="178435" y="1471588"/>
                  </a:lnTo>
                  <a:lnTo>
                    <a:pt x="179386" y="1463635"/>
                  </a:lnTo>
                  <a:lnTo>
                    <a:pt x="180973" y="1456000"/>
                  </a:lnTo>
                  <a:lnTo>
                    <a:pt x="182559" y="1448684"/>
                  </a:lnTo>
                  <a:lnTo>
                    <a:pt x="184463" y="1441049"/>
                  </a:lnTo>
                  <a:lnTo>
                    <a:pt x="187318" y="1433732"/>
                  </a:lnTo>
                  <a:lnTo>
                    <a:pt x="190174" y="1426734"/>
                  </a:lnTo>
                  <a:lnTo>
                    <a:pt x="193030" y="1419735"/>
                  </a:lnTo>
                  <a:lnTo>
                    <a:pt x="196520" y="1413054"/>
                  </a:lnTo>
                  <a:lnTo>
                    <a:pt x="200327" y="1406374"/>
                  </a:lnTo>
                  <a:lnTo>
                    <a:pt x="204452" y="1400012"/>
                  </a:lnTo>
                  <a:lnTo>
                    <a:pt x="208576" y="1393967"/>
                  </a:lnTo>
                  <a:lnTo>
                    <a:pt x="213336" y="1388241"/>
                  </a:lnTo>
                  <a:lnTo>
                    <a:pt x="218095" y="1382197"/>
                  </a:lnTo>
                  <a:lnTo>
                    <a:pt x="223489" y="1377107"/>
                  </a:lnTo>
                  <a:lnTo>
                    <a:pt x="228883" y="1371699"/>
                  </a:lnTo>
                  <a:lnTo>
                    <a:pt x="234594" y="1366927"/>
                  </a:lnTo>
                  <a:lnTo>
                    <a:pt x="240305" y="1361837"/>
                  </a:lnTo>
                  <a:lnTo>
                    <a:pt x="246650" y="1357702"/>
                  </a:lnTo>
                  <a:lnTo>
                    <a:pt x="252679" y="1353885"/>
                  </a:lnTo>
                  <a:lnTo>
                    <a:pt x="259659" y="1349749"/>
                  </a:lnTo>
                  <a:lnTo>
                    <a:pt x="266005" y="1346250"/>
                  </a:lnTo>
                  <a:lnTo>
                    <a:pt x="272985" y="1343387"/>
                  </a:lnTo>
                  <a:lnTo>
                    <a:pt x="280282" y="1340205"/>
                  </a:lnTo>
                  <a:lnTo>
                    <a:pt x="287263" y="1337979"/>
                  </a:lnTo>
                  <a:lnTo>
                    <a:pt x="294877" y="1335752"/>
                  </a:lnTo>
                  <a:lnTo>
                    <a:pt x="302492" y="1334161"/>
                  </a:lnTo>
                  <a:lnTo>
                    <a:pt x="310107" y="1332889"/>
                  </a:lnTo>
                  <a:lnTo>
                    <a:pt x="318039" y="1331934"/>
                  </a:lnTo>
                  <a:lnTo>
                    <a:pt x="325971" y="1331298"/>
                  </a:lnTo>
                  <a:lnTo>
                    <a:pt x="333903" y="1330980"/>
                  </a:lnTo>
                  <a:lnTo>
                    <a:pt x="344056" y="1330026"/>
                  </a:lnTo>
                  <a:lnTo>
                    <a:pt x="372929" y="1327481"/>
                  </a:lnTo>
                  <a:lnTo>
                    <a:pt x="415762" y="1324300"/>
                  </a:lnTo>
                  <a:lnTo>
                    <a:pt x="441779" y="1322709"/>
                  </a:lnTo>
                  <a:lnTo>
                    <a:pt x="470017" y="1320800"/>
                  </a:lnTo>
                  <a:close/>
                  <a:moveTo>
                    <a:pt x="1004887" y="995363"/>
                  </a:moveTo>
                  <a:lnTo>
                    <a:pt x="1176337" y="995363"/>
                  </a:lnTo>
                  <a:lnTo>
                    <a:pt x="1176337" y="1265238"/>
                  </a:lnTo>
                  <a:lnTo>
                    <a:pt x="1004887" y="1265238"/>
                  </a:lnTo>
                  <a:lnTo>
                    <a:pt x="1004887" y="995363"/>
                  </a:lnTo>
                  <a:close/>
                  <a:moveTo>
                    <a:pt x="493561" y="847408"/>
                  </a:moveTo>
                  <a:lnTo>
                    <a:pt x="491024" y="847726"/>
                  </a:lnTo>
                  <a:lnTo>
                    <a:pt x="488804" y="848043"/>
                  </a:lnTo>
                  <a:lnTo>
                    <a:pt x="485950" y="848996"/>
                  </a:lnTo>
                  <a:lnTo>
                    <a:pt x="483730" y="849948"/>
                  </a:lnTo>
                  <a:lnTo>
                    <a:pt x="481510" y="851218"/>
                  </a:lnTo>
                  <a:lnTo>
                    <a:pt x="479290" y="852806"/>
                  </a:lnTo>
                  <a:lnTo>
                    <a:pt x="475167" y="856933"/>
                  </a:lnTo>
                  <a:lnTo>
                    <a:pt x="470727" y="861061"/>
                  </a:lnTo>
                  <a:lnTo>
                    <a:pt x="466604" y="865823"/>
                  </a:lnTo>
                  <a:lnTo>
                    <a:pt x="462482" y="871221"/>
                  </a:lnTo>
                  <a:lnTo>
                    <a:pt x="454553" y="882651"/>
                  </a:lnTo>
                  <a:lnTo>
                    <a:pt x="448527" y="890906"/>
                  </a:lnTo>
                  <a:lnTo>
                    <a:pt x="442819" y="899478"/>
                  </a:lnTo>
                  <a:lnTo>
                    <a:pt x="436793" y="908368"/>
                  </a:lnTo>
                  <a:lnTo>
                    <a:pt x="431402" y="917893"/>
                  </a:lnTo>
                  <a:lnTo>
                    <a:pt x="429499" y="926783"/>
                  </a:lnTo>
                  <a:lnTo>
                    <a:pt x="427596" y="935673"/>
                  </a:lnTo>
                  <a:lnTo>
                    <a:pt x="426010" y="945198"/>
                  </a:lnTo>
                  <a:lnTo>
                    <a:pt x="424742" y="954406"/>
                  </a:lnTo>
                  <a:lnTo>
                    <a:pt x="423790" y="963931"/>
                  </a:lnTo>
                  <a:lnTo>
                    <a:pt x="423156" y="973773"/>
                  </a:lnTo>
                  <a:lnTo>
                    <a:pt x="422839" y="982981"/>
                  </a:lnTo>
                  <a:lnTo>
                    <a:pt x="422839" y="992823"/>
                  </a:lnTo>
                  <a:lnTo>
                    <a:pt x="423156" y="1007111"/>
                  </a:lnTo>
                  <a:lnTo>
                    <a:pt x="424107" y="1020764"/>
                  </a:lnTo>
                  <a:lnTo>
                    <a:pt x="426010" y="1034099"/>
                  </a:lnTo>
                  <a:lnTo>
                    <a:pt x="428547" y="1047434"/>
                  </a:lnTo>
                  <a:lnTo>
                    <a:pt x="432036" y="1060769"/>
                  </a:lnTo>
                  <a:lnTo>
                    <a:pt x="435525" y="1073469"/>
                  </a:lnTo>
                  <a:lnTo>
                    <a:pt x="439965" y="1086169"/>
                  </a:lnTo>
                  <a:lnTo>
                    <a:pt x="445039" y="1098551"/>
                  </a:lnTo>
                  <a:lnTo>
                    <a:pt x="450430" y="1110934"/>
                  </a:lnTo>
                  <a:lnTo>
                    <a:pt x="456456" y="1122999"/>
                  </a:lnTo>
                  <a:lnTo>
                    <a:pt x="462799" y="1134429"/>
                  </a:lnTo>
                  <a:lnTo>
                    <a:pt x="469459" y="1145541"/>
                  </a:lnTo>
                  <a:lnTo>
                    <a:pt x="477070" y="1156019"/>
                  </a:lnTo>
                  <a:lnTo>
                    <a:pt x="484364" y="1166496"/>
                  </a:lnTo>
                  <a:lnTo>
                    <a:pt x="492293" y="1176656"/>
                  </a:lnTo>
                  <a:lnTo>
                    <a:pt x="500539" y="1186181"/>
                  </a:lnTo>
                  <a:lnTo>
                    <a:pt x="508784" y="1195389"/>
                  </a:lnTo>
                  <a:lnTo>
                    <a:pt x="517347" y="1204279"/>
                  </a:lnTo>
                  <a:lnTo>
                    <a:pt x="526227" y="1212216"/>
                  </a:lnTo>
                  <a:lnTo>
                    <a:pt x="535107" y="1220154"/>
                  </a:lnTo>
                  <a:lnTo>
                    <a:pt x="543987" y="1227456"/>
                  </a:lnTo>
                  <a:lnTo>
                    <a:pt x="553184" y="1234124"/>
                  </a:lnTo>
                  <a:lnTo>
                    <a:pt x="562381" y="1240474"/>
                  </a:lnTo>
                  <a:lnTo>
                    <a:pt x="571578" y="1245871"/>
                  </a:lnTo>
                  <a:lnTo>
                    <a:pt x="580775" y="1250951"/>
                  </a:lnTo>
                  <a:lnTo>
                    <a:pt x="589655" y="1255079"/>
                  </a:lnTo>
                  <a:lnTo>
                    <a:pt x="598853" y="1258889"/>
                  </a:lnTo>
                  <a:lnTo>
                    <a:pt x="607732" y="1262381"/>
                  </a:lnTo>
                  <a:lnTo>
                    <a:pt x="616612" y="1264604"/>
                  </a:lnTo>
                  <a:lnTo>
                    <a:pt x="624858" y="1266509"/>
                  </a:lnTo>
                  <a:lnTo>
                    <a:pt x="633421" y="1267461"/>
                  </a:lnTo>
                  <a:lnTo>
                    <a:pt x="641349" y="1267779"/>
                  </a:lnTo>
                  <a:lnTo>
                    <a:pt x="649595" y="1267461"/>
                  </a:lnTo>
                  <a:lnTo>
                    <a:pt x="657524" y="1266509"/>
                  </a:lnTo>
                  <a:lnTo>
                    <a:pt x="666404" y="1264604"/>
                  </a:lnTo>
                  <a:lnTo>
                    <a:pt x="674967" y="1262381"/>
                  </a:lnTo>
                  <a:lnTo>
                    <a:pt x="684164" y="1258889"/>
                  </a:lnTo>
                  <a:lnTo>
                    <a:pt x="692726" y="1255079"/>
                  </a:lnTo>
                  <a:lnTo>
                    <a:pt x="701924" y="1250951"/>
                  </a:lnTo>
                  <a:lnTo>
                    <a:pt x="711121" y="1245871"/>
                  </a:lnTo>
                  <a:lnTo>
                    <a:pt x="720318" y="1240474"/>
                  </a:lnTo>
                  <a:lnTo>
                    <a:pt x="729515" y="1234124"/>
                  </a:lnTo>
                  <a:lnTo>
                    <a:pt x="738395" y="1227456"/>
                  </a:lnTo>
                  <a:lnTo>
                    <a:pt x="747592" y="1220154"/>
                  </a:lnTo>
                  <a:lnTo>
                    <a:pt x="756472" y="1212216"/>
                  </a:lnTo>
                  <a:lnTo>
                    <a:pt x="765352" y="1204279"/>
                  </a:lnTo>
                  <a:lnTo>
                    <a:pt x="773915" y="1195389"/>
                  </a:lnTo>
                  <a:lnTo>
                    <a:pt x="782160" y="1186181"/>
                  </a:lnTo>
                  <a:lnTo>
                    <a:pt x="790406" y="1176656"/>
                  </a:lnTo>
                  <a:lnTo>
                    <a:pt x="798652" y="1166496"/>
                  </a:lnTo>
                  <a:lnTo>
                    <a:pt x="805946" y="1156019"/>
                  </a:lnTo>
                  <a:lnTo>
                    <a:pt x="813240" y="1145541"/>
                  </a:lnTo>
                  <a:lnTo>
                    <a:pt x="819900" y="1134429"/>
                  </a:lnTo>
                  <a:lnTo>
                    <a:pt x="826243" y="1122999"/>
                  </a:lnTo>
                  <a:lnTo>
                    <a:pt x="831952" y="1110934"/>
                  </a:lnTo>
                  <a:lnTo>
                    <a:pt x="837660" y="1098551"/>
                  </a:lnTo>
                  <a:lnTo>
                    <a:pt x="842417" y="1086169"/>
                  </a:lnTo>
                  <a:lnTo>
                    <a:pt x="847174" y="1073469"/>
                  </a:lnTo>
                  <a:lnTo>
                    <a:pt x="850980" y="1060769"/>
                  </a:lnTo>
                  <a:lnTo>
                    <a:pt x="853834" y="1047434"/>
                  </a:lnTo>
                  <a:lnTo>
                    <a:pt x="856689" y="1034099"/>
                  </a:lnTo>
                  <a:lnTo>
                    <a:pt x="858592" y="1020764"/>
                  </a:lnTo>
                  <a:lnTo>
                    <a:pt x="859543" y="1007111"/>
                  </a:lnTo>
                  <a:lnTo>
                    <a:pt x="860177" y="992823"/>
                  </a:lnTo>
                  <a:lnTo>
                    <a:pt x="859860" y="984886"/>
                  </a:lnTo>
                  <a:lnTo>
                    <a:pt x="859543" y="976313"/>
                  </a:lnTo>
                  <a:lnTo>
                    <a:pt x="837343" y="975361"/>
                  </a:lnTo>
                  <a:lnTo>
                    <a:pt x="814509" y="973773"/>
                  </a:lnTo>
                  <a:lnTo>
                    <a:pt x="791040" y="970916"/>
                  </a:lnTo>
                  <a:lnTo>
                    <a:pt x="767255" y="968058"/>
                  </a:lnTo>
                  <a:lnTo>
                    <a:pt x="743469" y="964566"/>
                  </a:lnTo>
                  <a:lnTo>
                    <a:pt x="719366" y="960438"/>
                  </a:lnTo>
                  <a:lnTo>
                    <a:pt x="695898" y="955041"/>
                  </a:lnTo>
                  <a:lnTo>
                    <a:pt x="684481" y="952501"/>
                  </a:lnTo>
                  <a:lnTo>
                    <a:pt x="673064" y="949643"/>
                  </a:lnTo>
                  <a:lnTo>
                    <a:pt x="661964" y="946468"/>
                  </a:lnTo>
                  <a:lnTo>
                    <a:pt x="651181" y="943293"/>
                  </a:lnTo>
                  <a:lnTo>
                    <a:pt x="640398" y="940118"/>
                  </a:lnTo>
                  <a:lnTo>
                    <a:pt x="629932" y="936308"/>
                  </a:lnTo>
                  <a:lnTo>
                    <a:pt x="620101" y="932816"/>
                  </a:lnTo>
                  <a:lnTo>
                    <a:pt x="610270" y="929006"/>
                  </a:lnTo>
                  <a:lnTo>
                    <a:pt x="601073" y="924878"/>
                  </a:lnTo>
                  <a:lnTo>
                    <a:pt x="592510" y="921068"/>
                  </a:lnTo>
                  <a:lnTo>
                    <a:pt x="583947" y="916941"/>
                  </a:lnTo>
                  <a:lnTo>
                    <a:pt x="576018" y="912178"/>
                  </a:lnTo>
                  <a:lnTo>
                    <a:pt x="568724" y="907733"/>
                  </a:lnTo>
                  <a:lnTo>
                    <a:pt x="561747" y="903288"/>
                  </a:lnTo>
                  <a:lnTo>
                    <a:pt x="555404" y="898208"/>
                  </a:lnTo>
                  <a:lnTo>
                    <a:pt x="550013" y="893128"/>
                  </a:lnTo>
                  <a:lnTo>
                    <a:pt x="544938" y="887731"/>
                  </a:lnTo>
                  <a:lnTo>
                    <a:pt x="540498" y="882651"/>
                  </a:lnTo>
                  <a:lnTo>
                    <a:pt x="536376" y="876936"/>
                  </a:lnTo>
                  <a:lnTo>
                    <a:pt x="532253" y="872173"/>
                  </a:lnTo>
                  <a:lnTo>
                    <a:pt x="528447" y="867728"/>
                  </a:lnTo>
                  <a:lnTo>
                    <a:pt x="524641" y="863601"/>
                  </a:lnTo>
                  <a:lnTo>
                    <a:pt x="520836" y="860426"/>
                  </a:lnTo>
                  <a:lnTo>
                    <a:pt x="517347" y="857251"/>
                  </a:lnTo>
                  <a:lnTo>
                    <a:pt x="514176" y="854393"/>
                  </a:lnTo>
                  <a:lnTo>
                    <a:pt x="511004" y="852488"/>
                  </a:lnTo>
                  <a:lnTo>
                    <a:pt x="507833" y="850583"/>
                  </a:lnTo>
                  <a:lnTo>
                    <a:pt x="504661" y="849313"/>
                  </a:lnTo>
                  <a:lnTo>
                    <a:pt x="501807" y="848361"/>
                  </a:lnTo>
                  <a:lnTo>
                    <a:pt x="499270" y="847726"/>
                  </a:lnTo>
                  <a:lnTo>
                    <a:pt x="496099" y="847408"/>
                  </a:lnTo>
                  <a:lnTo>
                    <a:pt x="493561" y="847408"/>
                  </a:lnTo>
                  <a:close/>
                  <a:moveTo>
                    <a:pt x="1304925" y="828675"/>
                  </a:moveTo>
                  <a:lnTo>
                    <a:pt x="1476375" y="828675"/>
                  </a:lnTo>
                  <a:lnTo>
                    <a:pt x="1476375" y="1252538"/>
                  </a:lnTo>
                  <a:lnTo>
                    <a:pt x="1304925" y="1252538"/>
                  </a:lnTo>
                  <a:lnTo>
                    <a:pt x="1304925" y="828675"/>
                  </a:lnTo>
                  <a:close/>
                  <a:moveTo>
                    <a:pt x="634055" y="655638"/>
                  </a:moveTo>
                  <a:lnTo>
                    <a:pt x="641349" y="655638"/>
                  </a:lnTo>
                  <a:lnTo>
                    <a:pt x="648644" y="655638"/>
                  </a:lnTo>
                  <a:lnTo>
                    <a:pt x="655938" y="655956"/>
                  </a:lnTo>
                  <a:lnTo>
                    <a:pt x="662915" y="656591"/>
                  </a:lnTo>
                  <a:lnTo>
                    <a:pt x="669892" y="657226"/>
                  </a:lnTo>
                  <a:lnTo>
                    <a:pt x="677187" y="658178"/>
                  </a:lnTo>
                  <a:lnTo>
                    <a:pt x="684164" y="659766"/>
                  </a:lnTo>
                  <a:lnTo>
                    <a:pt x="691141" y="661036"/>
                  </a:lnTo>
                  <a:lnTo>
                    <a:pt x="698118" y="662623"/>
                  </a:lnTo>
                  <a:lnTo>
                    <a:pt x="704778" y="664211"/>
                  </a:lnTo>
                  <a:lnTo>
                    <a:pt x="711438" y="666433"/>
                  </a:lnTo>
                  <a:lnTo>
                    <a:pt x="718415" y="668338"/>
                  </a:lnTo>
                  <a:lnTo>
                    <a:pt x="724758" y="670878"/>
                  </a:lnTo>
                  <a:lnTo>
                    <a:pt x="731418" y="673418"/>
                  </a:lnTo>
                  <a:lnTo>
                    <a:pt x="737761" y="676276"/>
                  </a:lnTo>
                  <a:lnTo>
                    <a:pt x="744421" y="679133"/>
                  </a:lnTo>
                  <a:lnTo>
                    <a:pt x="750446" y="682308"/>
                  </a:lnTo>
                  <a:lnTo>
                    <a:pt x="763132" y="688976"/>
                  </a:lnTo>
                  <a:lnTo>
                    <a:pt x="775500" y="696596"/>
                  </a:lnTo>
                  <a:lnTo>
                    <a:pt x="787235" y="704533"/>
                  </a:lnTo>
                  <a:lnTo>
                    <a:pt x="798652" y="713423"/>
                  </a:lnTo>
                  <a:lnTo>
                    <a:pt x="809435" y="722631"/>
                  </a:lnTo>
                  <a:lnTo>
                    <a:pt x="819900" y="732791"/>
                  </a:lnTo>
                  <a:lnTo>
                    <a:pt x="830049" y="743586"/>
                  </a:lnTo>
                  <a:lnTo>
                    <a:pt x="839880" y="754698"/>
                  </a:lnTo>
                  <a:lnTo>
                    <a:pt x="849394" y="766446"/>
                  </a:lnTo>
                  <a:lnTo>
                    <a:pt x="858274" y="778511"/>
                  </a:lnTo>
                  <a:lnTo>
                    <a:pt x="866520" y="791211"/>
                  </a:lnTo>
                  <a:lnTo>
                    <a:pt x="874449" y="804546"/>
                  </a:lnTo>
                  <a:lnTo>
                    <a:pt x="881743" y="818198"/>
                  </a:lnTo>
                  <a:lnTo>
                    <a:pt x="888403" y="832168"/>
                  </a:lnTo>
                  <a:lnTo>
                    <a:pt x="894746" y="847091"/>
                  </a:lnTo>
                  <a:lnTo>
                    <a:pt x="900137" y="861696"/>
                  </a:lnTo>
                  <a:lnTo>
                    <a:pt x="905529" y="876936"/>
                  </a:lnTo>
                  <a:lnTo>
                    <a:pt x="909651" y="892811"/>
                  </a:lnTo>
                  <a:lnTo>
                    <a:pt x="913457" y="908686"/>
                  </a:lnTo>
                  <a:lnTo>
                    <a:pt x="916946" y="924878"/>
                  </a:lnTo>
                  <a:lnTo>
                    <a:pt x="919166" y="941706"/>
                  </a:lnTo>
                  <a:lnTo>
                    <a:pt x="921068" y="958533"/>
                  </a:lnTo>
                  <a:lnTo>
                    <a:pt x="922020" y="975678"/>
                  </a:lnTo>
                  <a:lnTo>
                    <a:pt x="922337" y="992823"/>
                  </a:lnTo>
                  <a:lnTo>
                    <a:pt x="922337" y="1002031"/>
                  </a:lnTo>
                  <a:lnTo>
                    <a:pt x="922020" y="1010921"/>
                  </a:lnTo>
                  <a:lnTo>
                    <a:pt x="921386" y="1019811"/>
                  </a:lnTo>
                  <a:lnTo>
                    <a:pt x="920434" y="1028384"/>
                  </a:lnTo>
                  <a:lnTo>
                    <a:pt x="919483" y="1037274"/>
                  </a:lnTo>
                  <a:lnTo>
                    <a:pt x="918214" y="1045846"/>
                  </a:lnTo>
                  <a:lnTo>
                    <a:pt x="916628" y="1054419"/>
                  </a:lnTo>
                  <a:lnTo>
                    <a:pt x="915043" y="1062674"/>
                  </a:lnTo>
                  <a:lnTo>
                    <a:pt x="912823" y="1070929"/>
                  </a:lnTo>
                  <a:lnTo>
                    <a:pt x="910603" y="1079501"/>
                  </a:lnTo>
                  <a:lnTo>
                    <a:pt x="908383" y="1087756"/>
                  </a:lnTo>
                  <a:lnTo>
                    <a:pt x="906163" y="1095694"/>
                  </a:lnTo>
                  <a:lnTo>
                    <a:pt x="903309" y="1103631"/>
                  </a:lnTo>
                  <a:lnTo>
                    <a:pt x="900137" y="1111569"/>
                  </a:lnTo>
                  <a:lnTo>
                    <a:pt x="897283" y="1119189"/>
                  </a:lnTo>
                  <a:lnTo>
                    <a:pt x="894111" y="1126809"/>
                  </a:lnTo>
                  <a:lnTo>
                    <a:pt x="887134" y="1141731"/>
                  </a:lnTo>
                  <a:lnTo>
                    <a:pt x="879523" y="1156336"/>
                  </a:lnTo>
                  <a:lnTo>
                    <a:pt x="871277" y="1170624"/>
                  </a:lnTo>
                  <a:lnTo>
                    <a:pt x="862714" y="1184276"/>
                  </a:lnTo>
                  <a:lnTo>
                    <a:pt x="853517" y="1197611"/>
                  </a:lnTo>
                  <a:lnTo>
                    <a:pt x="843686" y="1209994"/>
                  </a:lnTo>
                  <a:lnTo>
                    <a:pt x="833854" y="1222376"/>
                  </a:lnTo>
                  <a:lnTo>
                    <a:pt x="823389" y="1233806"/>
                  </a:lnTo>
                  <a:lnTo>
                    <a:pt x="812606" y="1244919"/>
                  </a:lnTo>
                  <a:lnTo>
                    <a:pt x="801823" y="1255396"/>
                  </a:lnTo>
                  <a:lnTo>
                    <a:pt x="790406" y="1265239"/>
                  </a:lnTo>
                  <a:lnTo>
                    <a:pt x="778989" y="1274446"/>
                  </a:lnTo>
                  <a:lnTo>
                    <a:pt x="767255" y="1282701"/>
                  </a:lnTo>
                  <a:lnTo>
                    <a:pt x="755521" y="1290956"/>
                  </a:lnTo>
                  <a:lnTo>
                    <a:pt x="743786" y="1298259"/>
                  </a:lnTo>
                  <a:lnTo>
                    <a:pt x="732052" y="1304609"/>
                  </a:lnTo>
                  <a:lnTo>
                    <a:pt x="720318" y="1310641"/>
                  </a:lnTo>
                  <a:lnTo>
                    <a:pt x="708584" y="1315721"/>
                  </a:lnTo>
                  <a:lnTo>
                    <a:pt x="696849" y="1320166"/>
                  </a:lnTo>
                  <a:lnTo>
                    <a:pt x="685432" y="1323659"/>
                  </a:lnTo>
                  <a:lnTo>
                    <a:pt x="674015" y="1326516"/>
                  </a:lnTo>
                  <a:lnTo>
                    <a:pt x="662915" y="1328421"/>
                  </a:lnTo>
                  <a:lnTo>
                    <a:pt x="657207" y="1329374"/>
                  </a:lnTo>
                  <a:lnTo>
                    <a:pt x="652132" y="1329691"/>
                  </a:lnTo>
                  <a:lnTo>
                    <a:pt x="646424" y="1330009"/>
                  </a:lnTo>
                  <a:lnTo>
                    <a:pt x="641349" y="1330326"/>
                  </a:lnTo>
                  <a:lnTo>
                    <a:pt x="635958" y="1330009"/>
                  </a:lnTo>
                  <a:lnTo>
                    <a:pt x="630884" y="1329691"/>
                  </a:lnTo>
                  <a:lnTo>
                    <a:pt x="625492" y="1329374"/>
                  </a:lnTo>
                  <a:lnTo>
                    <a:pt x="620101" y="1328421"/>
                  </a:lnTo>
                  <a:lnTo>
                    <a:pt x="609001" y="1326516"/>
                  </a:lnTo>
                  <a:lnTo>
                    <a:pt x="597584" y="1323659"/>
                  </a:lnTo>
                  <a:lnTo>
                    <a:pt x="585850" y="1320166"/>
                  </a:lnTo>
                  <a:lnTo>
                    <a:pt x="574433" y="1315721"/>
                  </a:lnTo>
                  <a:lnTo>
                    <a:pt x="562698" y="1310641"/>
                  </a:lnTo>
                  <a:lnTo>
                    <a:pt x="550647" y="1304609"/>
                  </a:lnTo>
                  <a:lnTo>
                    <a:pt x="538913" y="1298259"/>
                  </a:lnTo>
                  <a:lnTo>
                    <a:pt x="527179" y="1290956"/>
                  </a:lnTo>
                  <a:lnTo>
                    <a:pt x="515444" y="1282701"/>
                  </a:lnTo>
                  <a:lnTo>
                    <a:pt x="503710" y="1274446"/>
                  </a:lnTo>
                  <a:lnTo>
                    <a:pt x="492293" y="1265239"/>
                  </a:lnTo>
                  <a:lnTo>
                    <a:pt x="481193" y="1255396"/>
                  </a:lnTo>
                  <a:lnTo>
                    <a:pt x="470093" y="1244919"/>
                  </a:lnTo>
                  <a:lnTo>
                    <a:pt x="459310" y="1233806"/>
                  </a:lnTo>
                  <a:lnTo>
                    <a:pt x="448845" y="1222376"/>
                  </a:lnTo>
                  <a:lnTo>
                    <a:pt x="438696" y="1209994"/>
                  </a:lnTo>
                  <a:lnTo>
                    <a:pt x="429499" y="1197611"/>
                  </a:lnTo>
                  <a:lnTo>
                    <a:pt x="419985" y="1184276"/>
                  </a:lnTo>
                  <a:lnTo>
                    <a:pt x="411422" y="1170624"/>
                  </a:lnTo>
                  <a:lnTo>
                    <a:pt x="403176" y="1156336"/>
                  </a:lnTo>
                  <a:lnTo>
                    <a:pt x="395565" y="1141731"/>
                  </a:lnTo>
                  <a:lnTo>
                    <a:pt x="388588" y="1126809"/>
                  </a:lnTo>
                  <a:lnTo>
                    <a:pt x="385416" y="1119189"/>
                  </a:lnTo>
                  <a:lnTo>
                    <a:pt x="382245" y="1111569"/>
                  </a:lnTo>
                  <a:lnTo>
                    <a:pt x="379390" y="1103631"/>
                  </a:lnTo>
                  <a:lnTo>
                    <a:pt x="376853" y="1095694"/>
                  </a:lnTo>
                  <a:lnTo>
                    <a:pt x="374316" y="1087756"/>
                  </a:lnTo>
                  <a:lnTo>
                    <a:pt x="372096" y="1079501"/>
                  </a:lnTo>
                  <a:lnTo>
                    <a:pt x="369559" y="1070929"/>
                  </a:lnTo>
                  <a:lnTo>
                    <a:pt x="367656" y="1062674"/>
                  </a:lnTo>
                  <a:lnTo>
                    <a:pt x="366071" y="1054419"/>
                  </a:lnTo>
                  <a:lnTo>
                    <a:pt x="364485" y="1045846"/>
                  </a:lnTo>
                  <a:lnTo>
                    <a:pt x="363216" y="1037274"/>
                  </a:lnTo>
                  <a:lnTo>
                    <a:pt x="362265" y="1028384"/>
                  </a:lnTo>
                  <a:lnTo>
                    <a:pt x="361313" y="1019811"/>
                  </a:lnTo>
                  <a:lnTo>
                    <a:pt x="360996" y="1010921"/>
                  </a:lnTo>
                  <a:lnTo>
                    <a:pt x="360362" y="1002031"/>
                  </a:lnTo>
                  <a:lnTo>
                    <a:pt x="360362" y="992823"/>
                  </a:lnTo>
                  <a:lnTo>
                    <a:pt x="360679" y="975678"/>
                  </a:lnTo>
                  <a:lnTo>
                    <a:pt x="361948" y="958533"/>
                  </a:lnTo>
                  <a:lnTo>
                    <a:pt x="363533" y="941706"/>
                  </a:lnTo>
                  <a:lnTo>
                    <a:pt x="366071" y="924878"/>
                  </a:lnTo>
                  <a:lnTo>
                    <a:pt x="368925" y="908686"/>
                  </a:lnTo>
                  <a:lnTo>
                    <a:pt x="373048" y="892811"/>
                  </a:lnTo>
                  <a:lnTo>
                    <a:pt x="377171" y="876936"/>
                  </a:lnTo>
                  <a:lnTo>
                    <a:pt x="382245" y="861696"/>
                  </a:lnTo>
                  <a:lnTo>
                    <a:pt x="387953" y="847091"/>
                  </a:lnTo>
                  <a:lnTo>
                    <a:pt x="393979" y="832168"/>
                  </a:lnTo>
                  <a:lnTo>
                    <a:pt x="400956" y="818198"/>
                  </a:lnTo>
                  <a:lnTo>
                    <a:pt x="408568" y="804546"/>
                  </a:lnTo>
                  <a:lnTo>
                    <a:pt x="416179" y="791211"/>
                  </a:lnTo>
                  <a:lnTo>
                    <a:pt x="424425" y="778511"/>
                  </a:lnTo>
                  <a:lnTo>
                    <a:pt x="433305" y="766446"/>
                  </a:lnTo>
                  <a:lnTo>
                    <a:pt x="442819" y="754698"/>
                  </a:lnTo>
                  <a:lnTo>
                    <a:pt x="452650" y="743586"/>
                  </a:lnTo>
                  <a:lnTo>
                    <a:pt x="462482" y="732791"/>
                  </a:lnTo>
                  <a:lnTo>
                    <a:pt x="473264" y="722631"/>
                  </a:lnTo>
                  <a:lnTo>
                    <a:pt x="484047" y="713423"/>
                  </a:lnTo>
                  <a:lnTo>
                    <a:pt x="495464" y="704533"/>
                  </a:lnTo>
                  <a:lnTo>
                    <a:pt x="507516" y="696596"/>
                  </a:lnTo>
                  <a:lnTo>
                    <a:pt x="519567" y="688976"/>
                  </a:lnTo>
                  <a:lnTo>
                    <a:pt x="531936" y="682308"/>
                  </a:lnTo>
                  <a:lnTo>
                    <a:pt x="538278" y="679133"/>
                  </a:lnTo>
                  <a:lnTo>
                    <a:pt x="544938" y="676276"/>
                  </a:lnTo>
                  <a:lnTo>
                    <a:pt x="551281" y="673418"/>
                  </a:lnTo>
                  <a:lnTo>
                    <a:pt x="557941" y="670878"/>
                  </a:lnTo>
                  <a:lnTo>
                    <a:pt x="564284" y="668338"/>
                  </a:lnTo>
                  <a:lnTo>
                    <a:pt x="571261" y="666433"/>
                  </a:lnTo>
                  <a:lnTo>
                    <a:pt x="577921" y="664211"/>
                  </a:lnTo>
                  <a:lnTo>
                    <a:pt x="584898" y="662623"/>
                  </a:lnTo>
                  <a:lnTo>
                    <a:pt x="591875" y="661036"/>
                  </a:lnTo>
                  <a:lnTo>
                    <a:pt x="598535" y="659766"/>
                  </a:lnTo>
                  <a:lnTo>
                    <a:pt x="605830" y="658178"/>
                  </a:lnTo>
                  <a:lnTo>
                    <a:pt x="612490" y="657226"/>
                  </a:lnTo>
                  <a:lnTo>
                    <a:pt x="619784" y="656591"/>
                  </a:lnTo>
                  <a:lnTo>
                    <a:pt x="627078" y="655956"/>
                  </a:lnTo>
                  <a:lnTo>
                    <a:pt x="634055" y="655638"/>
                  </a:lnTo>
                  <a:close/>
                  <a:moveTo>
                    <a:pt x="1604962" y="463550"/>
                  </a:moveTo>
                  <a:lnTo>
                    <a:pt x="1776412" y="463550"/>
                  </a:lnTo>
                  <a:lnTo>
                    <a:pt x="1776412" y="1252538"/>
                  </a:lnTo>
                  <a:lnTo>
                    <a:pt x="1604962" y="1252538"/>
                  </a:lnTo>
                  <a:lnTo>
                    <a:pt x="1604962" y="463550"/>
                  </a:lnTo>
                  <a:close/>
                  <a:moveTo>
                    <a:pt x="0" y="0"/>
                  </a:moveTo>
                  <a:lnTo>
                    <a:pt x="2125663" y="0"/>
                  </a:lnTo>
                  <a:lnTo>
                    <a:pt x="2125663" y="171553"/>
                  </a:lnTo>
                  <a:lnTo>
                    <a:pt x="2039621" y="171553"/>
                  </a:lnTo>
                  <a:lnTo>
                    <a:pt x="2039621" y="1577975"/>
                  </a:lnTo>
                  <a:lnTo>
                    <a:pt x="1252220" y="1577975"/>
                  </a:lnTo>
                  <a:lnTo>
                    <a:pt x="1252220" y="1449310"/>
                  </a:lnTo>
                  <a:lnTo>
                    <a:pt x="1911033" y="1449310"/>
                  </a:lnTo>
                  <a:lnTo>
                    <a:pt x="1911033" y="171553"/>
                  </a:lnTo>
                  <a:lnTo>
                    <a:pt x="195263" y="171553"/>
                  </a:lnTo>
                  <a:lnTo>
                    <a:pt x="195263" y="1249164"/>
                  </a:lnTo>
                  <a:lnTo>
                    <a:pt x="66675" y="1249164"/>
                  </a:lnTo>
                  <a:lnTo>
                    <a:pt x="66675" y="171553"/>
                  </a:lnTo>
                  <a:lnTo>
                    <a:pt x="0" y="1715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sz="1800">
                <a:solidFill>
                  <a:srgbClr val="1C666E"/>
                </a:solidFill>
                <a:ea typeface="宋体" panose="02010600030101010101" pitchFamily="2" charset="-122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8307968" y="3523612"/>
            <a:ext cx="575914" cy="575914"/>
            <a:chOff x="7537747" y="1828640"/>
            <a:chExt cx="576064" cy="576064"/>
          </a:xfrm>
        </p:grpSpPr>
        <p:sp>
          <p:nvSpPr>
            <p:cNvPr id="12" name="椭圆 11"/>
            <p:cNvSpPr/>
            <p:nvPr/>
          </p:nvSpPr>
          <p:spPr>
            <a:xfrm>
              <a:off x="7537747" y="1828640"/>
              <a:ext cx="576064" cy="576064"/>
            </a:xfrm>
            <a:prstGeom prst="ellipse">
              <a:avLst/>
            </a:prstGeom>
            <a:solidFill>
              <a:srgbClr val="2287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13" name="KSO_Shape"/>
            <p:cNvSpPr/>
            <p:nvPr/>
          </p:nvSpPr>
          <p:spPr bwMode="auto">
            <a:xfrm>
              <a:off x="7677487" y="1973096"/>
              <a:ext cx="296583" cy="293618"/>
            </a:xfrm>
            <a:custGeom>
              <a:avLst/>
              <a:gdLst>
                <a:gd name="T0" fmla="*/ 615878 w 2390775"/>
                <a:gd name="T1" fmla="*/ 1467970 h 2365376"/>
                <a:gd name="T2" fmla="*/ 587250 w 2390775"/>
                <a:gd name="T3" fmla="*/ 1401697 h 2365376"/>
                <a:gd name="T4" fmla="*/ 1282649 w 2390775"/>
                <a:gd name="T5" fmla="*/ 1393474 h 2365376"/>
                <a:gd name="T6" fmla="*/ 1180915 w 2390775"/>
                <a:gd name="T7" fmla="*/ 1446870 h 2365376"/>
                <a:gd name="T8" fmla="*/ 1210073 w 2390775"/>
                <a:gd name="T9" fmla="*/ 1382167 h 2365376"/>
                <a:gd name="T10" fmla="*/ 653657 w 2390775"/>
                <a:gd name="T11" fmla="*/ 1314699 h 2365376"/>
                <a:gd name="T12" fmla="*/ 646041 w 2390775"/>
                <a:gd name="T13" fmla="*/ 1180275 h 2365376"/>
                <a:gd name="T14" fmla="*/ 589870 w 2390775"/>
                <a:gd name="T15" fmla="*/ 1105327 h 2365376"/>
                <a:gd name="T16" fmla="*/ 599516 w 2390775"/>
                <a:gd name="T17" fmla="*/ 1141280 h 2365376"/>
                <a:gd name="T18" fmla="*/ 579914 w 2390775"/>
                <a:gd name="T19" fmla="*/ 1158779 h 2365376"/>
                <a:gd name="T20" fmla="*/ 541333 w 2390775"/>
                <a:gd name="T21" fmla="*/ 1105965 h 2365376"/>
                <a:gd name="T22" fmla="*/ 1137260 w 2390775"/>
                <a:gd name="T23" fmla="*/ 1009231 h 2365376"/>
                <a:gd name="T24" fmla="*/ 1143562 w 2390775"/>
                <a:gd name="T25" fmla="*/ 1026145 h 2365376"/>
                <a:gd name="T26" fmla="*/ 1096615 w 2390775"/>
                <a:gd name="T27" fmla="*/ 1069549 h 2365376"/>
                <a:gd name="T28" fmla="*/ 1102602 w 2390775"/>
                <a:gd name="T29" fmla="*/ 1001572 h 2365376"/>
                <a:gd name="T30" fmla="*/ 972739 w 2390775"/>
                <a:gd name="T31" fmla="*/ 835988 h 2365376"/>
                <a:gd name="T32" fmla="*/ 989500 w 2390775"/>
                <a:gd name="T33" fmla="*/ 1138672 h 2365376"/>
                <a:gd name="T34" fmla="*/ 639427 w 2390775"/>
                <a:gd name="T35" fmla="*/ 1423644 h 2365376"/>
                <a:gd name="T36" fmla="*/ 599898 w 2390775"/>
                <a:gd name="T37" fmla="*/ 1003302 h 2365376"/>
                <a:gd name="T38" fmla="*/ 529694 w 2390775"/>
                <a:gd name="T39" fmla="*/ 1090596 h 2365376"/>
                <a:gd name="T40" fmla="*/ 602428 w 2390775"/>
                <a:gd name="T41" fmla="*/ 868249 h 2365376"/>
                <a:gd name="T42" fmla="*/ 861740 w 2390775"/>
                <a:gd name="T43" fmla="*/ 924231 h 2365376"/>
                <a:gd name="T44" fmla="*/ 755609 w 2390775"/>
                <a:gd name="T45" fmla="*/ 542052 h 2365376"/>
                <a:gd name="T46" fmla="*/ 929665 w 2390775"/>
                <a:gd name="T47" fmla="*/ 525915 h 2365376"/>
                <a:gd name="T48" fmla="*/ 909019 w 2390775"/>
                <a:gd name="T49" fmla="*/ 571798 h 2365376"/>
                <a:gd name="T50" fmla="*/ 936652 w 2390775"/>
                <a:gd name="T51" fmla="*/ 586353 h 2365376"/>
                <a:gd name="T52" fmla="*/ 928394 w 2390775"/>
                <a:gd name="T53" fmla="*/ 688879 h 2365376"/>
                <a:gd name="T54" fmla="*/ 840414 w 2390775"/>
                <a:gd name="T55" fmla="*/ 772101 h 2365376"/>
                <a:gd name="T56" fmla="*/ 742269 w 2390775"/>
                <a:gd name="T57" fmla="*/ 675588 h 2365376"/>
                <a:gd name="T58" fmla="*/ 738139 w 2390775"/>
                <a:gd name="T59" fmla="*/ 608504 h 2365376"/>
                <a:gd name="T60" fmla="*/ 761643 w 2390775"/>
                <a:gd name="T61" fmla="*/ 510093 h 2365376"/>
                <a:gd name="T62" fmla="*/ 617010 w 2390775"/>
                <a:gd name="T63" fmla="*/ 449064 h 2365376"/>
                <a:gd name="T64" fmla="*/ 350272 w 2390775"/>
                <a:gd name="T65" fmla="*/ 638327 h 2365376"/>
                <a:gd name="T66" fmla="*/ 215163 w 2390775"/>
                <a:gd name="T67" fmla="*/ 939947 h 2365376"/>
                <a:gd name="T68" fmla="*/ 256613 w 2390775"/>
                <a:gd name="T69" fmla="*/ 1277331 h 2365376"/>
                <a:gd name="T70" fmla="*/ 458486 w 2390775"/>
                <a:gd name="T71" fmla="*/ 1534008 h 2365376"/>
                <a:gd name="T72" fmla="*/ 767308 w 2390775"/>
                <a:gd name="T73" fmla="*/ 1655225 h 2365376"/>
                <a:gd name="T74" fmla="*/ 1101127 w 2390775"/>
                <a:gd name="T75" fmla="*/ 1596674 h 2365376"/>
                <a:gd name="T76" fmla="*/ 1347614 w 2390775"/>
                <a:gd name="T77" fmla="*/ 1383040 h 2365376"/>
                <a:gd name="T78" fmla="*/ 1453614 w 2390775"/>
                <a:gd name="T79" fmla="*/ 1066861 h 2365376"/>
                <a:gd name="T80" fmla="*/ 1378939 w 2390775"/>
                <a:gd name="T81" fmla="*/ 738024 h 2365376"/>
                <a:gd name="T82" fmla="*/ 1153652 w 2390775"/>
                <a:gd name="T83" fmla="*/ 501602 h 2365376"/>
                <a:gd name="T84" fmla="*/ 831224 w 2390775"/>
                <a:gd name="T85" fmla="*/ 411085 h 2365376"/>
                <a:gd name="T86" fmla="*/ 989432 w 2390775"/>
                <a:gd name="T87" fmla="*/ 315187 h 2365376"/>
                <a:gd name="T88" fmla="*/ 1471649 w 2390775"/>
                <a:gd name="T89" fmla="*/ 671876 h 2365376"/>
                <a:gd name="T90" fmla="*/ 1554866 w 2390775"/>
                <a:gd name="T91" fmla="*/ 1171938 h 2365376"/>
                <a:gd name="T92" fmla="*/ 1239716 w 2390775"/>
                <a:gd name="T93" fmla="*/ 1647313 h 2365376"/>
                <a:gd name="T94" fmla="*/ 646121 w 2390775"/>
                <a:gd name="T95" fmla="*/ 1748275 h 2365376"/>
                <a:gd name="T96" fmla="*/ 110112 w 2390775"/>
                <a:gd name="T97" fmla="*/ 1186813 h 2365376"/>
                <a:gd name="T98" fmla="*/ 251551 w 2390775"/>
                <a:gd name="T99" fmla="*/ 580725 h 2365376"/>
                <a:gd name="T100" fmla="*/ 1549044 w 2390775"/>
                <a:gd name="T101" fmla="*/ 160116 h 2365376"/>
                <a:gd name="T102" fmla="*/ 1461002 w 2390775"/>
                <a:gd name="T103" fmla="*/ 284475 h 2365376"/>
                <a:gd name="T104" fmla="*/ 1550307 w 2390775"/>
                <a:gd name="T105" fmla="*/ 426554 h 2365376"/>
                <a:gd name="T106" fmla="*/ 1719764 w 2390775"/>
                <a:gd name="T107" fmla="*/ 380038 h 2365376"/>
                <a:gd name="T108" fmla="*/ 1735543 w 2390775"/>
                <a:gd name="T109" fmla="*/ 232579 h 2365376"/>
                <a:gd name="T110" fmla="*/ 1705909 w 2390775"/>
                <a:gd name="T111" fmla="*/ 94508 h 2365376"/>
                <a:gd name="T112" fmla="*/ 1774050 w 2390775"/>
                <a:gd name="T113" fmla="*/ 148403 h 2365376"/>
                <a:gd name="T114" fmla="*/ 1781614 w 2390775"/>
                <a:gd name="T115" fmla="*/ 428769 h 2365376"/>
                <a:gd name="T116" fmla="*/ 1600166 w 2390775"/>
                <a:gd name="T117" fmla="*/ 516104 h 2365376"/>
                <a:gd name="T118" fmla="*/ 1452167 w 2390775"/>
                <a:gd name="T119" fmla="*/ 455349 h 2365376"/>
                <a:gd name="T120" fmla="*/ 1310478 w 2390775"/>
                <a:gd name="T121" fmla="*/ 259477 h 2365376"/>
                <a:gd name="T122" fmla="*/ 1562614 w 2390775"/>
                <a:gd name="T123" fmla="*/ 74046 h 236537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390775" h="2365376">
                  <a:moveTo>
                    <a:pt x="761351" y="1739900"/>
                  </a:moveTo>
                  <a:lnTo>
                    <a:pt x="791690" y="1805294"/>
                  </a:lnTo>
                  <a:lnTo>
                    <a:pt x="794883" y="1808051"/>
                  </a:lnTo>
                  <a:lnTo>
                    <a:pt x="797278" y="1811991"/>
                  </a:lnTo>
                  <a:lnTo>
                    <a:pt x="800871" y="1817112"/>
                  </a:lnTo>
                  <a:lnTo>
                    <a:pt x="803266" y="1822233"/>
                  </a:lnTo>
                  <a:lnTo>
                    <a:pt x="804065" y="1825384"/>
                  </a:lnTo>
                  <a:lnTo>
                    <a:pt x="804863" y="1828536"/>
                  </a:lnTo>
                  <a:lnTo>
                    <a:pt x="804863" y="1831687"/>
                  </a:lnTo>
                  <a:lnTo>
                    <a:pt x="804863" y="1834839"/>
                  </a:lnTo>
                  <a:lnTo>
                    <a:pt x="804065" y="1837990"/>
                  </a:lnTo>
                  <a:lnTo>
                    <a:pt x="802867" y="1841142"/>
                  </a:lnTo>
                  <a:lnTo>
                    <a:pt x="801670" y="1842718"/>
                  </a:lnTo>
                  <a:lnTo>
                    <a:pt x="799674" y="1844687"/>
                  </a:lnTo>
                  <a:lnTo>
                    <a:pt x="797278" y="1845475"/>
                  </a:lnTo>
                  <a:lnTo>
                    <a:pt x="794484" y="1845869"/>
                  </a:lnTo>
                  <a:lnTo>
                    <a:pt x="790891" y="1846263"/>
                  </a:lnTo>
                  <a:lnTo>
                    <a:pt x="787698" y="1845869"/>
                  </a:lnTo>
                  <a:lnTo>
                    <a:pt x="784105" y="1845475"/>
                  </a:lnTo>
                  <a:lnTo>
                    <a:pt x="780512" y="1844293"/>
                  </a:lnTo>
                  <a:lnTo>
                    <a:pt x="776520" y="1842718"/>
                  </a:lnTo>
                  <a:lnTo>
                    <a:pt x="772927" y="1841142"/>
                  </a:lnTo>
                  <a:lnTo>
                    <a:pt x="768935" y="1839172"/>
                  </a:lnTo>
                  <a:lnTo>
                    <a:pt x="765343" y="1836809"/>
                  </a:lnTo>
                  <a:lnTo>
                    <a:pt x="761750" y="1834051"/>
                  </a:lnTo>
                  <a:lnTo>
                    <a:pt x="758955" y="1831294"/>
                  </a:lnTo>
                  <a:lnTo>
                    <a:pt x="756161" y="1827748"/>
                  </a:lnTo>
                  <a:lnTo>
                    <a:pt x="754165" y="1824597"/>
                  </a:lnTo>
                  <a:lnTo>
                    <a:pt x="748975" y="1815536"/>
                  </a:lnTo>
                  <a:lnTo>
                    <a:pt x="745782" y="1808839"/>
                  </a:lnTo>
                  <a:lnTo>
                    <a:pt x="743387" y="1803718"/>
                  </a:lnTo>
                  <a:lnTo>
                    <a:pt x="742588" y="1799385"/>
                  </a:lnTo>
                  <a:lnTo>
                    <a:pt x="742588" y="1795051"/>
                  </a:lnTo>
                  <a:lnTo>
                    <a:pt x="743387" y="1790718"/>
                  </a:lnTo>
                  <a:lnTo>
                    <a:pt x="746181" y="1778112"/>
                  </a:lnTo>
                  <a:lnTo>
                    <a:pt x="746979" y="1774173"/>
                  </a:lnTo>
                  <a:lnTo>
                    <a:pt x="746979" y="1772203"/>
                  </a:lnTo>
                  <a:lnTo>
                    <a:pt x="746181" y="1771021"/>
                  </a:lnTo>
                  <a:lnTo>
                    <a:pt x="745383" y="1770627"/>
                  </a:lnTo>
                  <a:lnTo>
                    <a:pt x="742987" y="1770627"/>
                  </a:lnTo>
                  <a:lnTo>
                    <a:pt x="742189" y="1770233"/>
                  </a:lnTo>
                  <a:lnTo>
                    <a:pt x="741790" y="1769839"/>
                  </a:lnTo>
                  <a:lnTo>
                    <a:pt x="738596" y="1761961"/>
                  </a:lnTo>
                  <a:lnTo>
                    <a:pt x="736999" y="1758021"/>
                  </a:lnTo>
                  <a:lnTo>
                    <a:pt x="736600" y="1756052"/>
                  </a:lnTo>
                  <a:lnTo>
                    <a:pt x="736600" y="1754476"/>
                  </a:lnTo>
                  <a:lnTo>
                    <a:pt x="742189" y="1750536"/>
                  </a:lnTo>
                  <a:lnTo>
                    <a:pt x="747379" y="1747385"/>
                  </a:lnTo>
                  <a:lnTo>
                    <a:pt x="750971" y="1745021"/>
                  </a:lnTo>
                  <a:lnTo>
                    <a:pt x="754165" y="1743839"/>
                  </a:lnTo>
                  <a:lnTo>
                    <a:pt x="758556" y="1741870"/>
                  </a:lnTo>
                  <a:lnTo>
                    <a:pt x="759754" y="1741870"/>
                  </a:lnTo>
                  <a:lnTo>
                    <a:pt x="761351" y="1739900"/>
                  </a:lnTo>
                  <a:close/>
                  <a:moveTo>
                    <a:pt x="1554438" y="1730375"/>
                  </a:moveTo>
                  <a:lnTo>
                    <a:pt x="1565575" y="1730375"/>
                  </a:lnTo>
                  <a:lnTo>
                    <a:pt x="1575916" y="1730375"/>
                  </a:lnTo>
                  <a:lnTo>
                    <a:pt x="1586258" y="1731163"/>
                  </a:lnTo>
                  <a:lnTo>
                    <a:pt x="1591031" y="1731951"/>
                  </a:lnTo>
                  <a:lnTo>
                    <a:pt x="1595008" y="1733133"/>
                  </a:lnTo>
                  <a:lnTo>
                    <a:pt x="1598986" y="1734314"/>
                  </a:lnTo>
                  <a:lnTo>
                    <a:pt x="1602168" y="1735890"/>
                  </a:lnTo>
                  <a:lnTo>
                    <a:pt x="1605350" y="1737860"/>
                  </a:lnTo>
                  <a:lnTo>
                    <a:pt x="1607339" y="1739830"/>
                  </a:lnTo>
                  <a:lnTo>
                    <a:pt x="1608929" y="1741799"/>
                  </a:lnTo>
                  <a:lnTo>
                    <a:pt x="1609725" y="1744951"/>
                  </a:lnTo>
                  <a:lnTo>
                    <a:pt x="1609725" y="1747708"/>
                  </a:lnTo>
                  <a:lnTo>
                    <a:pt x="1608929" y="1751648"/>
                  </a:lnTo>
                  <a:lnTo>
                    <a:pt x="1607339" y="1755193"/>
                  </a:lnTo>
                  <a:lnTo>
                    <a:pt x="1604554" y="1759920"/>
                  </a:lnTo>
                  <a:lnTo>
                    <a:pt x="1600577" y="1764648"/>
                  </a:lnTo>
                  <a:lnTo>
                    <a:pt x="1595804" y="1769769"/>
                  </a:lnTo>
                  <a:lnTo>
                    <a:pt x="1589042" y="1776072"/>
                  </a:lnTo>
                  <a:lnTo>
                    <a:pt x="1582678" y="1781193"/>
                  </a:lnTo>
                  <a:lnTo>
                    <a:pt x="1576314" y="1786314"/>
                  </a:lnTo>
                  <a:lnTo>
                    <a:pt x="1570348" y="1790647"/>
                  </a:lnTo>
                  <a:lnTo>
                    <a:pt x="1563586" y="1794193"/>
                  </a:lnTo>
                  <a:lnTo>
                    <a:pt x="1557222" y="1797738"/>
                  </a:lnTo>
                  <a:lnTo>
                    <a:pt x="1550461" y="1800496"/>
                  </a:lnTo>
                  <a:lnTo>
                    <a:pt x="1544097" y="1802466"/>
                  </a:lnTo>
                  <a:lnTo>
                    <a:pt x="1537733" y="1804829"/>
                  </a:lnTo>
                  <a:lnTo>
                    <a:pt x="1530971" y="1806799"/>
                  </a:lnTo>
                  <a:lnTo>
                    <a:pt x="1524607" y="1807981"/>
                  </a:lnTo>
                  <a:lnTo>
                    <a:pt x="1518243" y="1809163"/>
                  </a:lnTo>
                  <a:lnTo>
                    <a:pt x="1505117" y="1811132"/>
                  </a:lnTo>
                  <a:lnTo>
                    <a:pt x="1491992" y="1812314"/>
                  </a:lnTo>
                  <a:lnTo>
                    <a:pt x="1486026" y="1813102"/>
                  </a:lnTo>
                  <a:lnTo>
                    <a:pt x="1483241" y="1813890"/>
                  </a:lnTo>
                  <a:lnTo>
                    <a:pt x="1482048" y="1814678"/>
                  </a:lnTo>
                  <a:lnTo>
                    <a:pt x="1481253" y="1815072"/>
                  </a:lnTo>
                  <a:lnTo>
                    <a:pt x="1480855" y="1815859"/>
                  </a:lnTo>
                  <a:lnTo>
                    <a:pt x="1480855" y="1817041"/>
                  </a:lnTo>
                  <a:lnTo>
                    <a:pt x="1481253" y="1818617"/>
                  </a:lnTo>
                  <a:lnTo>
                    <a:pt x="1482048" y="1819799"/>
                  </a:lnTo>
                  <a:lnTo>
                    <a:pt x="1482048" y="1821375"/>
                  </a:lnTo>
                  <a:lnTo>
                    <a:pt x="1482048" y="1821769"/>
                  </a:lnTo>
                  <a:lnTo>
                    <a:pt x="1480855" y="1822556"/>
                  </a:lnTo>
                  <a:lnTo>
                    <a:pt x="1471309" y="1830829"/>
                  </a:lnTo>
                  <a:lnTo>
                    <a:pt x="1465343" y="1834375"/>
                  </a:lnTo>
                  <a:lnTo>
                    <a:pt x="1463354" y="1835556"/>
                  </a:lnTo>
                  <a:lnTo>
                    <a:pt x="1461365" y="1836738"/>
                  </a:lnTo>
                  <a:lnTo>
                    <a:pt x="1452615" y="1830041"/>
                  </a:lnTo>
                  <a:lnTo>
                    <a:pt x="1445853" y="1824132"/>
                  </a:lnTo>
                  <a:lnTo>
                    <a:pt x="1440285" y="1819405"/>
                  </a:lnTo>
                  <a:lnTo>
                    <a:pt x="1437103" y="1815072"/>
                  </a:lnTo>
                  <a:lnTo>
                    <a:pt x="1434716" y="1812314"/>
                  </a:lnTo>
                  <a:lnTo>
                    <a:pt x="1433125" y="1810344"/>
                  </a:lnTo>
                  <a:lnTo>
                    <a:pt x="1432330" y="1808375"/>
                  </a:lnTo>
                  <a:lnTo>
                    <a:pt x="1428750" y="1806799"/>
                  </a:lnTo>
                  <a:lnTo>
                    <a:pt x="1512675" y="1734314"/>
                  </a:lnTo>
                  <a:lnTo>
                    <a:pt x="1518641" y="1733527"/>
                  </a:lnTo>
                  <a:lnTo>
                    <a:pt x="1533755" y="1731951"/>
                  </a:lnTo>
                  <a:lnTo>
                    <a:pt x="1543699" y="1731163"/>
                  </a:lnTo>
                  <a:lnTo>
                    <a:pt x="1554438" y="1730375"/>
                  </a:lnTo>
                  <a:close/>
                  <a:moveTo>
                    <a:pt x="588962" y="1535113"/>
                  </a:moveTo>
                  <a:lnTo>
                    <a:pt x="694496" y="1535113"/>
                  </a:lnTo>
                  <a:lnTo>
                    <a:pt x="694496" y="1557872"/>
                  </a:lnTo>
                  <a:lnTo>
                    <a:pt x="694894" y="1558271"/>
                  </a:lnTo>
                  <a:lnTo>
                    <a:pt x="696885" y="1560268"/>
                  </a:lnTo>
                  <a:lnTo>
                    <a:pt x="698478" y="1560667"/>
                  </a:lnTo>
                  <a:lnTo>
                    <a:pt x="700469" y="1561466"/>
                  </a:lnTo>
                  <a:lnTo>
                    <a:pt x="704053" y="1561865"/>
                  </a:lnTo>
                  <a:lnTo>
                    <a:pt x="707239" y="1561865"/>
                  </a:lnTo>
                  <a:lnTo>
                    <a:pt x="711222" y="1561865"/>
                  </a:lnTo>
                  <a:lnTo>
                    <a:pt x="714407" y="1561466"/>
                  </a:lnTo>
                  <a:lnTo>
                    <a:pt x="716797" y="1560667"/>
                  </a:lnTo>
                  <a:lnTo>
                    <a:pt x="718390" y="1560268"/>
                  </a:lnTo>
                  <a:lnTo>
                    <a:pt x="720381" y="1558271"/>
                  </a:lnTo>
                  <a:lnTo>
                    <a:pt x="720779" y="1557872"/>
                  </a:lnTo>
                  <a:lnTo>
                    <a:pt x="720779" y="1535113"/>
                  </a:lnTo>
                  <a:lnTo>
                    <a:pt x="820737" y="1535113"/>
                  </a:lnTo>
                  <a:lnTo>
                    <a:pt x="820737" y="1644117"/>
                  </a:lnTo>
                  <a:lnTo>
                    <a:pt x="820339" y="1648908"/>
                  </a:lnTo>
                  <a:lnTo>
                    <a:pt x="819144" y="1652901"/>
                  </a:lnTo>
                  <a:lnTo>
                    <a:pt x="816755" y="1656894"/>
                  </a:lnTo>
                  <a:lnTo>
                    <a:pt x="814365" y="1660088"/>
                  </a:lnTo>
                  <a:lnTo>
                    <a:pt x="810781" y="1663283"/>
                  </a:lnTo>
                  <a:lnTo>
                    <a:pt x="806799" y="1665279"/>
                  </a:lnTo>
                  <a:lnTo>
                    <a:pt x="802418" y="1666477"/>
                  </a:lnTo>
                  <a:lnTo>
                    <a:pt x="797639" y="1666876"/>
                  </a:lnTo>
                  <a:lnTo>
                    <a:pt x="612060" y="1666876"/>
                  </a:lnTo>
                  <a:lnTo>
                    <a:pt x="607281" y="1666477"/>
                  </a:lnTo>
                  <a:lnTo>
                    <a:pt x="602901" y="1665279"/>
                  </a:lnTo>
                  <a:lnTo>
                    <a:pt x="598918" y="1663283"/>
                  </a:lnTo>
                  <a:lnTo>
                    <a:pt x="595732" y="1660088"/>
                  </a:lnTo>
                  <a:lnTo>
                    <a:pt x="592546" y="1656894"/>
                  </a:lnTo>
                  <a:lnTo>
                    <a:pt x="590555" y="1652901"/>
                  </a:lnTo>
                  <a:lnTo>
                    <a:pt x="589360" y="1648908"/>
                  </a:lnTo>
                  <a:lnTo>
                    <a:pt x="588962" y="1644117"/>
                  </a:lnTo>
                  <a:lnTo>
                    <a:pt x="588962" y="1535113"/>
                  </a:lnTo>
                  <a:close/>
                  <a:moveTo>
                    <a:pt x="612060" y="1476375"/>
                  </a:moveTo>
                  <a:lnTo>
                    <a:pt x="797639" y="1476375"/>
                  </a:lnTo>
                  <a:lnTo>
                    <a:pt x="802418" y="1476769"/>
                  </a:lnTo>
                  <a:lnTo>
                    <a:pt x="806799" y="1477950"/>
                  </a:lnTo>
                  <a:lnTo>
                    <a:pt x="810781" y="1480312"/>
                  </a:lnTo>
                  <a:lnTo>
                    <a:pt x="814365" y="1483068"/>
                  </a:lnTo>
                  <a:lnTo>
                    <a:pt x="816755" y="1486611"/>
                  </a:lnTo>
                  <a:lnTo>
                    <a:pt x="819144" y="1490155"/>
                  </a:lnTo>
                  <a:lnTo>
                    <a:pt x="820339" y="1494485"/>
                  </a:lnTo>
                  <a:lnTo>
                    <a:pt x="820737" y="1498816"/>
                  </a:lnTo>
                  <a:lnTo>
                    <a:pt x="820737" y="1525588"/>
                  </a:lnTo>
                  <a:lnTo>
                    <a:pt x="588962" y="1525588"/>
                  </a:lnTo>
                  <a:lnTo>
                    <a:pt x="588962" y="1498816"/>
                  </a:lnTo>
                  <a:lnTo>
                    <a:pt x="589360" y="1494485"/>
                  </a:lnTo>
                  <a:lnTo>
                    <a:pt x="590555" y="1490155"/>
                  </a:lnTo>
                  <a:lnTo>
                    <a:pt x="592546" y="1486611"/>
                  </a:lnTo>
                  <a:lnTo>
                    <a:pt x="595732" y="1483068"/>
                  </a:lnTo>
                  <a:lnTo>
                    <a:pt x="598918" y="1480312"/>
                  </a:lnTo>
                  <a:lnTo>
                    <a:pt x="602901" y="1477950"/>
                  </a:lnTo>
                  <a:lnTo>
                    <a:pt x="607281" y="1476769"/>
                  </a:lnTo>
                  <a:lnTo>
                    <a:pt x="612060" y="1476375"/>
                  </a:lnTo>
                  <a:close/>
                  <a:moveTo>
                    <a:pt x="725449" y="1381125"/>
                  </a:moveTo>
                  <a:lnTo>
                    <a:pt x="730525" y="1381524"/>
                  </a:lnTo>
                  <a:lnTo>
                    <a:pt x="732087" y="1381524"/>
                  </a:lnTo>
                  <a:lnTo>
                    <a:pt x="734430" y="1382322"/>
                  </a:lnTo>
                  <a:lnTo>
                    <a:pt x="737554" y="1384317"/>
                  </a:lnTo>
                  <a:lnTo>
                    <a:pt x="740287" y="1386312"/>
                  </a:lnTo>
                  <a:lnTo>
                    <a:pt x="743411" y="1389505"/>
                  </a:lnTo>
                  <a:lnTo>
                    <a:pt x="746535" y="1393096"/>
                  </a:lnTo>
                  <a:lnTo>
                    <a:pt x="749659" y="1397486"/>
                  </a:lnTo>
                  <a:lnTo>
                    <a:pt x="755906" y="1407063"/>
                  </a:lnTo>
                  <a:lnTo>
                    <a:pt x="761373" y="1417837"/>
                  </a:lnTo>
                  <a:lnTo>
                    <a:pt x="766059" y="1427813"/>
                  </a:lnTo>
                  <a:lnTo>
                    <a:pt x="769182" y="1437390"/>
                  </a:lnTo>
                  <a:lnTo>
                    <a:pt x="770744" y="1441780"/>
                  </a:lnTo>
                  <a:lnTo>
                    <a:pt x="771525" y="1445770"/>
                  </a:lnTo>
                  <a:lnTo>
                    <a:pt x="771525" y="1448164"/>
                  </a:lnTo>
                  <a:lnTo>
                    <a:pt x="771525" y="1450159"/>
                  </a:lnTo>
                  <a:lnTo>
                    <a:pt x="770744" y="1451357"/>
                  </a:lnTo>
                  <a:lnTo>
                    <a:pt x="769182" y="1452155"/>
                  </a:lnTo>
                  <a:lnTo>
                    <a:pt x="768011" y="1452155"/>
                  </a:lnTo>
                  <a:lnTo>
                    <a:pt x="766449" y="1450958"/>
                  </a:lnTo>
                  <a:lnTo>
                    <a:pt x="764887" y="1449760"/>
                  </a:lnTo>
                  <a:lnTo>
                    <a:pt x="762544" y="1448563"/>
                  </a:lnTo>
                  <a:lnTo>
                    <a:pt x="759030" y="1444174"/>
                  </a:lnTo>
                  <a:lnTo>
                    <a:pt x="755516" y="1439784"/>
                  </a:lnTo>
                  <a:lnTo>
                    <a:pt x="753173" y="1434996"/>
                  </a:lnTo>
                  <a:lnTo>
                    <a:pt x="752392" y="1433400"/>
                  </a:lnTo>
                  <a:lnTo>
                    <a:pt x="752392" y="1431404"/>
                  </a:lnTo>
                  <a:lnTo>
                    <a:pt x="752001" y="1428611"/>
                  </a:lnTo>
                  <a:lnTo>
                    <a:pt x="750830" y="1426616"/>
                  </a:lnTo>
                  <a:lnTo>
                    <a:pt x="748878" y="1425419"/>
                  </a:lnTo>
                  <a:lnTo>
                    <a:pt x="746925" y="1425020"/>
                  </a:lnTo>
                  <a:lnTo>
                    <a:pt x="746144" y="1425419"/>
                  </a:lnTo>
                  <a:lnTo>
                    <a:pt x="745363" y="1425818"/>
                  </a:lnTo>
                  <a:lnTo>
                    <a:pt x="744582" y="1426616"/>
                  </a:lnTo>
                  <a:lnTo>
                    <a:pt x="743411" y="1427414"/>
                  </a:lnTo>
                  <a:lnTo>
                    <a:pt x="742630" y="1428611"/>
                  </a:lnTo>
                  <a:lnTo>
                    <a:pt x="742240" y="1430207"/>
                  </a:lnTo>
                  <a:lnTo>
                    <a:pt x="741849" y="1432602"/>
                  </a:lnTo>
                  <a:lnTo>
                    <a:pt x="741849" y="1434597"/>
                  </a:lnTo>
                  <a:lnTo>
                    <a:pt x="741459" y="1439385"/>
                  </a:lnTo>
                  <a:lnTo>
                    <a:pt x="740678" y="1443376"/>
                  </a:lnTo>
                  <a:lnTo>
                    <a:pt x="739897" y="1445371"/>
                  </a:lnTo>
                  <a:lnTo>
                    <a:pt x="739116" y="1446967"/>
                  </a:lnTo>
                  <a:lnTo>
                    <a:pt x="737944" y="1448164"/>
                  </a:lnTo>
                  <a:lnTo>
                    <a:pt x="735992" y="1449361"/>
                  </a:lnTo>
                  <a:lnTo>
                    <a:pt x="734430" y="1450558"/>
                  </a:lnTo>
                  <a:lnTo>
                    <a:pt x="732868" y="1452155"/>
                  </a:lnTo>
                  <a:lnTo>
                    <a:pt x="730525" y="1452953"/>
                  </a:lnTo>
                  <a:lnTo>
                    <a:pt x="727792" y="1453352"/>
                  </a:lnTo>
                  <a:lnTo>
                    <a:pt x="721935" y="1454150"/>
                  </a:lnTo>
                  <a:lnTo>
                    <a:pt x="715297" y="1454150"/>
                  </a:lnTo>
                  <a:lnTo>
                    <a:pt x="712173" y="1453751"/>
                  </a:lnTo>
                  <a:lnTo>
                    <a:pt x="709049" y="1452953"/>
                  </a:lnTo>
                  <a:lnTo>
                    <a:pt x="706706" y="1452155"/>
                  </a:lnTo>
                  <a:lnTo>
                    <a:pt x="703973" y="1450558"/>
                  </a:lnTo>
                  <a:lnTo>
                    <a:pt x="701240" y="1448962"/>
                  </a:lnTo>
                  <a:lnTo>
                    <a:pt x="699287" y="1447366"/>
                  </a:lnTo>
                  <a:lnTo>
                    <a:pt x="694992" y="1442977"/>
                  </a:lnTo>
                  <a:lnTo>
                    <a:pt x="691478" y="1438188"/>
                  </a:lnTo>
                  <a:lnTo>
                    <a:pt x="687963" y="1432602"/>
                  </a:lnTo>
                  <a:lnTo>
                    <a:pt x="685230" y="1427015"/>
                  </a:lnTo>
                  <a:lnTo>
                    <a:pt x="682497" y="1421029"/>
                  </a:lnTo>
                  <a:lnTo>
                    <a:pt x="680544" y="1415044"/>
                  </a:lnTo>
                  <a:lnTo>
                    <a:pt x="678982" y="1409058"/>
                  </a:lnTo>
                  <a:lnTo>
                    <a:pt x="676249" y="1399082"/>
                  </a:lnTo>
                  <a:lnTo>
                    <a:pt x="675078" y="1392298"/>
                  </a:lnTo>
                  <a:lnTo>
                    <a:pt x="674687" y="1389106"/>
                  </a:lnTo>
                  <a:lnTo>
                    <a:pt x="674687" y="1388707"/>
                  </a:lnTo>
                  <a:lnTo>
                    <a:pt x="675078" y="1388308"/>
                  </a:lnTo>
                  <a:lnTo>
                    <a:pt x="676249" y="1387909"/>
                  </a:lnTo>
                  <a:lnTo>
                    <a:pt x="679373" y="1387111"/>
                  </a:lnTo>
                  <a:lnTo>
                    <a:pt x="683278" y="1385913"/>
                  </a:lnTo>
                  <a:lnTo>
                    <a:pt x="689525" y="1384716"/>
                  </a:lnTo>
                  <a:lnTo>
                    <a:pt x="698897" y="1383120"/>
                  </a:lnTo>
                  <a:lnTo>
                    <a:pt x="715297" y="1381524"/>
                  </a:lnTo>
                  <a:lnTo>
                    <a:pt x="725449" y="1381125"/>
                  </a:lnTo>
                  <a:close/>
                  <a:moveTo>
                    <a:pt x="1433588" y="1247775"/>
                  </a:moveTo>
                  <a:lnTo>
                    <a:pt x="1439124" y="1247775"/>
                  </a:lnTo>
                  <a:lnTo>
                    <a:pt x="1444264" y="1248175"/>
                  </a:lnTo>
                  <a:lnTo>
                    <a:pt x="1448614" y="1248976"/>
                  </a:lnTo>
                  <a:lnTo>
                    <a:pt x="1451382" y="1249776"/>
                  </a:lnTo>
                  <a:lnTo>
                    <a:pt x="1453359" y="1250977"/>
                  </a:lnTo>
                  <a:lnTo>
                    <a:pt x="1454150" y="1252178"/>
                  </a:lnTo>
                  <a:lnTo>
                    <a:pt x="1454150" y="1253779"/>
                  </a:lnTo>
                  <a:lnTo>
                    <a:pt x="1453359" y="1255380"/>
                  </a:lnTo>
                  <a:lnTo>
                    <a:pt x="1452173" y="1256981"/>
                  </a:lnTo>
                  <a:lnTo>
                    <a:pt x="1450196" y="1258582"/>
                  </a:lnTo>
                  <a:lnTo>
                    <a:pt x="1447428" y="1260183"/>
                  </a:lnTo>
                  <a:lnTo>
                    <a:pt x="1441892" y="1262985"/>
                  </a:lnTo>
                  <a:lnTo>
                    <a:pt x="1435565" y="1264986"/>
                  </a:lnTo>
                  <a:lnTo>
                    <a:pt x="1432402" y="1265387"/>
                  </a:lnTo>
                  <a:lnTo>
                    <a:pt x="1429634" y="1265787"/>
                  </a:lnTo>
                  <a:lnTo>
                    <a:pt x="1427261" y="1265787"/>
                  </a:lnTo>
                  <a:lnTo>
                    <a:pt x="1425284" y="1265387"/>
                  </a:lnTo>
                  <a:lnTo>
                    <a:pt x="1423703" y="1264986"/>
                  </a:lnTo>
                  <a:lnTo>
                    <a:pt x="1422516" y="1264586"/>
                  </a:lnTo>
                  <a:lnTo>
                    <a:pt x="1420539" y="1264586"/>
                  </a:lnTo>
                  <a:lnTo>
                    <a:pt x="1419353" y="1264986"/>
                  </a:lnTo>
                  <a:lnTo>
                    <a:pt x="1418562" y="1265787"/>
                  </a:lnTo>
                  <a:lnTo>
                    <a:pt x="1417376" y="1266588"/>
                  </a:lnTo>
                  <a:lnTo>
                    <a:pt x="1416980" y="1267388"/>
                  </a:lnTo>
                  <a:lnTo>
                    <a:pt x="1416585" y="1268589"/>
                  </a:lnTo>
                  <a:lnTo>
                    <a:pt x="1416190" y="1269790"/>
                  </a:lnTo>
                  <a:lnTo>
                    <a:pt x="1416585" y="1270990"/>
                  </a:lnTo>
                  <a:lnTo>
                    <a:pt x="1416585" y="1272191"/>
                  </a:lnTo>
                  <a:lnTo>
                    <a:pt x="1417376" y="1273392"/>
                  </a:lnTo>
                  <a:lnTo>
                    <a:pt x="1418562" y="1274993"/>
                  </a:lnTo>
                  <a:lnTo>
                    <a:pt x="1419748" y="1276194"/>
                  </a:lnTo>
                  <a:lnTo>
                    <a:pt x="1422121" y="1277395"/>
                  </a:lnTo>
                  <a:lnTo>
                    <a:pt x="1424098" y="1278596"/>
                  </a:lnTo>
                  <a:lnTo>
                    <a:pt x="1428843" y="1280597"/>
                  </a:lnTo>
                  <a:lnTo>
                    <a:pt x="1430820" y="1282198"/>
                  </a:lnTo>
                  <a:lnTo>
                    <a:pt x="1432402" y="1283799"/>
                  </a:lnTo>
                  <a:lnTo>
                    <a:pt x="1433588" y="1285000"/>
                  </a:lnTo>
                  <a:lnTo>
                    <a:pt x="1435170" y="1287001"/>
                  </a:lnTo>
                  <a:lnTo>
                    <a:pt x="1436356" y="1289003"/>
                  </a:lnTo>
                  <a:lnTo>
                    <a:pt x="1436751" y="1291404"/>
                  </a:lnTo>
                  <a:lnTo>
                    <a:pt x="1437542" y="1293406"/>
                  </a:lnTo>
                  <a:lnTo>
                    <a:pt x="1437542" y="1296608"/>
                  </a:lnTo>
                  <a:lnTo>
                    <a:pt x="1437542" y="1299009"/>
                  </a:lnTo>
                  <a:lnTo>
                    <a:pt x="1437147" y="1302612"/>
                  </a:lnTo>
                  <a:lnTo>
                    <a:pt x="1436356" y="1305414"/>
                  </a:lnTo>
                  <a:lnTo>
                    <a:pt x="1435170" y="1309416"/>
                  </a:lnTo>
                  <a:lnTo>
                    <a:pt x="1431611" y="1317422"/>
                  </a:lnTo>
                  <a:lnTo>
                    <a:pt x="1430029" y="1320624"/>
                  </a:lnTo>
                  <a:lnTo>
                    <a:pt x="1428052" y="1323826"/>
                  </a:lnTo>
                  <a:lnTo>
                    <a:pt x="1425680" y="1326628"/>
                  </a:lnTo>
                  <a:lnTo>
                    <a:pt x="1423307" y="1328629"/>
                  </a:lnTo>
                  <a:lnTo>
                    <a:pt x="1420539" y="1331431"/>
                  </a:lnTo>
                  <a:lnTo>
                    <a:pt x="1417771" y="1333032"/>
                  </a:lnTo>
                  <a:lnTo>
                    <a:pt x="1414608" y="1334633"/>
                  </a:lnTo>
                  <a:lnTo>
                    <a:pt x="1411445" y="1336635"/>
                  </a:lnTo>
                  <a:lnTo>
                    <a:pt x="1404722" y="1338636"/>
                  </a:lnTo>
                  <a:lnTo>
                    <a:pt x="1397605" y="1340237"/>
                  </a:lnTo>
                  <a:lnTo>
                    <a:pt x="1390487" y="1341038"/>
                  </a:lnTo>
                  <a:lnTo>
                    <a:pt x="1383370" y="1341438"/>
                  </a:lnTo>
                  <a:lnTo>
                    <a:pt x="1376252" y="1341438"/>
                  </a:lnTo>
                  <a:lnTo>
                    <a:pt x="1369530" y="1341038"/>
                  </a:lnTo>
                  <a:lnTo>
                    <a:pt x="1358063" y="1339437"/>
                  </a:lnTo>
                  <a:lnTo>
                    <a:pt x="1350154" y="1338236"/>
                  </a:lnTo>
                  <a:lnTo>
                    <a:pt x="1347386" y="1337435"/>
                  </a:lnTo>
                  <a:lnTo>
                    <a:pt x="1347386" y="1337835"/>
                  </a:lnTo>
                  <a:lnTo>
                    <a:pt x="1346991" y="1337435"/>
                  </a:lnTo>
                  <a:lnTo>
                    <a:pt x="1346200" y="1337035"/>
                  </a:lnTo>
                  <a:lnTo>
                    <a:pt x="1346200" y="1334633"/>
                  </a:lnTo>
                  <a:lnTo>
                    <a:pt x="1346991" y="1331831"/>
                  </a:lnTo>
                  <a:lnTo>
                    <a:pt x="1347782" y="1326228"/>
                  </a:lnTo>
                  <a:lnTo>
                    <a:pt x="1349363" y="1318623"/>
                  </a:lnTo>
                  <a:lnTo>
                    <a:pt x="1351736" y="1307415"/>
                  </a:lnTo>
                  <a:lnTo>
                    <a:pt x="1355295" y="1296608"/>
                  </a:lnTo>
                  <a:lnTo>
                    <a:pt x="1357667" y="1287402"/>
                  </a:lnTo>
                  <a:lnTo>
                    <a:pt x="1361621" y="1275794"/>
                  </a:lnTo>
                  <a:lnTo>
                    <a:pt x="1363994" y="1270190"/>
                  </a:lnTo>
                  <a:lnTo>
                    <a:pt x="1364785" y="1268589"/>
                  </a:lnTo>
                  <a:lnTo>
                    <a:pt x="1366762" y="1265787"/>
                  </a:lnTo>
                  <a:lnTo>
                    <a:pt x="1369925" y="1262985"/>
                  </a:lnTo>
                  <a:lnTo>
                    <a:pt x="1373484" y="1260183"/>
                  </a:lnTo>
                  <a:lnTo>
                    <a:pt x="1378229" y="1258182"/>
                  </a:lnTo>
                  <a:lnTo>
                    <a:pt x="1383765" y="1256181"/>
                  </a:lnTo>
                  <a:lnTo>
                    <a:pt x="1389301" y="1253779"/>
                  </a:lnTo>
                  <a:lnTo>
                    <a:pt x="1395628" y="1252578"/>
                  </a:lnTo>
                  <a:lnTo>
                    <a:pt x="1401954" y="1250977"/>
                  </a:lnTo>
                  <a:lnTo>
                    <a:pt x="1415399" y="1248976"/>
                  </a:lnTo>
                  <a:lnTo>
                    <a:pt x="1428052" y="1248175"/>
                  </a:lnTo>
                  <a:lnTo>
                    <a:pt x="1433588" y="1247775"/>
                  </a:lnTo>
                  <a:close/>
                  <a:moveTo>
                    <a:pt x="1155700" y="965200"/>
                  </a:moveTo>
                  <a:lnTo>
                    <a:pt x="1161653" y="965597"/>
                  </a:lnTo>
                  <a:lnTo>
                    <a:pt x="1167209" y="966787"/>
                  </a:lnTo>
                  <a:lnTo>
                    <a:pt x="1172766" y="968770"/>
                  </a:lnTo>
                  <a:lnTo>
                    <a:pt x="1177925" y="971944"/>
                  </a:lnTo>
                  <a:lnTo>
                    <a:pt x="1182687" y="975514"/>
                  </a:lnTo>
                  <a:lnTo>
                    <a:pt x="1187450" y="980274"/>
                  </a:lnTo>
                  <a:lnTo>
                    <a:pt x="1192213" y="985431"/>
                  </a:lnTo>
                  <a:lnTo>
                    <a:pt x="1196181" y="991381"/>
                  </a:lnTo>
                  <a:lnTo>
                    <a:pt x="1200150" y="998125"/>
                  </a:lnTo>
                  <a:lnTo>
                    <a:pt x="1204119" y="1005265"/>
                  </a:lnTo>
                  <a:lnTo>
                    <a:pt x="1207691" y="1012802"/>
                  </a:lnTo>
                  <a:lnTo>
                    <a:pt x="1211659" y="1021133"/>
                  </a:lnTo>
                  <a:lnTo>
                    <a:pt x="1214437" y="1029860"/>
                  </a:lnTo>
                  <a:lnTo>
                    <a:pt x="1217613" y="1038984"/>
                  </a:lnTo>
                  <a:lnTo>
                    <a:pt x="1220787" y="1048504"/>
                  </a:lnTo>
                  <a:lnTo>
                    <a:pt x="1225947" y="1068338"/>
                  </a:lnTo>
                  <a:lnTo>
                    <a:pt x="1230313" y="1089363"/>
                  </a:lnTo>
                  <a:lnTo>
                    <a:pt x="1234678" y="1111180"/>
                  </a:lnTo>
                  <a:lnTo>
                    <a:pt x="1237853" y="1133792"/>
                  </a:lnTo>
                  <a:lnTo>
                    <a:pt x="1241028" y="1155609"/>
                  </a:lnTo>
                  <a:lnTo>
                    <a:pt x="1243013" y="1177824"/>
                  </a:lnTo>
                  <a:lnTo>
                    <a:pt x="1245394" y="1198848"/>
                  </a:lnTo>
                  <a:lnTo>
                    <a:pt x="1246981" y="1219476"/>
                  </a:lnTo>
                  <a:lnTo>
                    <a:pt x="1246187" y="1186551"/>
                  </a:lnTo>
                  <a:lnTo>
                    <a:pt x="1342231" y="1244467"/>
                  </a:lnTo>
                  <a:lnTo>
                    <a:pt x="1323181" y="1340465"/>
                  </a:lnTo>
                  <a:lnTo>
                    <a:pt x="1248966" y="1309524"/>
                  </a:lnTo>
                  <a:lnTo>
                    <a:pt x="1245394" y="1284929"/>
                  </a:lnTo>
                  <a:lnTo>
                    <a:pt x="1239441" y="1242087"/>
                  </a:lnTo>
                  <a:lnTo>
                    <a:pt x="1231106" y="1373787"/>
                  </a:lnTo>
                  <a:lnTo>
                    <a:pt x="1230709" y="1379737"/>
                  </a:lnTo>
                  <a:lnTo>
                    <a:pt x="1230313" y="1386084"/>
                  </a:lnTo>
                  <a:lnTo>
                    <a:pt x="1230709" y="1392431"/>
                  </a:lnTo>
                  <a:lnTo>
                    <a:pt x="1232297" y="1399968"/>
                  </a:lnTo>
                  <a:lnTo>
                    <a:pt x="1234281" y="1407902"/>
                  </a:lnTo>
                  <a:lnTo>
                    <a:pt x="1237059" y="1417422"/>
                  </a:lnTo>
                  <a:lnTo>
                    <a:pt x="1241822" y="1428133"/>
                  </a:lnTo>
                  <a:lnTo>
                    <a:pt x="1247775" y="1440430"/>
                  </a:lnTo>
                  <a:lnTo>
                    <a:pt x="1231106" y="1440430"/>
                  </a:lnTo>
                  <a:lnTo>
                    <a:pt x="1242219" y="1446380"/>
                  </a:lnTo>
                  <a:lnTo>
                    <a:pt x="1256109" y="1453124"/>
                  </a:lnTo>
                  <a:lnTo>
                    <a:pt x="1287066" y="1467405"/>
                  </a:lnTo>
                  <a:lnTo>
                    <a:pt x="1313259" y="1479305"/>
                  </a:lnTo>
                  <a:lnTo>
                    <a:pt x="1323975" y="1483669"/>
                  </a:lnTo>
                  <a:lnTo>
                    <a:pt x="1501775" y="1720491"/>
                  </a:lnTo>
                  <a:lnTo>
                    <a:pt x="1401763" y="1798638"/>
                  </a:lnTo>
                  <a:lnTo>
                    <a:pt x="1210469" y="1576494"/>
                  </a:lnTo>
                  <a:lnTo>
                    <a:pt x="1080294" y="1561816"/>
                  </a:lnTo>
                  <a:lnTo>
                    <a:pt x="1080294" y="1563800"/>
                  </a:lnTo>
                  <a:lnTo>
                    <a:pt x="1080294" y="1567370"/>
                  </a:lnTo>
                  <a:lnTo>
                    <a:pt x="1079500" y="1575700"/>
                  </a:lnTo>
                  <a:lnTo>
                    <a:pt x="1077516" y="1587601"/>
                  </a:lnTo>
                  <a:lnTo>
                    <a:pt x="1074341" y="1601088"/>
                  </a:lnTo>
                  <a:lnTo>
                    <a:pt x="1066403" y="1633220"/>
                  </a:lnTo>
                  <a:lnTo>
                    <a:pt x="1056878" y="1669318"/>
                  </a:lnTo>
                  <a:lnTo>
                    <a:pt x="1046956" y="1703830"/>
                  </a:lnTo>
                  <a:lnTo>
                    <a:pt x="1038622" y="1733582"/>
                  </a:lnTo>
                  <a:lnTo>
                    <a:pt x="1030288" y="1762540"/>
                  </a:lnTo>
                  <a:lnTo>
                    <a:pt x="802481" y="1785548"/>
                  </a:lnTo>
                  <a:lnTo>
                    <a:pt x="770731" y="1731201"/>
                  </a:lnTo>
                  <a:lnTo>
                    <a:pt x="904081" y="1706210"/>
                  </a:lnTo>
                  <a:lnTo>
                    <a:pt x="903685" y="1489619"/>
                  </a:lnTo>
                  <a:lnTo>
                    <a:pt x="871935" y="1482479"/>
                  </a:lnTo>
                  <a:lnTo>
                    <a:pt x="869950" y="1471768"/>
                  </a:lnTo>
                  <a:lnTo>
                    <a:pt x="867966" y="1461851"/>
                  </a:lnTo>
                  <a:lnTo>
                    <a:pt x="866378" y="1453124"/>
                  </a:lnTo>
                  <a:lnTo>
                    <a:pt x="864791" y="1445190"/>
                  </a:lnTo>
                  <a:lnTo>
                    <a:pt x="863600" y="1428926"/>
                  </a:lnTo>
                  <a:lnTo>
                    <a:pt x="862806" y="1413455"/>
                  </a:lnTo>
                  <a:lnTo>
                    <a:pt x="862013" y="1373787"/>
                  </a:lnTo>
                  <a:lnTo>
                    <a:pt x="860822" y="1346812"/>
                  </a:lnTo>
                  <a:lnTo>
                    <a:pt x="858044" y="1312697"/>
                  </a:lnTo>
                  <a:lnTo>
                    <a:pt x="854472" y="1175444"/>
                  </a:lnTo>
                  <a:lnTo>
                    <a:pt x="843756" y="1181791"/>
                  </a:lnTo>
                  <a:lnTo>
                    <a:pt x="818753" y="1197658"/>
                  </a:lnTo>
                  <a:lnTo>
                    <a:pt x="802878" y="1208369"/>
                  </a:lnTo>
                  <a:lnTo>
                    <a:pt x="786606" y="1219476"/>
                  </a:lnTo>
                  <a:lnTo>
                    <a:pt x="770731" y="1230980"/>
                  </a:lnTo>
                  <a:lnTo>
                    <a:pt x="756841" y="1242087"/>
                  </a:lnTo>
                  <a:lnTo>
                    <a:pt x="754460" y="1250021"/>
                  </a:lnTo>
                  <a:lnTo>
                    <a:pt x="752872" y="1258351"/>
                  </a:lnTo>
                  <a:lnTo>
                    <a:pt x="752078" y="1266681"/>
                  </a:lnTo>
                  <a:lnTo>
                    <a:pt x="751285" y="1275805"/>
                  </a:lnTo>
                  <a:lnTo>
                    <a:pt x="751285" y="1284532"/>
                  </a:lnTo>
                  <a:lnTo>
                    <a:pt x="751681" y="1292863"/>
                  </a:lnTo>
                  <a:lnTo>
                    <a:pt x="752078" y="1301590"/>
                  </a:lnTo>
                  <a:lnTo>
                    <a:pt x="752872" y="1310317"/>
                  </a:lnTo>
                  <a:lnTo>
                    <a:pt x="754856" y="1325788"/>
                  </a:lnTo>
                  <a:lnTo>
                    <a:pt x="756444" y="1339275"/>
                  </a:lnTo>
                  <a:lnTo>
                    <a:pt x="758031" y="1350382"/>
                  </a:lnTo>
                  <a:lnTo>
                    <a:pt x="758031" y="1354349"/>
                  </a:lnTo>
                  <a:lnTo>
                    <a:pt x="756841" y="1357523"/>
                  </a:lnTo>
                  <a:lnTo>
                    <a:pt x="727869" y="1355539"/>
                  </a:lnTo>
                  <a:lnTo>
                    <a:pt x="715566" y="1354746"/>
                  </a:lnTo>
                  <a:lnTo>
                    <a:pt x="709613" y="1354746"/>
                  </a:lnTo>
                  <a:lnTo>
                    <a:pt x="704453" y="1355143"/>
                  </a:lnTo>
                  <a:lnTo>
                    <a:pt x="698897" y="1355539"/>
                  </a:lnTo>
                  <a:lnTo>
                    <a:pt x="693341" y="1356729"/>
                  </a:lnTo>
                  <a:lnTo>
                    <a:pt x="687785" y="1357919"/>
                  </a:lnTo>
                  <a:lnTo>
                    <a:pt x="682228" y="1359903"/>
                  </a:lnTo>
                  <a:lnTo>
                    <a:pt x="677069" y="1361886"/>
                  </a:lnTo>
                  <a:lnTo>
                    <a:pt x="671116" y="1364663"/>
                  </a:lnTo>
                  <a:lnTo>
                    <a:pt x="664766" y="1367836"/>
                  </a:lnTo>
                  <a:lnTo>
                    <a:pt x="658416" y="1372200"/>
                  </a:lnTo>
                  <a:lnTo>
                    <a:pt x="657225" y="1367043"/>
                  </a:lnTo>
                  <a:lnTo>
                    <a:pt x="655241" y="1361093"/>
                  </a:lnTo>
                  <a:lnTo>
                    <a:pt x="654050" y="1355143"/>
                  </a:lnTo>
                  <a:lnTo>
                    <a:pt x="653256" y="1348399"/>
                  </a:lnTo>
                  <a:lnTo>
                    <a:pt x="651669" y="1333325"/>
                  </a:lnTo>
                  <a:lnTo>
                    <a:pt x="650875" y="1316267"/>
                  </a:lnTo>
                  <a:lnTo>
                    <a:pt x="650875" y="1296830"/>
                  </a:lnTo>
                  <a:lnTo>
                    <a:pt x="651272" y="1274615"/>
                  </a:lnTo>
                  <a:lnTo>
                    <a:pt x="652066" y="1251211"/>
                  </a:lnTo>
                  <a:lnTo>
                    <a:pt x="653653" y="1225029"/>
                  </a:lnTo>
                  <a:lnTo>
                    <a:pt x="660797" y="1208369"/>
                  </a:lnTo>
                  <a:lnTo>
                    <a:pt x="667147" y="1194881"/>
                  </a:lnTo>
                  <a:lnTo>
                    <a:pt x="670322" y="1188931"/>
                  </a:lnTo>
                  <a:lnTo>
                    <a:pt x="673497" y="1183774"/>
                  </a:lnTo>
                  <a:lnTo>
                    <a:pt x="680244" y="1174254"/>
                  </a:lnTo>
                  <a:lnTo>
                    <a:pt x="687388" y="1164733"/>
                  </a:lnTo>
                  <a:lnTo>
                    <a:pt x="696119" y="1155213"/>
                  </a:lnTo>
                  <a:lnTo>
                    <a:pt x="706438" y="1143312"/>
                  </a:lnTo>
                  <a:lnTo>
                    <a:pt x="718741" y="1129031"/>
                  </a:lnTo>
                  <a:lnTo>
                    <a:pt x="738585" y="1108007"/>
                  </a:lnTo>
                  <a:lnTo>
                    <a:pt x="756047" y="1088966"/>
                  </a:lnTo>
                  <a:lnTo>
                    <a:pt x="785416" y="1057231"/>
                  </a:lnTo>
                  <a:lnTo>
                    <a:pt x="797719" y="1043744"/>
                  </a:lnTo>
                  <a:lnTo>
                    <a:pt x="809228" y="1032240"/>
                  </a:lnTo>
                  <a:lnTo>
                    <a:pt x="820738" y="1021926"/>
                  </a:lnTo>
                  <a:lnTo>
                    <a:pt x="831056" y="1012802"/>
                  </a:lnTo>
                  <a:lnTo>
                    <a:pt x="836613" y="1008439"/>
                  </a:lnTo>
                  <a:lnTo>
                    <a:pt x="842169" y="1004869"/>
                  </a:lnTo>
                  <a:lnTo>
                    <a:pt x="848122" y="1000902"/>
                  </a:lnTo>
                  <a:lnTo>
                    <a:pt x="854075" y="997331"/>
                  </a:lnTo>
                  <a:lnTo>
                    <a:pt x="860028" y="994555"/>
                  </a:lnTo>
                  <a:lnTo>
                    <a:pt x="866378" y="991381"/>
                  </a:lnTo>
                  <a:lnTo>
                    <a:pt x="873125" y="988208"/>
                  </a:lnTo>
                  <a:lnTo>
                    <a:pt x="880269" y="985828"/>
                  </a:lnTo>
                  <a:lnTo>
                    <a:pt x="895350" y="980274"/>
                  </a:lnTo>
                  <a:lnTo>
                    <a:pt x="912416" y="975117"/>
                  </a:lnTo>
                  <a:lnTo>
                    <a:pt x="932260" y="970753"/>
                  </a:lnTo>
                  <a:lnTo>
                    <a:pt x="954881" y="965597"/>
                  </a:lnTo>
                  <a:lnTo>
                    <a:pt x="963613" y="965993"/>
                  </a:lnTo>
                  <a:lnTo>
                    <a:pt x="979488" y="966787"/>
                  </a:lnTo>
                  <a:lnTo>
                    <a:pt x="1004491" y="968373"/>
                  </a:lnTo>
                  <a:lnTo>
                    <a:pt x="1089819" y="1240103"/>
                  </a:lnTo>
                  <a:lnTo>
                    <a:pt x="1081484" y="1159179"/>
                  </a:lnTo>
                  <a:lnTo>
                    <a:pt x="1077516" y="1013199"/>
                  </a:lnTo>
                  <a:lnTo>
                    <a:pt x="1071959" y="999315"/>
                  </a:lnTo>
                  <a:lnTo>
                    <a:pt x="1083072" y="980671"/>
                  </a:lnTo>
                  <a:lnTo>
                    <a:pt x="1107281" y="980671"/>
                  </a:lnTo>
                  <a:lnTo>
                    <a:pt x="1117600" y="999315"/>
                  </a:lnTo>
                  <a:lnTo>
                    <a:pt x="1112837" y="1015579"/>
                  </a:lnTo>
                  <a:lnTo>
                    <a:pt x="1142206" y="1228203"/>
                  </a:lnTo>
                  <a:lnTo>
                    <a:pt x="1137841" y="971944"/>
                  </a:lnTo>
                  <a:lnTo>
                    <a:pt x="1146572" y="967580"/>
                  </a:lnTo>
                  <a:lnTo>
                    <a:pt x="1148953" y="966390"/>
                  </a:lnTo>
                  <a:lnTo>
                    <a:pt x="1149350" y="965597"/>
                  </a:lnTo>
                  <a:lnTo>
                    <a:pt x="1155700" y="965200"/>
                  </a:lnTo>
                  <a:close/>
                  <a:moveTo>
                    <a:pt x="931148" y="736601"/>
                  </a:moveTo>
                  <a:lnTo>
                    <a:pt x="929554" y="751285"/>
                  </a:lnTo>
                  <a:lnTo>
                    <a:pt x="928757" y="762794"/>
                  </a:lnTo>
                  <a:lnTo>
                    <a:pt x="929155" y="762794"/>
                  </a:lnTo>
                  <a:lnTo>
                    <a:pt x="929554" y="751285"/>
                  </a:lnTo>
                  <a:lnTo>
                    <a:pt x="930351" y="746126"/>
                  </a:lnTo>
                  <a:lnTo>
                    <a:pt x="931148" y="741363"/>
                  </a:lnTo>
                  <a:lnTo>
                    <a:pt x="931148" y="736601"/>
                  </a:lnTo>
                  <a:close/>
                  <a:moveTo>
                    <a:pt x="949086" y="679054"/>
                  </a:moveTo>
                  <a:lnTo>
                    <a:pt x="948289" y="679847"/>
                  </a:lnTo>
                  <a:lnTo>
                    <a:pt x="945499" y="681435"/>
                  </a:lnTo>
                  <a:lnTo>
                    <a:pt x="943904" y="683419"/>
                  </a:lnTo>
                  <a:lnTo>
                    <a:pt x="941911" y="686991"/>
                  </a:lnTo>
                  <a:lnTo>
                    <a:pt x="945897" y="682625"/>
                  </a:lnTo>
                  <a:lnTo>
                    <a:pt x="948289" y="681038"/>
                  </a:lnTo>
                  <a:lnTo>
                    <a:pt x="950282" y="679054"/>
                  </a:lnTo>
                  <a:lnTo>
                    <a:pt x="949086" y="679054"/>
                  </a:lnTo>
                  <a:close/>
                  <a:moveTo>
                    <a:pt x="1038375" y="620713"/>
                  </a:moveTo>
                  <a:lnTo>
                    <a:pt x="1049138" y="620713"/>
                  </a:lnTo>
                  <a:lnTo>
                    <a:pt x="1059502" y="621110"/>
                  </a:lnTo>
                  <a:lnTo>
                    <a:pt x="1069866" y="622300"/>
                  </a:lnTo>
                  <a:lnTo>
                    <a:pt x="1079432" y="623491"/>
                  </a:lnTo>
                  <a:lnTo>
                    <a:pt x="1088999" y="625872"/>
                  </a:lnTo>
                  <a:lnTo>
                    <a:pt x="1098167" y="627857"/>
                  </a:lnTo>
                  <a:lnTo>
                    <a:pt x="1106937" y="630238"/>
                  </a:lnTo>
                  <a:lnTo>
                    <a:pt x="1115307" y="633413"/>
                  </a:lnTo>
                  <a:lnTo>
                    <a:pt x="1123678" y="636191"/>
                  </a:lnTo>
                  <a:lnTo>
                    <a:pt x="1130853" y="639763"/>
                  </a:lnTo>
                  <a:lnTo>
                    <a:pt x="1138028" y="642938"/>
                  </a:lnTo>
                  <a:lnTo>
                    <a:pt x="1144805" y="646510"/>
                  </a:lnTo>
                  <a:lnTo>
                    <a:pt x="1156365" y="652860"/>
                  </a:lnTo>
                  <a:lnTo>
                    <a:pt x="1166729" y="659607"/>
                  </a:lnTo>
                  <a:lnTo>
                    <a:pt x="1174701" y="664766"/>
                  </a:lnTo>
                  <a:lnTo>
                    <a:pt x="1180680" y="669529"/>
                  </a:lnTo>
                  <a:lnTo>
                    <a:pt x="1185862" y="673497"/>
                  </a:lnTo>
                  <a:lnTo>
                    <a:pt x="1185862" y="676275"/>
                  </a:lnTo>
                  <a:lnTo>
                    <a:pt x="1185862" y="684213"/>
                  </a:lnTo>
                  <a:lnTo>
                    <a:pt x="1185065" y="688975"/>
                  </a:lnTo>
                  <a:lnTo>
                    <a:pt x="1183869" y="694532"/>
                  </a:lnTo>
                  <a:lnTo>
                    <a:pt x="1182274" y="700088"/>
                  </a:lnTo>
                  <a:lnTo>
                    <a:pt x="1180281" y="704850"/>
                  </a:lnTo>
                  <a:lnTo>
                    <a:pt x="1179086" y="707629"/>
                  </a:lnTo>
                  <a:lnTo>
                    <a:pt x="1177093" y="710010"/>
                  </a:lnTo>
                  <a:lnTo>
                    <a:pt x="1175498" y="711994"/>
                  </a:lnTo>
                  <a:lnTo>
                    <a:pt x="1173505" y="713979"/>
                  </a:lnTo>
                  <a:lnTo>
                    <a:pt x="1170715" y="715963"/>
                  </a:lnTo>
                  <a:lnTo>
                    <a:pt x="1168323" y="717154"/>
                  </a:lnTo>
                  <a:lnTo>
                    <a:pt x="1165533" y="718344"/>
                  </a:lnTo>
                  <a:lnTo>
                    <a:pt x="1161945" y="719138"/>
                  </a:lnTo>
                  <a:lnTo>
                    <a:pt x="1158756" y="719535"/>
                  </a:lnTo>
                  <a:lnTo>
                    <a:pt x="1154770" y="719535"/>
                  </a:lnTo>
                  <a:lnTo>
                    <a:pt x="1150784" y="719138"/>
                  </a:lnTo>
                  <a:lnTo>
                    <a:pt x="1146001" y="718344"/>
                  </a:lnTo>
                  <a:lnTo>
                    <a:pt x="1140819" y="717154"/>
                  </a:lnTo>
                  <a:lnTo>
                    <a:pt x="1135238" y="715566"/>
                  </a:lnTo>
                  <a:lnTo>
                    <a:pt x="1129259" y="712788"/>
                  </a:lnTo>
                  <a:lnTo>
                    <a:pt x="1123678" y="710010"/>
                  </a:lnTo>
                  <a:lnTo>
                    <a:pt x="1120091" y="708819"/>
                  </a:lnTo>
                  <a:lnTo>
                    <a:pt x="1114112" y="707629"/>
                  </a:lnTo>
                  <a:lnTo>
                    <a:pt x="1098964" y="704850"/>
                  </a:lnTo>
                  <a:lnTo>
                    <a:pt x="1083418" y="702072"/>
                  </a:lnTo>
                  <a:lnTo>
                    <a:pt x="1077439" y="700882"/>
                  </a:lnTo>
                  <a:lnTo>
                    <a:pt x="1073852" y="700088"/>
                  </a:lnTo>
                  <a:lnTo>
                    <a:pt x="1104545" y="714772"/>
                  </a:lnTo>
                  <a:lnTo>
                    <a:pt x="1118895" y="721122"/>
                  </a:lnTo>
                  <a:lnTo>
                    <a:pt x="1125671" y="723504"/>
                  </a:lnTo>
                  <a:lnTo>
                    <a:pt x="1132448" y="725885"/>
                  </a:lnTo>
                  <a:lnTo>
                    <a:pt x="1138826" y="728266"/>
                  </a:lnTo>
                  <a:lnTo>
                    <a:pt x="1144805" y="729457"/>
                  </a:lnTo>
                  <a:lnTo>
                    <a:pt x="1150784" y="730647"/>
                  </a:lnTo>
                  <a:lnTo>
                    <a:pt x="1155966" y="731044"/>
                  </a:lnTo>
                  <a:lnTo>
                    <a:pt x="1161148" y="730647"/>
                  </a:lnTo>
                  <a:lnTo>
                    <a:pt x="1165931" y="729457"/>
                  </a:lnTo>
                  <a:lnTo>
                    <a:pt x="1170316" y="727869"/>
                  </a:lnTo>
                  <a:lnTo>
                    <a:pt x="1174302" y="725091"/>
                  </a:lnTo>
                  <a:lnTo>
                    <a:pt x="1175498" y="735410"/>
                  </a:lnTo>
                  <a:lnTo>
                    <a:pt x="1175897" y="744935"/>
                  </a:lnTo>
                  <a:lnTo>
                    <a:pt x="1175498" y="753666"/>
                  </a:lnTo>
                  <a:lnTo>
                    <a:pt x="1175099" y="762397"/>
                  </a:lnTo>
                  <a:lnTo>
                    <a:pt x="1176694" y="761207"/>
                  </a:lnTo>
                  <a:lnTo>
                    <a:pt x="1177491" y="760413"/>
                  </a:lnTo>
                  <a:lnTo>
                    <a:pt x="1178687" y="760016"/>
                  </a:lnTo>
                  <a:lnTo>
                    <a:pt x="1179086" y="760413"/>
                  </a:lnTo>
                  <a:lnTo>
                    <a:pt x="1179484" y="761207"/>
                  </a:lnTo>
                  <a:lnTo>
                    <a:pt x="1179883" y="763985"/>
                  </a:lnTo>
                  <a:lnTo>
                    <a:pt x="1180281" y="767954"/>
                  </a:lnTo>
                  <a:lnTo>
                    <a:pt x="1180281" y="773113"/>
                  </a:lnTo>
                  <a:lnTo>
                    <a:pt x="1179086" y="785813"/>
                  </a:lnTo>
                  <a:lnTo>
                    <a:pt x="1177491" y="800498"/>
                  </a:lnTo>
                  <a:lnTo>
                    <a:pt x="1175498" y="814388"/>
                  </a:lnTo>
                  <a:lnTo>
                    <a:pt x="1173505" y="826294"/>
                  </a:lnTo>
                  <a:lnTo>
                    <a:pt x="1171911" y="833438"/>
                  </a:lnTo>
                  <a:lnTo>
                    <a:pt x="1170715" y="834629"/>
                  </a:lnTo>
                  <a:lnTo>
                    <a:pt x="1170316" y="834232"/>
                  </a:lnTo>
                  <a:lnTo>
                    <a:pt x="1169519" y="842169"/>
                  </a:lnTo>
                  <a:lnTo>
                    <a:pt x="1168323" y="849710"/>
                  </a:lnTo>
                  <a:lnTo>
                    <a:pt x="1166729" y="856854"/>
                  </a:lnTo>
                  <a:lnTo>
                    <a:pt x="1165134" y="863998"/>
                  </a:lnTo>
                  <a:lnTo>
                    <a:pt x="1162742" y="870744"/>
                  </a:lnTo>
                  <a:lnTo>
                    <a:pt x="1160351" y="877491"/>
                  </a:lnTo>
                  <a:lnTo>
                    <a:pt x="1157959" y="883841"/>
                  </a:lnTo>
                  <a:lnTo>
                    <a:pt x="1154770" y="890191"/>
                  </a:lnTo>
                  <a:lnTo>
                    <a:pt x="1151980" y="896541"/>
                  </a:lnTo>
                  <a:lnTo>
                    <a:pt x="1148791" y="902098"/>
                  </a:lnTo>
                  <a:lnTo>
                    <a:pt x="1145602" y="907654"/>
                  </a:lnTo>
                  <a:lnTo>
                    <a:pt x="1141616" y="913210"/>
                  </a:lnTo>
                  <a:lnTo>
                    <a:pt x="1138028" y="918370"/>
                  </a:lnTo>
                  <a:lnTo>
                    <a:pt x="1134042" y="923529"/>
                  </a:lnTo>
                  <a:lnTo>
                    <a:pt x="1126070" y="932260"/>
                  </a:lnTo>
                  <a:lnTo>
                    <a:pt x="1117699" y="940595"/>
                  </a:lnTo>
                  <a:lnTo>
                    <a:pt x="1108531" y="947738"/>
                  </a:lnTo>
                  <a:lnTo>
                    <a:pt x="1099762" y="954088"/>
                  </a:lnTo>
                  <a:lnTo>
                    <a:pt x="1090593" y="959248"/>
                  </a:lnTo>
                  <a:lnTo>
                    <a:pt x="1081027" y="963216"/>
                  </a:lnTo>
                  <a:lnTo>
                    <a:pt x="1077041" y="964804"/>
                  </a:lnTo>
                  <a:lnTo>
                    <a:pt x="1072257" y="966391"/>
                  </a:lnTo>
                  <a:lnTo>
                    <a:pt x="1067474" y="967185"/>
                  </a:lnTo>
                  <a:lnTo>
                    <a:pt x="1063488" y="967979"/>
                  </a:lnTo>
                  <a:lnTo>
                    <a:pt x="1059103" y="968376"/>
                  </a:lnTo>
                  <a:lnTo>
                    <a:pt x="1054719" y="968376"/>
                  </a:lnTo>
                  <a:lnTo>
                    <a:pt x="1051530" y="968376"/>
                  </a:lnTo>
                  <a:lnTo>
                    <a:pt x="1047543" y="967979"/>
                  </a:lnTo>
                  <a:lnTo>
                    <a:pt x="1043956" y="967185"/>
                  </a:lnTo>
                  <a:lnTo>
                    <a:pt x="1039970" y="965995"/>
                  </a:lnTo>
                  <a:lnTo>
                    <a:pt x="1031998" y="962820"/>
                  </a:lnTo>
                  <a:lnTo>
                    <a:pt x="1023627" y="958851"/>
                  </a:lnTo>
                  <a:lnTo>
                    <a:pt x="1014857" y="953295"/>
                  </a:lnTo>
                  <a:lnTo>
                    <a:pt x="1006088" y="947341"/>
                  </a:lnTo>
                  <a:lnTo>
                    <a:pt x="997318" y="939801"/>
                  </a:lnTo>
                  <a:lnTo>
                    <a:pt x="988549" y="931863"/>
                  </a:lnTo>
                  <a:lnTo>
                    <a:pt x="979779" y="922338"/>
                  </a:lnTo>
                  <a:lnTo>
                    <a:pt x="971807" y="912813"/>
                  </a:lnTo>
                  <a:lnTo>
                    <a:pt x="963835" y="902098"/>
                  </a:lnTo>
                  <a:lnTo>
                    <a:pt x="956660" y="890985"/>
                  </a:lnTo>
                  <a:lnTo>
                    <a:pt x="949883" y="878682"/>
                  </a:lnTo>
                  <a:lnTo>
                    <a:pt x="943904" y="865982"/>
                  </a:lnTo>
                  <a:lnTo>
                    <a:pt x="941512" y="859632"/>
                  </a:lnTo>
                  <a:lnTo>
                    <a:pt x="938722" y="852885"/>
                  </a:lnTo>
                  <a:lnTo>
                    <a:pt x="936729" y="846138"/>
                  </a:lnTo>
                  <a:lnTo>
                    <a:pt x="934736" y="839391"/>
                  </a:lnTo>
                  <a:lnTo>
                    <a:pt x="933540" y="843757"/>
                  </a:lnTo>
                  <a:lnTo>
                    <a:pt x="931547" y="847329"/>
                  </a:lnTo>
                  <a:lnTo>
                    <a:pt x="929554" y="849710"/>
                  </a:lnTo>
                  <a:lnTo>
                    <a:pt x="928757" y="850107"/>
                  </a:lnTo>
                  <a:lnTo>
                    <a:pt x="927960" y="850504"/>
                  </a:lnTo>
                  <a:lnTo>
                    <a:pt x="926764" y="850107"/>
                  </a:lnTo>
                  <a:lnTo>
                    <a:pt x="925568" y="849710"/>
                  </a:lnTo>
                  <a:lnTo>
                    <a:pt x="924372" y="848123"/>
                  </a:lnTo>
                  <a:lnTo>
                    <a:pt x="923575" y="846535"/>
                  </a:lnTo>
                  <a:lnTo>
                    <a:pt x="921582" y="842963"/>
                  </a:lnTo>
                  <a:lnTo>
                    <a:pt x="920386" y="837407"/>
                  </a:lnTo>
                  <a:lnTo>
                    <a:pt x="918791" y="831057"/>
                  </a:lnTo>
                  <a:lnTo>
                    <a:pt x="917596" y="823516"/>
                  </a:lnTo>
                  <a:lnTo>
                    <a:pt x="917197" y="815182"/>
                  </a:lnTo>
                  <a:lnTo>
                    <a:pt x="916798" y="806054"/>
                  </a:lnTo>
                  <a:lnTo>
                    <a:pt x="917197" y="798116"/>
                  </a:lnTo>
                  <a:lnTo>
                    <a:pt x="917596" y="790576"/>
                  </a:lnTo>
                  <a:lnTo>
                    <a:pt x="918393" y="783829"/>
                  </a:lnTo>
                  <a:lnTo>
                    <a:pt x="919987" y="777479"/>
                  </a:lnTo>
                  <a:lnTo>
                    <a:pt x="921183" y="772319"/>
                  </a:lnTo>
                  <a:lnTo>
                    <a:pt x="922379" y="767954"/>
                  </a:lnTo>
                  <a:lnTo>
                    <a:pt x="924372" y="764779"/>
                  </a:lnTo>
                  <a:lnTo>
                    <a:pt x="925169" y="763588"/>
                  </a:lnTo>
                  <a:lnTo>
                    <a:pt x="926365" y="763191"/>
                  </a:lnTo>
                  <a:lnTo>
                    <a:pt x="923176" y="759619"/>
                  </a:lnTo>
                  <a:lnTo>
                    <a:pt x="920785" y="756444"/>
                  </a:lnTo>
                  <a:lnTo>
                    <a:pt x="918393" y="752476"/>
                  </a:lnTo>
                  <a:lnTo>
                    <a:pt x="916798" y="748507"/>
                  </a:lnTo>
                  <a:lnTo>
                    <a:pt x="915204" y="744538"/>
                  </a:lnTo>
                  <a:lnTo>
                    <a:pt x="914407" y="739776"/>
                  </a:lnTo>
                  <a:lnTo>
                    <a:pt x="913609" y="735807"/>
                  </a:lnTo>
                  <a:lnTo>
                    <a:pt x="913211" y="731044"/>
                  </a:lnTo>
                  <a:lnTo>
                    <a:pt x="912812" y="727076"/>
                  </a:lnTo>
                  <a:lnTo>
                    <a:pt x="912812" y="721916"/>
                  </a:lnTo>
                  <a:lnTo>
                    <a:pt x="913609" y="712391"/>
                  </a:lnTo>
                  <a:lnTo>
                    <a:pt x="915204" y="703263"/>
                  </a:lnTo>
                  <a:lnTo>
                    <a:pt x="917197" y="694135"/>
                  </a:lnTo>
                  <a:lnTo>
                    <a:pt x="920386" y="685007"/>
                  </a:lnTo>
                  <a:lnTo>
                    <a:pt x="923575" y="676672"/>
                  </a:lnTo>
                  <a:lnTo>
                    <a:pt x="927162" y="668735"/>
                  </a:lnTo>
                  <a:lnTo>
                    <a:pt x="930750" y="661988"/>
                  </a:lnTo>
                  <a:lnTo>
                    <a:pt x="934337" y="656035"/>
                  </a:lnTo>
                  <a:lnTo>
                    <a:pt x="937526" y="651272"/>
                  </a:lnTo>
                  <a:lnTo>
                    <a:pt x="940715" y="647700"/>
                  </a:lnTo>
                  <a:lnTo>
                    <a:pt x="943107" y="646113"/>
                  </a:lnTo>
                  <a:lnTo>
                    <a:pt x="955862" y="639763"/>
                  </a:lnTo>
                  <a:lnTo>
                    <a:pt x="968219" y="634604"/>
                  </a:lnTo>
                  <a:lnTo>
                    <a:pt x="980178" y="630238"/>
                  </a:lnTo>
                  <a:lnTo>
                    <a:pt x="992535" y="627063"/>
                  </a:lnTo>
                  <a:lnTo>
                    <a:pt x="1004493" y="624285"/>
                  </a:lnTo>
                  <a:lnTo>
                    <a:pt x="1016053" y="622300"/>
                  </a:lnTo>
                  <a:lnTo>
                    <a:pt x="1027214" y="621110"/>
                  </a:lnTo>
                  <a:lnTo>
                    <a:pt x="1038375" y="620713"/>
                  </a:lnTo>
                  <a:close/>
                  <a:moveTo>
                    <a:pt x="1043186" y="515586"/>
                  </a:moveTo>
                  <a:lnTo>
                    <a:pt x="1022934" y="515983"/>
                  </a:lnTo>
                  <a:lnTo>
                    <a:pt x="1002682" y="516777"/>
                  </a:lnTo>
                  <a:lnTo>
                    <a:pt x="982827" y="518364"/>
                  </a:lnTo>
                  <a:lnTo>
                    <a:pt x="962972" y="519952"/>
                  </a:lnTo>
                  <a:lnTo>
                    <a:pt x="943514" y="521937"/>
                  </a:lnTo>
                  <a:lnTo>
                    <a:pt x="924056" y="525113"/>
                  </a:lnTo>
                  <a:lnTo>
                    <a:pt x="904598" y="527891"/>
                  </a:lnTo>
                  <a:lnTo>
                    <a:pt x="885140" y="531861"/>
                  </a:lnTo>
                  <a:lnTo>
                    <a:pt x="866476" y="535830"/>
                  </a:lnTo>
                  <a:lnTo>
                    <a:pt x="847812" y="540594"/>
                  </a:lnTo>
                  <a:lnTo>
                    <a:pt x="829148" y="545754"/>
                  </a:lnTo>
                  <a:lnTo>
                    <a:pt x="810485" y="550914"/>
                  </a:lnTo>
                  <a:lnTo>
                    <a:pt x="792218" y="556869"/>
                  </a:lnTo>
                  <a:lnTo>
                    <a:pt x="774348" y="563220"/>
                  </a:lnTo>
                  <a:lnTo>
                    <a:pt x="756082" y="569968"/>
                  </a:lnTo>
                  <a:lnTo>
                    <a:pt x="738609" y="577113"/>
                  </a:lnTo>
                  <a:lnTo>
                    <a:pt x="721137" y="585449"/>
                  </a:lnTo>
                  <a:lnTo>
                    <a:pt x="704061" y="593388"/>
                  </a:lnTo>
                  <a:lnTo>
                    <a:pt x="686986" y="601724"/>
                  </a:lnTo>
                  <a:lnTo>
                    <a:pt x="670308" y="610457"/>
                  </a:lnTo>
                  <a:lnTo>
                    <a:pt x="653630" y="619587"/>
                  </a:lnTo>
                  <a:lnTo>
                    <a:pt x="637745" y="629114"/>
                  </a:lnTo>
                  <a:lnTo>
                    <a:pt x="621861" y="639037"/>
                  </a:lnTo>
                  <a:lnTo>
                    <a:pt x="605977" y="649755"/>
                  </a:lnTo>
                  <a:lnTo>
                    <a:pt x="590490" y="660473"/>
                  </a:lnTo>
                  <a:lnTo>
                    <a:pt x="575400" y="671190"/>
                  </a:lnTo>
                  <a:lnTo>
                    <a:pt x="559913" y="682702"/>
                  </a:lnTo>
                  <a:lnTo>
                    <a:pt x="545617" y="694610"/>
                  </a:lnTo>
                  <a:lnTo>
                    <a:pt x="531322" y="706519"/>
                  </a:lnTo>
                  <a:lnTo>
                    <a:pt x="517026" y="719221"/>
                  </a:lnTo>
                  <a:lnTo>
                    <a:pt x="503525" y="731924"/>
                  </a:lnTo>
                  <a:lnTo>
                    <a:pt x="490023" y="745023"/>
                  </a:lnTo>
                  <a:lnTo>
                    <a:pt x="476919" y="758520"/>
                  </a:lnTo>
                  <a:lnTo>
                    <a:pt x="464212" y="772413"/>
                  </a:lnTo>
                  <a:lnTo>
                    <a:pt x="451504" y="786306"/>
                  </a:lnTo>
                  <a:lnTo>
                    <a:pt x="439591" y="800596"/>
                  </a:lnTo>
                  <a:lnTo>
                    <a:pt x="427678" y="815680"/>
                  </a:lnTo>
                  <a:lnTo>
                    <a:pt x="416162" y="830368"/>
                  </a:lnTo>
                  <a:lnTo>
                    <a:pt x="405441" y="845452"/>
                  </a:lnTo>
                  <a:lnTo>
                    <a:pt x="394322" y="860933"/>
                  </a:lnTo>
                  <a:lnTo>
                    <a:pt x="383997" y="876811"/>
                  </a:lnTo>
                  <a:lnTo>
                    <a:pt x="374070" y="892689"/>
                  </a:lnTo>
                  <a:lnTo>
                    <a:pt x="364539" y="908964"/>
                  </a:lnTo>
                  <a:lnTo>
                    <a:pt x="355009" y="925636"/>
                  </a:lnTo>
                  <a:lnTo>
                    <a:pt x="346272" y="941911"/>
                  </a:lnTo>
                  <a:lnTo>
                    <a:pt x="337933" y="959377"/>
                  </a:lnTo>
                  <a:lnTo>
                    <a:pt x="329594" y="976048"/>
                  </a:lnTo>
                  <a:lnTo>
                    <a:pt x="322049" y="993911"/>
                  </a:lnTo>
                  <a:lnTo>
                    <a:pt x="314901" y="1011377"/>
                  </a:lnTo>
                  <a:lnTo>
                    <a:pt x="308151" y="1029240"/>
                  </a:lnTo>
                  <a:lnTo>
                    <a:pt x="301797" y="1047500"/>
                  </a:lnTo>
                  <a:lnTo>
                    <a:pt x="295840" y="1065362"/>
                  </a:lnTo>
                  <a:lnTo>
                    <a:pt x="290678" y="1084019"/>
                  </a:lnTo>
                  <a:lnTo>
                    <a:pt x="285516" y="1102676"/>
                  </a:lnTo>
                  <a:lnTo>
                    <a:pt x="280751" y="1121729"/>
                  </a:lnTo>
                  <a:lnTo>
                    <a:pt x="276780" y="1140783"/>
                  </a:lnTo>
                  <a:lnTo>
                    <a:pt x="272809" y="1159440"/>
                  </a:lnTo>
                  <a:lnTo>
                    <a:pt x="270029" y="1178890"/>
                  </a:lnTo>
                  <a:lnTo>
                    <a:pt x="266852" y="1198341"/>
                  </a:lnTo>
                  <a:lnTo>
                    <a:pt x="264867" y="1218188"/>
                  </a:lnTo>
                  <a:lnTo>
                    <a:pt x="263278" y="1237639"/>
                  </a:lnTo>
                  <a:lnTo>
                    <a:pt x="261690" y="1257883"/>
                  </a:lnTo>
                  <a:lnTo>
                    <a:pt x="260896" y="1277731"/>
                  </a:lnTo>
                  <a:lnTo>
                    <a:pt x="260498" y="1297975"/>
                  </a:lnTo>
                  <a:lnTo>
                    <a:pt x="260896" y="1318220"/>
                  </a:lnTo>
                  <a:lnTo>
                    <a:pt x="261690" y="1338067"/>
                  </a:lnTo>
                  <a:lnTo>
                    <a:pt x="263278" y="1357915"/>
                  </a:lnTo>
                  <a:lnTo>
                    <a:pt x="264867" y="1377763"/>
                  </a:lnTo>
                  <a:lnTo>
                    <a:pt x="266852" y="1397213"/>
                  </a:lnTo>
                  <a:lnTo>
                    <a:pt x="270029" y="1416664"/>
                  </a:lnTo>
                  <a:lnTo>
                    <a:pt x="272809" y="1436114"/>
                  </a:lnTo>
                  <a:lnTo>
                    <a:pt x="276780" y="1455168"/>
                  </a:lnTo>
                  <a:lnTo>
                    <a:pt x="280751" y="1474222"/>
                  </a:lnTo>
                  <a:lnTo>
                    <a:pt x="285516" y="1493275"/>
                  </a:lnTo>
                  <a:lnTo>
                    <a:pt x="290678" y="1511535"/>
                  </a:lnTo>
                  <a:lnTo>
                    <a:pt x="295840" y="1530192"/>
                  </a:lnTo>
                  <a:lnTo>
                    <a:pt x="301797" y="1548452"/>
                  </a:lnTo>
                  <a:lnTo>
                    <a:pt x="308151" y="1566314"/>
                  </a:lnTo>
                  <a:lnTo>
                    <a:pt x="314901" y="1584177"/>
                  </a:lnTo>
                  <a:lnTo>
                    <a:pt x="322049" y="1602040"/>
                  </a:lnTo>
                  <a:lnTo>
                    <a:pt x="329594" y="1619109"/>
                  </a:lnTo>
                  <a:lnTo>
                    <a:pt x="337933" y="1636575"/>
                  </a:lnTo>
                  <a:lnTo>
                    <a:pt x="346272" y="1653247"/>
                  </a:lnTo>
                  <a:lnTo>
                    <a:pt x="355009" y="1670316"/>
                  </a:lnTo>
                  <a:lnTo>
                    <a:pt x="364539" y="1686591"/>
                  </a:lnTo>
                  <a:lnTo>
                    <a:pt x="374070" y="1703262"/>
                  </a:lnTo>
                  <a:lnTo>
                    <a:pt x="383997" y="1719140"/>
                  </a:lnTo>
                  <a:lnTo>
                    <a:pt x="394322" y="1734622"/>
                  </a:lnTo>
                  <a:lnTo>
                    <a:pt x="405441" y="1750500"/>
                  </a:lnTo>
                  <a:lnTo>
                    <a:pt x="416162" y="1765584"/>
                  </a:lnTo>
                  <a:lnTo>
                    <a:pt x="427678" y="1780271"/>
                  </a:lnTo>
                  <a:lnTo>
                    <a:pt x="439591" y="1794958"/>
                  </a:lnTo>
                  <a:lnTo>
                    <a:pt x="451504" y="1809248"/>
                  </a:lnTo>
                  <a:lnTo>
                    <a:pt x="464212" y="1823142"/>
                  </a:lnTo>
                  <a:lnTo>
                    <a:pt x="476919" y="1837035"/>
                  </a:lnTo>
                  <a:lnTo>
                    <a:pt x="490023" y="1850531"/>
                  </a:lnTo>
                  <a:lnTo>
                    <a:pt x="503525" y="1863631"/>
                  </a:lnTo>
                  <a:lnTo>
                    <a:pt x="517026" y="1876333"/>
                  </a:lnTo>
                  <a:lnTo>
                    <a:pt x="531322" y="1889035"/>
                  </a:lnTo>
                  <a:lnTo>
                    <a:pt x="545617" y="1900944"/>
                  </a:lnTo>
                  <a:lnTo>
                    <a:pt x="559913" y="1912852"/>
                  </a:lnTo>
                  <a:lnTo>
                    <a:pt x="575400" y="1923967"/>
                  </a:lnTo>
                  <a:lnTo>
                    <a:pt x="590490" y="1935479"/>
                  </a:lnTo>
                  <a:lnTo>
                    <a:pt x="605977" y="1945799"/>
                  </a:lnTo>
                  <a:lnTo>
                    <a:pt x="621861" y="1956517"/>
                  </a:lnTo>
                  <a:lnTo>
                    <a:pt x="637745" y="1966044"/>
                  </a:lnTo>
                  <a:lnTo>
                    <a:pt x="653630" y="1975968"/>
                  </a:lnTo>
                  <a:lnTo>
                    <a:pt x="670308" y="1985097"/>
                  </a:lnTo>
                  <a:lnTo>
                    <a:pt x="686986" y="1994227"/>
                  </a:lnTo>
                  <a:lnTo>
                    <a:pt x="704061" y="2002563"/>
                  </a:lnTo>
                  <a:lnTo>
                    <a:pt x="721137" y="2010502"/>
                  </a:lnTo>
                  <a:lnTo>
                    <a:pt x="738609" y="2018044"/>
                  </a:lnTo>
                  <a:lnTo>
                    <a:pt x="756082" y="2025189"/>
                  </a:lnTo>
                  <a:lnTo>
                    <a:pt x="774348" y="2032335"/>
                  </a:lnTo>
                  <a:lnTo>
                    <a:pt x="792218" y="2038686"/>
                  </a:lnTo>
                  <a:lnTo>
                    <a:pt x="810485" y="2044640"/>
                  </a:lnTo>
                  <a:lnTo>
                    <a:pt x="829148" y="2050197"/>
                  </a:lnTo>
                  <a:lnTo>
                    <a:pt x="847812" y="2055358"/>
                  </a:lnTo>
                  <a:lnTo>
                    <a:pt x="866476" y="2059724"/>
                  </a:lnTo>
                  <a:lnTo>
                    <a:pt x="885140" y="2064091"/>
                  </a:lnTo>
                  <a:lnTo>
                    <a:pt x="904598" y="2067266"/>
                  </a:lnTo>
                  <a:lnTo>
                    <a:pt x="924056" y="2070839"/>
                  </a:lnTo>
                  <a:lnTo>
                    <a:pt x="943514" y="2073220"/>
                  </a:lnTo>
                  <a:lnTo>
                    <a:pt x="962972" y="2075999"/>
                  </a:lnTo>
                  <a:lnTo>
                    <a:pt x="982827" y="2077587"/>
                  </a:lnTo>
                  <a:lnTo>
                    <a:pt x="1002682" y="2078778"/>
                  </a:lnTo>
                  <a:lnTo>
                    <a:pt x="1022934" y="2079572"/>
                  </a:lnTo>
                  <a:lnTo>
                    <a:pt x="1043186" y="2079572"/>
                  </a:lnTo>
                  <a:lnTo>
                    <a:pt x="1063041" y="2079572"/>
                  </a:lnTo>
                  <a:lnTo>
                    <a:pt x="1083293" y="2078778"/>
                  </a:lnTo>
                  <a:lnTo>
                    <a:pt x="1103148" y="2077587"/>
                  </a:lnTo>
                  <a:lnTo>
                    <a:pt x="1122606" y="2075999"/>
                  </a:lnTo>
                  <a:lnTo>
                    <a:pt x="1142064" y="2073220"/>
                  </a:lnTo>
                  <a:lnTo>
                    <a:pt x="1161919" y="2070839"/>
                  </a:lnTo>
                  <a:lnTo>
                    <a:pt x="1180980" y="2067266"/>
                  </a:lnTo>
                  <a:lnTo>
                    <a:pt x="1200438" y="2064091"/>
                  </a:lnTo>
                  <a:lnTo>
                    <a:pt x="1219499" y="2059724"/>
                  </a:lnTo>
                  <a:lnTo>
                    <a:pt x="1237766" y="2055358"/>
                  </a:lnTo>
                  <a:lnTo>
                    <a:pt x="1256827" y="2050197"/>
                  </a:lnTo>
                  <a:lnTo>
                    <a:pt x="1275093" y="2044640"/>
                  </a:lnTo>
                  <a:lnTo>
                    <a:pt x="1293757" y="2038686"/>
                  </a:lnTo>
                  <a:lnTo>
                    <a:pt x="1311627" y="2032335"/>
                  </a:lnTo>
                  <a:lnTo>
                    <a:pt x="1329496" y="2025189"/>
                  </a:lnTo>
                  <a:lnTo>
                    <a:pt x="1347366" y="2018044"/>
                  </a:lnTo>
                  <a:lnTo>
                    <a:pt x="1364441" y="2010502"/>
                  </a:lnTo>
                  <a:lnTo>
                    <a:pt x="1381914" y="2002563"/>
                  </a:lnTo>
                  <a:lnTo>
                    <a:pt x="1398592" y="1994227"/>
                  </a:lnTo>
                  <a:lnTo>
                    <a:pt x="1415667" y="1985097"/>
                  </a:lnTo>
                  <a:lnTo>
                    <a:pt x="1431949" y="1975968"/>
                  </a:lnTo>
                  <a:lnTo>
                    <a:pt x="1447833" y="1966044"/>
                  </a:lnTo>
                  <a:lnTo>
                    <a:pt x="1464114" y="1956517"/>
                  </a:lnTo>
                  <a:lnTo>
                    <a:pt x="1479998" y="1945799"/>
                  </a:lnTo>
                  <a:lnTo>
                    <a:pt x="1495088" y="1935479"/>
                  </a:lnTo>
                  <a:lnTo>
                    <a:pt x="1510575" y="1923967"/>
                  </a:lnTo>
                  <a:lnTo>
                    <a:pt x="1525665" y="1912852"/>
                  </a:lnTo>
                  <a:lnTo>
                    <a:pt x="1539960" y="1900944"/>
                  </a:lnTo>
                  <a:lnTo>
                    <a:pt x="1554256" y="1889035"/>
                  </a:lnTo>
                  <a:lnTo>
                    <a:pt x="1568551" y="1876333"/>
                  </a:lnTo>
                  <a:lnTo>
                    <a:pt x="1582053" y="1863631"/>
                  </a:lnTo>
                  <a:lnTo>
                    <a:pt x="1595555" y="1850531"/>
                  </a:lnTo>
                  <a:lnTo>
                    <a:pt x="1608659" y="1837035"/>
                  </a:lnTo>
                  <a:lnTo>
                    <a:pt x="1621763" y="1823142"/>
                  </a:lnTo>
                  <a:lnTo>
                    <a:pt x="1634073" y="1809248"/>
                  </a:lnTo>
                  <a:lnTo>
                    <a:pt x="1646383" y="1794958"/>
                  </a:lnTo>
                  <a:lnTo>
                    <a:pt x="1657899" y="1780271"/>
                  </a:lnTo>
                  <a:lnTo>
                    <a:pt x="1669415" y="1765584"/>
                  </a:lnTo>
                  <a:lnTo>
                    <a:pt x="1680534" y="1750500"/>
                  </a:lnTo>
                  <a:lnTo>
                    <a:pt x="1691256" y="1734622"/>
                  </a:lnTo>
                  <a:lnTo>
                    <a:pt x="1701581" y="1719140"/>
                  </a:lnTo>
                  <a:lnTo>
                    <a:pt x="1711508" y="1703262"/>
                  </a:lnTo>
                  <a:lnTo>
                    <a:pt x="1721436" y="1686591"/>
                  </a:lnTo>
                  <a:lnTo>
                    <a:pt x="1730569" y="1670316"/>
                  </a:lnTo>
                  <a:lnTo>
                    <a:pt x="1739305" y="1653247"/>
                  </a:lnTo>
                  <a:lnTo>
                    <a:pt x="1748041" y="1636575"/>
                  </a:lnTo>
                  <a:lnTo>
                    <a:pt x="1755983" y="1619109"/>
                  </a:lnTo>
                  <a:lnTo>
                    <a:pt x="1763529" y="1602040"/>
                  </a:lnTo>
                  <a:lnTo>
                    <a:pt x="1770676" y="1584177"/>
                  </a:lnTo>
                  <a:lnTo>
                    <a:pt x="1777427" y="1566314"/>
                  </a:lnTo>
                  <a:lnTo>
                    <a:pt x="1783781" y="1548452"/>
                  </a:lnTo>
                  <a:lnTo>
                    <a:pt x="1789737" y="1530192"/>
                  </a:lnTo>
                  <a:lnTo>
                    <a:pt x="1795694" y="1511535"/>
                  </a:lnTo>
                  <a:lnTo>
                    <a:pt x="1800459" y="1493275"/>
                  </a:lnTo>
                  <a:lnTo>
                    <a:pt x="1804827" y="1474222"/>
                  </a:lnTo>
                  <a:lnTo>
                    <a:pt x="1809195" y="1455168"/>
                  </a:lnTo>
                  <a:lnTo>
                    <a:pt x="1812769" y="1436114"/>
                  </a:lnTo>
                  <a:lnTo>
                    <a:pt x="1816343" y="1416664"/>
                  </a:lnTo>
                  <a:lnTo>
                    <a:pt x="1818726" y="1397213"/>
                  </a:lnTo>
                  <a:lnTo>
                    <a:pt x="1820711" y="1377763"/>
                  </a:lnTo>
                  <a:lnTo>
                    <a:pt x="1823094" y="1357915"/>
                  </a:lnTo>
                  <a:lnTo>
                    <a:pt x="1824285" y="1338067"/>
                  </a:lnTo>
                  <a:lnTo>
                    <a:pt x="1824682" y="1318220"/>
                  </a:lnTo>
                  <a:lnTo>
                    <a:pt x="1825079" y="1297975"/>
                  </a:lnTo>
                  <a:lnTo>
                    <a:pt x="1824682" y="1277731"/>
                  </a:lnTo>
                  <a:lnTo>
                    <a:pt x="1824285" y="1257883"/>
                  </a:lnTo>
                  <a:lnTo>
                    <a:pt x="1823094" y="1237639"/>
                  </a:lnTo>
                  <a:lnTo>
                    <a:pt x="1820711" y="1218188"/>
                  </a:lnTo>
                  <a:lnTo>
                    <a:pt x="1818726" y="1198341"/>
                  </a:lnTo>
                  <a:lnTo>
                    <a:pt x="1816343" y="1178890"/>
                  </a:lnTo>
                  <a:lnTo>
                    <a:pt x="1812769" y="1159440"/>
                  </a:lnTo>
                  <a:lnTo>
                    <a:pt x="1809195" y="1140783"/>
                  </a:lnTo>
                  <a:lnTo>
                    <a:pt x="1804827" y="1121729"/>
                  </a:lnTo>
                  <a:lnTo>
                    <a:pt x="1800459" y="1102676"/>
                  </a:lnTo>
                  <a:lnTo>
                    <a:pt x="1795694" y="1084019"/>
                  </a:lnTo>
                  <a:lnTo>
                    <a:pt x="1789737" y="1065362"/>
                  </a:lnTo>
                  <a:lnTo>
                    <a:pt x="1783781" y="1047500"/>
                  </a:lnTo>
                  <a:lnTo>
                    <a:pt x="1777427" y="1029240"/>
                  </a:lnTo>
                  <a:lnTo>
                    <a:pt x="1770676" y="1011377"/>
                  </a:lnTo>
                  <a:lnTo>
                    <a:pt x="1763529" y="993911"/>
                  </a:lnTo>
                  <a:lnTo>
                    <a:pt x="1755983" y="976048"/>
                  </a:lnTo>
                  <a:lnTo>
                    <a:pt x="1748041" y="959377"/>
                  </a:lnTo>
                  <a:lnTo>
                    <a:pt x="1739305" y="941911"/>
                  </a:lnTo>
                  <a:lnTo>
                    <a:pt x="1730569" y="925636"/>
                  </a:lnTo>
                  <a:lnTo>
                    <a:pt x="1721436" y="908964"/>
                  </a:lnTo>
                  <a:lnTo>
                    <a:pt x="1711508" y="892689"/>
                  </a:lnTo>
                  <a:lnTo>
                    <a:pt x="1701581" y="876811"/>
                  </a:lnTo>
                  <a:lnTo>
                    <a:pt x="1691256" y="860933"/>
                  </a:lnTo>
                  <a:lnTo>
                    <a:pt x="1680534" y="845452"/>
                  </a:lnTo>
                  <a:lnTo>
                    <a:pt x="1669415" y="830368"/>
                  </a:lnTo>
                  <a:lnTo>
                    <a:pt x="1657899" y="815680"/>
                  </a:lnTo>
                  <a:lnTo>
                    <a:pt x="1646383" y="800596"/>
                  </a:lnTo>
                  <a:lnTo>
                    <a:pt x="1634073" y="786306"/>
                  </a:lnTo>
                  <a:lnTo>
                    <a:pt x="1621763" y="772413"/>
                  </a:lnTo>
                  <a:lnTo>
                    <a:pt x="1608659" y="758520"/>
                  </a:lnTo>
                  <a:lnTo>
                    <a:pt x="1595555" y="745023"/>
                  </a:lnTo>
                  <a:lnTo>
                    <a:pt x="1582053" y="731924"/>
                  </a:lnTo>
                  <a:lnTo>
                    <a:pt x="1568551" y="719221"/>
                  </a:lnTo>
                  <a:lnTo>
                    <a:pt x="1554256" y="706519"/>
                  </a:lnTo>
                  <a:lnTo>
                    <a:pt x="1539960" y="694610"/>
                  </a:lnTo>
                  <a:lnTo>
                    <a:pt x="1525665" y="682702"/>
                  </a:lnTo>
                  <a:lnTo>
                    <a:pt x="1510575" y="671190"/>
                  </a:lnTo>
                  <a:lnTo>
                    <a:pt x="1495088" y="660473"/>
                  </a:lnTo>
                  <a:lnTo>
                    <a:pt x="1479998" y="649755"/>
                  </a:lnTo>
                  <a:lnTo>
                    <a:pt x="1464114" y="639037"/>
                  </a:lnTo>
                  <a:lnTo>
                    <a:pt x="1447833" y="629114"/>
                  </a:lnTo>
                  <a:lnTo>
                    <a:pt x="1431949" y="619587"/>
                  </a:lnTo>
                  <a:lnTo>
                    <a:pt x="1415667" y="610457"/>
                  </a:lnTo>
                  <a:lnTo>
                    <a:pt x="1398592" y="601724"/>
                  </a:lnTo>
                  <a:lnTo>
                    <a:pt x="1381914" y="593388"/>
                  </a:lnTo>
                  <a:lnTo>
                    <a:pt x="1364441" y="585449"/>
                  </a:lnTo>
                  <a:lnTo>
                    <a:pt x="1347366" y="577113"/>
                  </a:lnTo>
                  <a:lnTo>
                    <a:pt x="1329496" y="569968"/>
                  </a:lnTo>
                  <a:lnTo>
                    <a:pt x="1311627" y="563220"/>
                  </a:lnTo>
                  <a:lnTo>
                    <a:pt x="1293757" y="556869"/>
                  </a:lnTo>
                  <a:lnTo>
                    <a:pt x="1275093" y="550914"/>
                  </a:lnTo>
                  <a:lnTo>
                    <a:pt x="1256827" y="545754"/>
                  </a:lnTo>
                  <a:lnTo>
                    <a:pt x="1237766" y="540594"/>
                  </a:lnTo>
                  <a:lnTo>
                    <a:pt x="1219499" y="535830"/>
                  </a:lnTo>
                  <a:lnTo>
                    <a:pt x="1200438" y="531861"/>
                  </a:lnTo>
                  <a:lnTo>
                    <a:pt x="1180980" y="527891"/>
                  </a:lnTo>
                  <a:lnTo>
                    <a:pt x="1161919" y="525113"/>
                  </a:lnTo>
                  <a:lnTo>
                    <a:pt x="1142064" y="521937"/>
                  </a:lnTo>
                  <a:lnTo>
                    <a:pt x="1122606" y="519952"/>
                  </a:lnTo>
                  <a:lnTo>
                    <a:pt x="1103148" y="518364"/>
                  </a:lnTo>
                  <a:lnTo>
                    <a:pt x="1083293" y="516777"/>
                  </a:lnTo>
                  <a:lnTo>
                    <a:pt x="1063041" y="515983"/>
                  </a:lnTo>
                  <a:lnTo>
                    <a:pt x="1043186" y="515586"/>
                  </a:lnTo>
                  <a:close/>
                  <a:moveTo>
                    <a:pt x="803734" y="280988"/>
                  </a:moveTo>
                  <a:lnTo>
                    <a:pt x="862902" y="391340"/>
                  </a:lnTo>
                  <a:lnTo>
                    <a:pt x="884743" y="387371"/>
                  </a:lnTo>
                  <a:lnTo>
                    <a:pt x="906980" y="383798"/>
                  </a:lnTo>
                  <a:lnTo>
                    <a:pt x="929218" y="380622"/>
                  </a:lnTo>
                  <a:lnTo>
                    <a:pt x="951456" y="378241"/>
                  </a:lnTo>
                  <a:lnTo>
                    <a:pt x="974488" y="376256"/>
                  </a:lnTo>
                  <a:lnTo>
                    <a:pt x="997122" y="374668"/>
                  </a:lnTo>
                  <a:lnTo>
                    <a:pt x="1019757" y="373874"/>
                  </a:lnTo>
                  <a:lnTo>
                    <a:pt x="1043186" y="373477"/>
                  </a:lnTo>
                  <a:lnTo>
                    <a:pt x="1059865" y="373874"/>
                  </a:lnTo>
                  <a:lnTo>
                    <a:pt x="1076940" y="374271"/>
                  </a:lnTo>
                  <a:lnTo>
                    <a:pt x="1093618" y="375462"/>
                  </a:lnTo>
                  <a:lnTo>
                    <a:pt x="1110693" y="376256"/>
                  </a:lnTo>
                  <a:lnTo>
                    <a:pt x="1127372" y="377844"/>
                  </a:lnTo>
                  <a:lnTo>
                    <a:pt x="1144050" y="379432"/>
                  </a:lnTo>
                  <a:lnTo>
                    <a:pt x="1160331" y="381019"/>
                  </a:lnTo>
                  <a:lnTo>
                    <a:pt x="1176612" y="383798"/>
                  </a:lnTo>
                  <a:lnTo>
                    <a:pt x="1193291" y="386180"/>
                  </a:lnTo>
                  <a:lnTo>
                    <a:pt x="1209572" y="388958"/>
                  </a:lnTo>
                  <a:lnTo>
                    <a:pt x="1225853" y="392134"/>
                  </a:lnTo>
                  <a:lnTo>
                    <a:pt x="1241737" y="395310"/>
                  </a:lnTo>
                  <a:lnTo>
                    <a:pt x="1257621" y="399279"/>
                  </a:lnTo>
                  <a:lnTo>
                    <a:pt x="1273505" y="403249"/>
                  </a:lnTo>
                  <a:lnTo>
                    <a:pt x="1289389" y="407218"/>
                  </a:lnTo>
                  <a:lnTo>
                    <a:pt x="1304876" y="411982"/>
                  </a:lnTo>
                  <a:lnTo>
                    <a:pt x="1370398" y="304805"/>
                  </a:lnTo>
                  <a:lnTo>
                    <a:pt x="1611439" y="417142"/>
                  </a:lnTo>
                  <a:lnTo>
                    <a:pt x="1570140" y="539800"/>
                  </a:lnTo>
                  <a:lnTo>
                    <a:pt x="1592775" y="555678"/>
                  </a:lnTo>
                  <a:lnTo>
                    <a:pt x="1614615" y="572747"/>
                  </a:lnTo>
                  <a:lnTo>
                    <a:pt x="1636059" y="589815"/>
                  </a:lnTo>
                  <a:lnTo>
                    <a:pt x="1656708" y="608075"/>
                  </a:lnTo>
                  <a:lnTo>
                    <a:pt x="1676960" y="626732"/>
                  </a:lnTo>
                  <a:lnTo>
                    <a:pt x="1696815" y="645389"/>
                  </a:lnTo>
                  <a:lnTo>
                    <a:pt x="1715876" y="665236"/>
                  </a:lnTo>
                  <a:lnTo>
                    <a:pt x="1734540" y="685481"/>
                  </a:lnTo>
                  <a:lnTo>
                    <a:pt x="1752410" y="706519"/>
                  </a:lnTo>
                  <a:lnTo>
                    <a:pt x="1769882" y="728351"/>
                  </a:lnTo>
                  <a:lnTo>
                    <a:pt x="1786560" y="750184"/>
                  </a:lnTo>
                  <a:lnTo>
                    <a:pt x="1802841" y="772413"/>
                  </a:lnTo>
                  <a:lnTo>
                    <a:pt x="1818329" y="795436"/>
                  </a:lnTo>
                  <a:lnTo>
                    <a:pt x="1832624" y="818856"/>
                  </a:lnTo>
                  <a:lnTo>
                    <a:pt x="1846920" y="842673"/>
                  </a:lnTo>
                  <a:lnTo>
                    <a:pt x="1860024" y="866887"/>
                  </a:lnTo>
                  <a:lnTo>
                    <a:pt x="1994642" y="834337"/>
                  </a:lnTo>
                  <a:lnTo>
                    <a:pt x="2085975" y="1084019"/>
                  </a:lnTo>
                  <a:lnTo>
                    <a:pt x="1954931" y="1149516"/>
                  </a:lnTo>
                  <a:lnTo>
                    <a:pt x="1958108" y="1167776"/>
                  </a:lnTo>
                  <a:lnTo>
                    <a:pt x="1960491" y="1185638"/>
                  </a:lnTo>
                  <a:lnTo>
                    <a:pt x="1962476" y="1204295"/>
                  </a:lnTo>
                  <a:lnTo>
                    <a:pt x="1964462" y="1222952"/>
                  </a:lnTo>
                  <a:lnTo>
                    <a:pt x="1965653" y="1241212"/>
                  </a:lnTo>
                  <a:lnTo>
                    <a:pt x="1966447" y="1259868"/>
                  </a:lnTo>
                  <a:lnTo>
                    <a:pt x="1967242" y="1278922"/>
                  </a:lnTo>
                  <a:lnTo>
                    <a:pt x="1967242" y="1297975"/>
                  </a:lnTo>
                  <a:lnTo>
                    <a:pt x="1967242" y="1315441"/>
                  </a:lnTo>
                  <a:lnTo>
                    <a:pt x="1966845" y="1332907"/>
                  </a:lnTo>
                  <a:lnTo>
                    <a:pt x="1966050" y="1349976"/>
                  </a:lnTo>
                  <a:lnTo>
                    <a:pt x="1964859" y="1367839"/>
                  </a:lnTo>
                  <a:lnTo>
                    <a:pt x="1962873" y="1385305"/>
                  </a:lnTo>
                  <a:lnTo>
                    <a:pt x="1961285" y="1401977"/>
                  </a:lnTo>
                  <a:lnTo>
                    <a:pt x="1959300" y="1419442"/>
                  </a:lnTo>
                  <a:lnTo>
                    <a:pt x="1957314" y="1436114"/>
                  </a:lnTo>
                  <a:lnTo>
                    <a:pt x="1954137" y="1453183"/>
                  </a:lnTo>
                  <a:lnTo>
                    <a:pt x="1951357" y="1469855"/>
                  </a:lnTo>
                  <a:lnTo>
                    <a:pt x="1947784" y="1486527"/>
                  </a:lnTo>
                  <a:lnTo>
                    <a:pt x="1944210" y="1503199"/>
                  </a:lnTo>
                  <a:lnTo>
                    <a:pt x="1940239" y="1519871"/>
                  </a:lnTo>
                  <a:lnTo>
                    <a:pt x="1935871" y="1535749"/>
                  </a:lnTo>
                  <a:lnTo>
                    <a:pt x="1931899" y="1552024"/>
                  </a:lnTo>
                  <a:lnTo>
                    <a:pt x="1926737" y="1568299"/>
                  </a:lnTo>
                  <a:lnTo>
                    <a:pt x="2061355" y="1650468"/>
                  </a:lnTo>
                  <a:lnTo>
                    <a:pt x="1949372" y="1891020"/>
                  </a:lnTo>
                  <a:lnTo>
                    <a:pt x="1791723" y="1838623"/>
                  </a:lnTo>
                  <a:lnTo>
                    <a:pt x="1776633" y="1859264"/>
                  </a:lnTo>
                  <a:lnTo>
                    <a:pt x="1761146" y="1879112"/>
                  </a:lnTo>
                  <a:lnTo>
                    <a:pt x="1744468" y="1898165"/>
                  </a:lnTo>
                  <a:lnTo>
                    <a:pt x="1728186" y="1917219"/>
                  </a:lnTo>
                  <a:lnTo>
                    <a:pt x="1710714" y="1935876"/>
                  </a:lnTo>
                  <a:lnTo>
                    <a:pt x="1693241" y="1954135"/>
                  </a:lnTo>
                  <a:lnTo>
                    <a:pt x="1674975" y="1971204"/>
                  </a:lnTo>
                  <a:lnTo>
                    <a:pt x="1655914" y="1988670"/>
                  </a:lnTo>
                  <a:lnTo>
                    <a:pt x="1636853" y="2004945"/>
                  </a:lnTo>
                  <a:lnTo>
                    <a:pt x="1616998" y="2021220"/>
                  </a:lnTo>
                  <a:lnTo>
                    <a:pt x="1597143" y="2036701"/>
                  </a:lnTo>
                  <a:lnTo>
                    <a:pt x="1576494" y="2051388"/>
                  </a:lnTo>
                  <a:lnTo>
                    <a:pt x="1555844" y="2066075"/>
                  </a:lnTo>
                  <a:lnTo>
                    <a:pt x="1534401" y="2079572"/>
                  </a:lnTo>
                  <a:lnTo>
                    <a:pt x="1512957" y="2093068"/>
                  </a:lnTo>
                  <a:lnTo>
                    <a:pt x="1491117" y="2105770"/>
                  </a:lnTo>
                  <a:lnTo>
                    <a:pt x="1531621" y="2274474"/>
                  </a:lnTo>
                  <a:lnTo>
                    <a:pt x="1281844" y="2365376"/>
                  </a:lnTo>
                  <a:lnTo>
                    <a:pt x="1202821" y="2207787"/>
                  </a:lnTo>
                  <a:lnTo>
                    <a:pt x="1183363" y="2210962"/>
                  </a:lnTo>
                  <a:lnTo>
                    <a:pt x="1163508" y="2213741"/>
                  </a:lnTo>
                  <a:lnTo>
                    <a:pt x="1144050" y="2216123"/>
                  </a:lnTo>
                  <a:lnTo>
                    <a:pt x="1124195" y="2218504"/>
                  </a:lnTo>
                  <a:lnTo>
                    <a:pt x="1103943" y="2219695"/>
                  </a:lnTo>
                  <a:lnTo>
                    <a:pt x="1083690" y="2220886"/>
                  </a:lnTo>
                  <a:lnTo>
                    <a:pt x="1063438" y="2221680"/>
                  </a:lnTo>
                  <a:lnTo>
                    <a:pt x="1043186" y="2221680"/>
                  </a:lnTo>
                  <a:lnTo>
                    <a:pt x="1013007" y="2221283"/>
                  </a:lnTo>
                  <a:lnTo>
                    <a:pt x="983224" y="2220092"/>
                  </a:lnTo>
                  <a:lnTo>
                    <a:pt x="954235" y="2217711"/>
                  </a:lnTo>
                  <a:lnTo>
                    <a:pt x="924850" y="2214535"/>
                  </a:lnTo>
                  <a:lnTo>
                    <a:pt x="895862" y="2210565"/>
                  </a:lnTo>
                  <a:lnTo>
                    <a:pt x="867270" y="2205405"/>
                  </a:lnTo>
                  <a:lnTo>
                    <a:pt x="839076" y="2199451"/>
                  </a:lnTo>
                  <a:lnTo>
                    <a:pt x="810882" y="2192703"/>
                  </a:lnTo>
                  <a:lnTo>
                    <a:pt x="715180" y="2341162"/>
                  </a:lnTo>
                  <a:lnTo>
                    <a:pt x="474536" y="2229222"/>
                  </a:lnTo>
                  <a:lnTo>
                    <a:pt x="524968" y="2062900"/>
                  </a:lnTo>
                  <a:lnTo>
                    <a:pt x="504716" y="2049006"/>
                  </a:lnTo>
                  <a:lnTo>
                    <a:pt x="484464" y="2033525"/>
                  </a:lnTo>
                  <a:lnTo>
                    <a:pt x="465006" y="2018441"/>
                  </a:lnTo>
                  <a:lnTo>
                    <a:pt x="445945" y="2002960"/>
                  </a:lnTo>
                  <a:lnTo>
                    <a:pt x="427281" y="1986288"/>
                  </a:lnTo>
                  <a:lnTo>
                    <a:pt x="408617" y="1969616"/>
                  </a:lnTo>
                  <a:lnTo>
                    <a:pt x="390748" y="1952151"/>
                  </a:lnTo>
                  <a:lnTo>
                    <a:pt x="373672" y="1934685"/>
                  </a:lnTo>
                  <a:lnTo>
                    <a:pt x="356597" y="1916028"/>
                  </a:lnTo>
                  <a:lnTo>
                    <a:pt x="340316" y="1897371"/>
                  </a:lnTo>
                  <a:lnTo>
                    <a:pt x="324432" y="1878715"/>
                  </a:lnTo>
                  <a:lnTo>
                    <a:pt x="308548" y="1858867"/>
                  </a:lnTo>
                  <a:lnTo>
                    <a:pt x="293855" y="1839020"/>
                  </a:lnTo>
                  <a:lnTo>
                    <a:pt x="279559" y="1818775"/>
                  </a:lnTo>
                  <a:lnTo>
                    <a:pt x="265661" y="1797737"/>
                  </a:lnTo>
                  <a:lnTo>
                    <a:pt x="252556" y="1776301"/>
                  </a:lnTo>
                  <a:lnTo>
                    <a:pt x="91333" y="1811630"/>
                  </a:lnTo>
                  <a:lnTo>
                    <a:pt x="0" y="1562345"/>
                  </a:lnTo>
                  <a:lnTo>
                    <a:pt x="138191" y="1488512"/>
                  </a:lnTo>
                  <a:lnTo>
                    <a:pt x="133426" y="1465092"/>
                  </a:lnTo>
                  <a:lnTo>
                    <a:pt x="129852" y="1441672"/>
                  </a:lnTo>
                  <a:lnTo>
                    <a:pt x="126278" y="1418251"/>
                  </a:lnTo>
                  <a:lnTo>
                    <a:pt x="123498" y="1394434"/>
                  </a:lnTo>
                  <a:lnTo>
                    <a:pt x="121513" y="1370220"/>
                  </a:lnTo>
                  <a:lnTo>
                    <a:pt x="119527" y="1346403"/>
                  </a:lnTo>
                  <a:lnTo>
                    <a:pt x="118733" y="1322189"/>
                  </a:lnTo>
                  <a:lnTo>
                    <a:pt x="118336" y="1297975"/>
                  </a:lnTo>
                  <a:lnTo>
                    <a:pt x="118733" y="1269395"/>
                  </a:lnTo>
                  <a:lnTo>
                    <a:pt x="119924" y="1240418"/>
                  </a:lnTo>
                  <a:lnTo>
                    <a:pt x="122704" y="1211837"/>
                  </a:lnTo>
                  <a:lnTo>
                    <a:pt x="125484" y="1184051"/>
                  </a:lnTo>
                  <a:lnTo>
                    <a:pt x="129455" y="1155867"/>
                  </a:lnTo>
                  <a:lnTo>
                    <a:pt x="134220" y="1128478"/>
                  </a:lnTo>
                  <a:lnTo>
                    <a:pt x="139780" y="1101088"/>
                  </a:lnTo>
                  <a:lnTo>
                    <a:pt x="146133" y="1074095"/>
                  </a:lnTo>
                  <a:lnTo>
                    <a:pt x="24223" y="995896"/>
                  </a:lnTo>
                  <a:lnTo>
                    <a:pt x="136603" y="755344"/>
                  </a:lnTo>
                  <a:lnTo>
                    <a:pt x="268043" y="794642"/>
                  </a:lnTo>
                  <a:lnTo>
                    <a:pt x="283530" y="772016"/>
                  </a:lnTo>
                  <a:lnTo>
                    <a:pt x="299017" y="750184"/>
                  </a:lnTo>
                  <a:lnTo>
                    <a:pt x="315696" y="728351"/>
                  </a:lnTo>
                  <a:lnTo>
                    <a:pt x="332771" y="707313"/>
                  </a:lnTo>
                  <a:lnTo>
                    <a:pt x="350243" y="686274"/>
                  </a:lnTo>
                  <a:lnTo>
                    <a:pt x="368907" y="666824"/>
                  </a:lnTo>
                  <a:lnTo>
                    <a:pt x="387571" y="646976"/>
                  </a:lnTo>
                  <a:lnTo>
                    <a:pt x="407426" y="627923"/>
                  </a:lnTo>
                  <a:lnTo>
                    <a:pt x="427281" y="609266"/>
                  </a:lnTo>
                  <a:lnTo>
                    <a:pt x="447930" y="591403"/>
                  </a:lnTo>
                  <a:lnTo>
                    <a:pt x="468977" y="574334"/>
                  </a:lnTo>
                  <a:lnTo>
                    <a:pt x="490420" y="557662"/>
                  </a:lnTo>
                  <a:lnTo>
                    <a:pt x="512261" y="541784"/>
                  </a:lnTo>
                  <a:lnTo>
                    <a:pt x="535293" y="526303"/>
                  </a:lnTo>
                  <a:lnTo>
                    <a:pt x="557928" y="511616"/>
                  </a:lnTo>
                  <a:lnTo>
                    <a:pt x="581754" y="497723"/>
                  </a:lnTo>
                  <a:lnTo>
                    <a:pt x="554354" y="371890"/>
                  </a:lnTo>
                  <a:lnTo>
                    <a:pt x="803734" y="280988"/>
                  </a:lnTo>
                  <a:close/>
                  <a:moveTo>
                    <a:pt x="2013752" y="186531"/>
                  </a:moveTo>
                  <a:lnTo>
                    <a:pt x="2001871" y="186928"/>
                  </a:lnTo>
                  <a:lnTo>
                    <a:pt x="1989594" y="188119"/>
                  </a:lnTo>
                  <a:lnTo>
                    <a:pt x="1978109" y="190103"/>
                  </a:lnTo>
                  <a:lnTo>
                    <a:pt x="1966624" y="192881"/>
                  </a:lnTo>
                  <a:lnTo>
                    <a:pt x="1955139" y="196453"/>
                  </a:lnTo>
                  <a:lnTo>
                    <a:pt x="1944050" y="200819"/>
                  </a:lnTo>
                  <a:lnTo>
                    <a:pt x="1932962" y="205978"/>
                  </a:lnTo>
                  <a:lnTo>
                    <a:pt x="1922269" y="211534"/>
                  </a:lnTo>
                  <a:lnTo>
                    <a:pt x="1914348" y="216297"/>
                  </a:lnTo>
                  <a:lnTo>
                    <a:pt x="1906823" y="221853"/>
                  </a:lnTo>
                  <a:lnTo>
                    <a:pt x="1899695" y="227409"/>
                  </a:lnTo>
                  <a:lnTo>
                    <a:pt x="1892962" y="233363"/>
                  </a:lnTo>
                  <a:lnTo>
                    <a:pt x="1886230" y="239713"/>
                  </a:lnTo>
                  <a:lnTo>
                    <a:pt x="1880289" y="246063"/>
                  </a:lnTo>
                  <a:lnTo>
                    <a:pt x="1874349" y="252809"/>
                  </a:lnTo>
                  <a:lnTo>
                    <a:pt x="1869200" y="259953"/>
                  </a:lnTo>
                  <a:lnTo>
                    <a:pt x="1864052" y="267097"/>
                  </a:lnTo>
                  <a:lnTo>
                    <a:pt x="1859300" y="274241"/>
                  </a:lnTo>
                  <a:lnTo>
                    <a:pt x="1855339" y="281781"/>
                  </a:lnTo>
                  <a:lnTo>
                    <a:pt x="1850983" y="289719"/>
                  </a:lnTo>
                  <a:lnTo>
                    <a:pt x="1847419" y="297656"/>
                  </a:lnTo>
                  <a:lnTo>
                    <a:pt x="1844646" y="305594"/>
                  </a:lnTo>
                  <a:lnTo>
                    <a:pt x="1841874" y="313928"/>
                  </a:lnTo>
                  <a:lnTo>
                    <a:pt x="1839102" y="322263"/>
                  </a:lnTo>
                  <a:lnTo>
                    <a:pt x="1837518" y="330597"/>
                  </a:lnTo>
                  <a:lnTo>
                    <a:pt x="1835934" y="339328"/>
                  </a:lnTo>
                  <a:lnTo>
                    <a:pt x="1834350" y="348059"/>
                  </a:lnTo>
                  <a:lnTo>
                    <a:pt x="1833557" y="356791"/>
                  </a:lnTo>
                  <a:lnTo>
                    <a:pt x="1833557" y="365125"/>
                  </a:lnTo>
                  <a:lnTo>
                    <a:pt x="1833557" y="373856"/>
                  </a:lnTo>
                  <a:lnTo>
                    <a:pt x="1833953" y="382984"/>
                  </a:lnTo>
                  <a:lnTo>
                    <a:pt x="1835142" y="391716"/>
                  </a:lnTo>
                  <a:lnTo>
                    <a:pt x="1836726" y="400050"/>
                  </a:lnTo>
                  <a:lnTo>
                    <a:pt x="1838310" y="409178"/>
                  </a:lnTo>
                  <a:lnTo>
                    <a:pt x="1840290" y="417513"/>
                  </a:lnTo>
                  <a:lnTo>
                    <a:pt x="1843458" y="426244"/>
                  </a:lnTo>
                  <a:lnTo>
                    <a:pt x="1846230" y="434578"/>
                  </a:lnTo>
                  <a:lnTo>
                    <a:pt x="1850191" y="443310"/>
                  </a:lnTo>
                  <a:lnTo>
                    <a:pt x="1853755" y="451247"/>
                  </a:lnTo>
                  <a:lnTo>
                    <a:pt x="1858507" y="459581"/>
                  </a:lnTo>
                  <a:lnTo>
                    <a:pt x="1864844" y="469503"/>
                  </a:lnTo>
                  <a:lnTo>
                    <a:pt x="1871973" y="479028"/>
                  </a:lnTo>
                  <a:lnTo>
                    <a:pt x="1879497" y="488156"/>
                  </a:lnTo>
                  <a:lnTo>
                    <a:pt x="1887418" y="496888"/>
                  </a:lnTo>
                  <a:lnTo>
                    <a:pt x="1896527" y="504428"/>
                  </a:lnTo>
                  <a:lnTo>
                    <a:pt x="1905239" y="511969"/>
                  </a:lnTo>
                  <a:lnTo>
                    <a:pt x="1914744" y="518716"/>
                  </a:lnTo>
                  <a:lnTo>
                    <a:pt x="1924645" y="524669"/>
                  </a:lnTo>
                  <a:lnTo>
                    <a:pt x="1934942" y="529828"/>
                  </a:lnTo>
                  <a:lnTo>
                    <a:pt x="1945635" y="534988"/>
                  </a:lnTo>
                  <a:lnTo>
                    <a:pt x="1956723" y="538956"/>
                  </a:lnTo>
                  <a:lnTo>
                    <a:pt x="1967812" y="542131"/>
                  </a:lnTo>
                  <a:lnTo>
                    <a:pt x="1979297" y="545306"/>
                  </a:lnTo>
                  <a:lnTo>
                    <a:pt x="1990782" y="546894"/>
                  </a:lnTo>
                  <a:lnTo>
                    <a:pt x="2002267" y="548085"/>
                  </a:lnTo>
                  <a:lnTo>
                    <a:pt x="2014544" y="548481"/>
                  </a:lnTo>
                  <a:lnTo>
                    <a:pt x="2026425" y="548085"/>
                  </a:lnTo>
                  <a:lnTo>
                    <a:pt x="2038306" y="546894"/>
                  </a:lnTo>
                  <a:lnTo>
                    <a:pt x="2049791" y="544910"/>
                  </a:lnTo>
                  <a:lnTo>
                    <a:pt x="2061672" y="542131"/>
                  </a:lnTo>
                  <a:lnTo>
                    <a:pt x="2073157" y="538560"/>
                  </a:lnTo>
                  <a:lnTo>
                    <a:pt x="2084246" y="534194"/>
                  </a:lnTo>
                  <a:lnTo>
                    <a:pt x="2095335" y="529035"/>
                  </a:lnTo>
                  <a:lnTo>
                    <a:pt x="2106028" y="523081"/>
                  </a:lnTo>
                  <a:lnTo>
                    <a:pt x="2113552" y="518716"/>
                  </a:lnTo>
                  <a:lnTo>
                    <a:pt x="2121077" y="513556"/>
                  </a:lnTo>
                  <a:lnTo>
                    <a:pt x="2128206" y="508000"/>
                  </a:lnTo>
                  <a:lnTo>
                    <a:pt x="2134938" y="502047"/>
                  </a:lnTo>
                  <a:lnTo>
                    <a:pt x="2141275" y="496491"/>
                  </a:lnTo>
                  <a:lnTo>
                    <a:pt x="2147215" y="490141"/>
                  </a:lnTo>
                  <a:lnTo>
                    <a:pt x="2153156" y="483394"/>
                  </a:lnTo>
                  <a:lnTo>
                    <a:pt x="2158304" y="476647"/>
                  </a:lnTo>
                  <a:lnTo>
                    <a:pt x="2163452" y="469503"/>
                  </a:lnTo>
                  <a:lnTo>
                    <a:pt x="2168601" y="461566"/>
                  </a:lnTo>
                  <a:lnTo>
                    <a:pt x="2172957" y="454025"/>
                  </a:lnTo>
                  <a:lnTo>
                    <a:pt x="2176917" y="446485"/>
                  </a:lnTo>
                  <a:lnTo>
                    <a:pt x="2180482" y="438150"/>
                  </a:lnTo>
                  <a:lnTo>
                    <a:pt x="2183650" y="430213"/>
                  </a:lnTo>
                  <a:lnTo>
                    <a:pt x="2186818" y="421481"/>
                  </a:lnTo>
                  <a:lnTo>
                    <a:pt x="2189195" y="412750"/>
                  </a:lnTo>
                  <a:lnTo>
                    <a:pt x="2191175" y="404019"/>
                  </a:lnTo>
                  <a:lnTo>
                    <a:pt x="2192363" y="395288"/>
                  </a:lnTo>
                  <a:lnTo>
                    <a:pt x="2193947" y="386159"/>
                  </a:lnTo>
                  <a:lnTo>
                    <a:pt x="2194739" y="377428"/>
                  </a:lnTo>
                  <a:lnTo>
                    <a:pt x="2194739" y="368697"/>
                  </a:lnTo>
                  <a:lnTo>
                    <a:pt x="2194739" y="359569"/>
                  </a:lnTo>
                  <a:lnTo>
                    <a:pt x="2194343" y="351234"/>
                  </a:lnTo>
                  <a:lnTo>
                    <a:pt x="2192759" y="342503"/>
                  </a:lnTo>
                  <a:lnTo>
                    <a:pt x="2191571" y="333375"/>
                  </a:lnTo>
                  <a:lnTo>
                    <a:pt x="2189591" y="325041"/>
                  </a:lnTo>
                  <a:lnTo>
                    <a:pt x="2187610" y="316706"/>
                  </a:lnTo>
                  <a:lnTo>
                    <a:pt x="2184838" y="308372"/>
                  </a:lnTo>
                  <a:lnTo>
                    <a:pt x="2181670" y="299641"/>
                  </a:lnTo>
                  <a:lnTo>
                    <a:pt x="2178106" y="291703"/>
                  </a:lnTo>
                  <a:lnTo>
                    <a:pt x="2174145" y="283766"/>
                  </a:lnTo>
                  <a:lnTo>
                    <a:pt x="2169789" y="275828"/>
                  </a:lnTo>
                  <a:lnTo>
                    <a:pt x="2163452" y="265509"/>
                  </a:lnTo>
                  <a:lnTo>
                    <a:pt x="2156324" y="255984"/>
                  </a:lnTo>
                  <a:lnTo>
                    <a:pt x="2148799" y="247253"/>
                  </a:lnTo>
                  <a:lnTo>
                    <a:pt x="2140879" y="238522"/>
                  </a:lnTo>
                  <a:lnTo>
                    <a:pt x="2131770" y="230584"/>
                  </a:lnTo>
                  <a:lnTo>
                    <a:pt x="2123057" y="223441"/>
                  </a:lnTo>
                  <a:lnTo>
                    <a:pt x="2113552" y="216694"/>
                  </a:lnTo>
                  <a:lnTo>
                    <a:pt x="2103255" y="210344"/>
                  </a:lnTo>
                  <a:lnTo>
                    <a:pt x="2093355" y="204788"/>
                  </a:lnTo>
                  <a:lnTo>
                    <a:pt x="2082662" y="200422"/>
                  </a:lnTo>
                  <a:lnTo>
                    <a:pt x="2071969" y="196056"/>
                  </a:lnTo>
                  <a:lnTo>
                    <a:pt x="2060484" y="192881"/>
                  </a:lnTo>
                  <a:lnTo>
                    <a:pt x="2048999" y="190103"/>
                  </a:lnTo>
                  <a:lnTo>
                    <a:pt x="2037118" y="188119"/>
                  </a:lnTo>
                  <a:lnTo>
                    <a:pt x="2025633" y="186928"/>
                  </a:lnTo>
                  <a:lnTo>
                    <a:pt x="2013752" y="186531"/>
                  </a:lnTo>
                  <a:close/>
                  <a:moveTo>
                    <a:pt x="2066028" y="0"/>
                  </a:moveTo>
                  <a:lnTo>
                    <a:pt x="2156324" y="23812"/>
                  </a:lnTo>
                  <a:lnTo>
                    <a:pt x="2146027" y="100013"/>
                  </a:lnTo>
                  <a:lnTo>
                    <a:pt x="2140916" y="118533"/>
                  </a:lnTo>
                  <a:lnTo>
                    <a:pt x="2134542" y="115094"/>
                  </a:lnTo>
                  <a:lnTo>
                    <a:pt x="2132671" y="114357"/>
                  </a:lnTo>
                  <a:lnTo>
                    <a:pt x="2132562" y="114300"/>
                  </a:lnTo>
                  <a:lnTo>
                    <a:pt x="2123453" y="110728"/>
                  </a:lnTo>
                  <a:lnTo>
                    <a:pt x="2132671" y="114357"/>
                  </a:lnTo>
                  <a:lnTo>
                    <a:pt x="2140879" y="118666"/>
                  </a:lnTo>
                  <a:lnTo>
                    <a:pt x="2140916" y="118533"/>
                  </a:lnTo>
                  <a:lnTo>
                    <a:pt x="2144839" y="120650"/>
                  </a:lnTo>
                  <a:lnTo>
                    <a:pt x="2153552" y="125413"/>
                  </a:lnTo>
                  <a:lnTo>
                    <a:pt x="2167413" y="133747"/>
                  </a:lnTo>
                  <a:lnTo>
                    <a:pt x="2174145" y="138113"/>
                  </a:lnTo>
                  <a:lnTo>
                    <a:pt x="2180878" y="142875"/>
                  </a:lnTo>
                  <a:lnTo>
                    <a:pt x="2181274" y="143272"/>
                  </a:lnTo>
                  <a:lnTo>
                    <a:pt x="2187610" y="148034"/>
                  </a:lnTo>
                  <a:lnTo>
                    <a:pt x="2193947" y="153194"/>
                  </a:lnTo>
                  <a:lnTo>
                    <a:pt x="2205432" y="163909"/>
                  </a:lnTo>
                  <a:lnTo>
                    <a:pt x="2212560" y="170656"/>
                  </a:lnTo>
                  <a:lnTo>
                    <a:pt x="2221273" y="180181"/>
                  </a:lnTo>
                  <a:lnTo>
                    <a:pt x="2226433" y="186128"/>
                  </a:lnTo>
                  <a:lnTo>
                    <a:pt x="2226422" y="186134"/>
                  </a:lnTo>
                  <a:lnTo>
                    <a:pt x="2229194" y="189309"/>
                  </a:lnTo>
                  <a:lnTo>
                    <a:pt x="2226433" y="186128"/>
                  </a:lnTo>
                  <a:lnTo>
                    <a:pt x="2244639" y="175419"/>
                  </a:lnTo>
                  <a:lnTo>
                    <a:pt x="2315925" y="143669"/>
                  </a:lnTo>
                  <a:lnTo>
                    <a:pt x="2363053" y="224234"/>
                  </a:lnTo>
                  <a:lnTo>
                    <a:pt x="2302064" y="270669"/>
                  </a:lnTo>
                  <a:lnTo>
                    <a:pt x="2280282" y="283369"/>
                  </a:lnTo>
                  <a:lnTo>
                    <a:pt x="2284242" y="296466"/>
                  </a:lnTo>
                  <a:lnTo>
                    <a:pt x="2287015" y="309166"/>
                  </a:lnTo>
                  <a:lnTo>
                    <a:pt x="2289787" y="322263"/>
                  </a:lnTo>
                  <a:lnTo>
                    <a:pt x="2291371" y="335359"/>
                  </a:lnTo>
                  <a:lnTo>
                    <a:pt x="2292559" y="348456"/>
                  </a:lnTo>
                  <a:lnTo>
                    <a:pt x="2293351" y="361553"/>
                  </a:lnTo>
                  <a:lnTo>
                    <a:pt x="2293351" y="374650"/>
                  </a:lnTo>
                  <a:lnTo>
                    <a:pt x="2292559" y="387350"/>
                  </a:lnTo>
                  <a:lnTo>
                    <a:pt x="2318301" y="394097"/>
                  </a:lnTo>
                  <a:lnTo>
                    <a:pt x="2390775" y="422275"/>
                  </a:lnTo>
                  <a:lnTo>
                    <a:pt x="2367409" y="512763"/>
                  </a:lnTo>
                  <a:lnTo>
                    <a:pt x="2291371" y="502047"/>
                  </a:lnTo>
                  <a:lnTo>
                    <a:pt x="2262857" y="494506"/>
                  </a:lnTo>
                  <a:lnTo>
                    <a:pt x="2256916" y="506016"/>
                  </a:lnTo>
                  <a:lnTo>
                    <a:pt x="2250183" y="517128"/>
                  </a:lnTo>
                  <a:lnTo>
                    <a:pt x="2243451" y="527447"/>
                  </a:lnTo>
                  <a:lnTo>
                    <a:pt x="2235926" y="537766"/>
                  </a:lnTo>
                  <a:lnTo>
                    <a:pt x="2228006" y="547688"/>
                  </a:lnTo>
                  <a:lnTo>
                    <a:pt x="2219293" y="557610"/>
                  </a:lnTo>
                  <a:lnTo>
                    <a:pt x="2210580" y="566738"/>
                  </a:lnTo>
                  <a:lnTo>
                    <a:pt x="2201075" y="575469"/>
                  </a:lnTo>
                  <a:lnTo>
                    <a:pt x="2216125" y="601266"/>
                  </a:lnTo>
                  <a:lnTo>
                    <a:pt x="2247807" y="671910"/>
                  </a:lnTo>
                  <a:lnTo>
                    <a:pt x="2167413" y="719932"/>
                  </a:lnTo>
                  <a:lnTo>
                    <a:pt x="2121077" y="658416"/>
                  </a:lnTo>
                  <a:lnTo>
                    <a:pt x="2105632" y="632222"/>
                  </a:lnTo>
                  <a:lnTo>
                    <a:pt x="2110780" y="629841"/>
                  </a:lnTo>
                  <a:lnTo>
                    <a:pt x="2115929" y="627857"/>
                  </a:lnTo>
                  <a:lnTo>
                    <a:pt x="2104048" y="632222"/>
                  </a:lnTo>
                  <a:lnTo>
                    <a:pt x="2092563" y="635794"/>
                  </a:lnTo>
                  <a:lnTo>
                    <a:pt x="2083058" y="638969"/>
                  </a:lnTo>
                  <a:lnTo>
                    <a:pt x="2067217" y="642541"/>
                  </a:lnTo>
                  <a:lnTo>
                    <a:pt x="2059296" y="643732"/>
                  </a:lnTo>
                  <a:lnTo>
                    <a:pt x="2050583" y="644922"/>
                  </a:lnTo>
                  <a:lnTo>
                    <a:pt x="2048999" y="644922"/>
                  </a:lnTo>
                  <a:lnTo>
                    <a:pt x="2033554" y="646907"/>
                  </a:lnTo>
                  <a:lnTo>
                    <a:pt x="2018505" y="647303"/>
                  </a:lnTo>
                  <a:lnTo>
                    <a:pt x="2014544" y="647700"/>
                  </a:lnTo>
                  <a:lnTo>
                    <a:pt x="2008208" y="647303"/>
                  </a:lnTo>
                  <a:lnTo>
                    <a:pt x="2002617" y="647117"/>
                  </a:lnTo>
                  <a:lnTo>
                    <a:pt x="1994743" y="646510"/>
                  </a:lnTo>
                  <a:lnTo>
                    <a:pt x="1984842" y="645716"/>
                  </a:lnTo>
                  <a:lnTo>
                    <a:pt x="1996327" y="646907"/>
                  </a:lnTo>
                  <a:lnTo>
                    <a:pt x="2002617" y="647117"/>
                  </a:lnTo>
                  <a:lnTo>
                    <a:pt x="2005039" y="647303"/>
                  </a:lnTo>
                  <a:lnTo>
                    <a:pt x="1994347" y="687785"/>
                  </a:lnTo>
                  <a:lnTo>
                    <a:pt x="1970189" y="747713"/>
                  </a:lnTo>
                  <a:lnTo>
                    <a:pt x="1879497" y="724297"/>
                  </a:lnTo>
                  <a:lnTo>
                    <a:pt x="1886230" y="662385"/>
                  </a:lnTo>
                  <a:lnTo>
                    <a:pt x="1896923" y="621507"/>
                  </a:lnTo>
                  <a:lnTo>
                    <a:pt x="1904447" y="625078"/>
                  </a:lnTo>
                  <a:lnTo>
                    <a:pt x="1893754" y="619919"/>
                  </a:lnTo>
                  <a:lnTo>
                    <a:pt x="1883061" y="614363"/>
                  </a:lnTo>
                  <a:lnTo>
                    <a:pt x="1874745" y="609997"/>
                  </a:lnTo>
                  <a:lnTo>
                    <a:pt x="1860884" y="601663"/>
                  </a:lnTo>
                  <a:lnTo>
                    <a:pt x="1854151" y="596900"/>
                  </a:lnTo>
                  <a:lnTo>
                    <a:pt x="1847419" y="592535"/>
                  </a:lnTo>
                  <a:lnTo>
                    <a:pt x="1846627" y="592138"/>
                  </a:lnTo>
                  <a:lnTo>
                    <a:pt x="1840290" y="586978"/>
                  </a:lnTo>
                  <a:lnTo>
                    <a:pt x="1834350" y="581819"/>
                  </a:lnTo>
                  <a:lnTo>
                    <a:pt x="1822469" y="571103"/>
                  </a:lnTo>
                  <a:lnTo>
                    <a:pt x="1815736" y="564356"/>
                  </a:lnTo>
                  <a:lnTo>
                    <a:pt x="1809516" y="557841"/>
                  </a:lnTo>
                  <a:lnTo>
                    <a:pt x="1805439" y="553244"/>
                  </a:lnTo>
                  <a:lnTo>
                    <a:pt x="1799103" y="545703"/>
                  </a:lnTo>
                  <a:lnTo>
                    <a:pt x="1807023" y="555228"/>
                  </a:lnTo>
                  <a:lnTo>
                    <a:pt x="1809516" y="557841"/>
                  </a:lnTo>
                  <a:lnTo>
                    <a:pt x="1811776" y="560388"/>
                  </a:lnTo>
                  <a:lnTo>
                    <a:pt x="1779697" y="579438"/>
                  </a:lnTo>
                  <a:lnTo>
                    <a:pt x="1720292" y="604044"/>
                  </a:lnTo>
                  <a:lnTo>
                    <a:pt x="1673164" y="523875"/>
                  </a:lnTo>
                  <a:lnTo>
                    <a:pt x="1721480" y="484585"/>
                  </a:lnTo>
                  <a:lnTo>
                    <a:pt x="1752767" y="465931"/>
                  </a:lnTo>
                  <a:lnTo>
                    <a:pt x="1748410" y="452835"/>
                  </a:lnTo>
                  <a:lnTo>
                    <a:pt x="1744450" y="439341"/>
                  </a:lnTo>
                  <a:lnTo>
                    <a:pt x="1741282" y="425847"/>
                  </a:lnTo>
                  <a:lnTo>
                    <a:pt x="1738510" y="412353"/>
                  </a:lnTo>
                  <a:lnTo>
                    <a:pt x="1736530" y="398860"/>
                  </a:lnTo>
                  <a:lnTo>
                    <a:pt x="1735737" y="385366"/>
                  </a:lnTo>
                  <a:lnTo>
                    <a:pt x="1734945" y="371475"/>
                  </a:lnTo>
                  <a:lnTo>
                    <a:pt x="1735341" y="357981"/>
                  </a:lnTo>
                  <a:lnTo>
                    <a:pt x="1704451" y="350441"/>
                  </a:lnTo>
                  <a:lnTo>
                    <a:pt x="1644650" y="325438"/>
                  </a:lnTo>
                  <a:lnTo>
                    <a:pt x="1668412" y="235347"/>
                  </a:lnTo>
                  <a:lnTo>
                    <a:pt x="1730193" y="242094"/>
                  </a:lnTo>
                  <a:lnTo>
                    <a:pt x="1760687" y="250031"/>
                  </a:lnTo>
                  <a:lnTo>
                    <a:pt x="1766628" y="237331"/>
                  </a:lnTo>
                  <a:lnTo>
                    <a:pt x="1773361" y="225028"/>
                  </a:lnTo>
                  <a:lnTo>
                    <a:pt x="1781281" y="213519"/>
                  </a:lnTo>
                  <a:lnTo>
                    <a:pt x="1789202" y="201613"/>
                  </a:lnTo>
                  <a:lnTo>
                    <a:pt x="1797915" y="190500"/>
                  </a:lnTo>
                  <a:lnTo>
                    <a:pt x="1807023" y="179784"/>
                  </a:lnTo>
                  <a:lnTo>
                    <a:pt x="1816924" y="169069"/>
                  </a:lnTo>
                  <a:lnTo>
                    <a:pt x="1827221" y="159544"/>
                  </a:lnTo>
                  <a:lnTo>
                    <a:pt x="1812964" y="135334"/>
                  </a:lnTo>
                  <a:lnTo>
                    <a:pt x="1788410" y="75406"/>
                  </a:lnTo>
                  <a:lnTo>
                    <a:pt x="1868804" y="27781"/>
                  </a:lnTo>
                  <a:lnTo>
                    <a:pt x="1907219" y="76994"/>
                  </a:lnTo>
                  <a:lnTo>
                    <a:pt x="1923061" y="102791"/>
                  </a:lnTo>
                  <a:lnTo>
                    <a:pt x="1917516" y="105172"/>
                  </a:lnTo>
                  <a:lnTo>
                    <a:pt x="1912368" y="107156"/>
                  </a:lnTo>
                  <a:lnTo>
                    <a:pt x="1924249" y="102791"/>
                  </a:lnTo>
                  <a:lnTo>
                    <a:pt x="1935734" y="99219"/>
                  </a:lnTo>
                  <a:lnTo>
                    <a:pt x="1945239" y="96044"/>
                  </a:lnTo>
                  <a:lnTo>
                    <a:pt x="1961080" y="92869"/>
                  </a:lnTo>
                  <a:lnTo>
                    <a:pt x="1969001" y="91281"/>
                  </a:lnTo>
                  <a:lnTo>
                    <a:pt x="1977317" y="89694"/>
                  </a:lnTo>
                  <a:lnTo>
                    <a:pt x="1979297" y="89694"/>
                  </a:lnTo>
                  <a:lnTo>
                    <a:pt x="1994347" y="88106"/>
                  </a:lnTo>
                  <a:lnTo>
                    <a:pt x="2009792" y="87709"/>
                  </a:lnTo>
                  <a:lnTo>
                    <a:pt x="2013752" y="87709"/>
                  </a:lnTo>
                  <a:lnTo>
                    <a:pt x="2019693" y="87709"/>
                  </a:lnTo>
                  <a:lnTo>
                    <a:pt x="2031970" y="88503"/>
                  </a:lnTo>
                  <a:lnTo>
                    <a:pt x="2043455" y="89297"/>
                  </a:lnTo>
                  <a:lnTo>
                    <a:pt x="2034346" y="88503"/>
                  </a:lnTo>
                  <a:lnTo>
                    <a:pt x="2038306" y="72628"/>
                  </a:lnTo>
                  <a:lnTo>
                    <a:pt x="2066028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sz="1800">
                <a:solidFill>
                  <a:srgbClr val="1C666E"/>
                </a:solidFill>
                <a:ea typeface="宋体" panose="02010600030101010101" pitchFamily="2" charset="-122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9027860" y="3523612"/>
            <a:ext cx="575914" cy="575914"/>
            <a:chOff x="8257827" y="1828640"/>
            <a:chExt cx="576064" cy="576064"/>
          </a:xfrm>
        </p:grpSpPr>
        <p:sp>
          <p:nvSpPr>
            <p:cNvPr id="15" name="椭圆 14"/>
            <p:cNvSpPr/>
            <p:nvPr/>
          </p:nvSpPr>
          <p:spPr>
            <a:xfrm>
              <a:off x="8257827" y="1828640"/>
              <a:ext cx="576064" cy="576064"/>
            </a:xfrm>
            <a:prstGeom prst="ellipse">
              <a:avLst/>
            </a:prstGeom>
            <a:solidFill>
              <a:srgbClr val="2287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16" name="KSO_Shape"/>
            <p:cNvSpPr/>
            <p:nvPr/>
          </p:nvSpPr>
          <p:spPr bwMode="auto">
            <a:xfrm>
              <a:off x="8401843" y="1973096"/>
              <a:ext cx="292127" cy="292127"/>
            </a:xfrm>
            <a:custGeom>
              <a:avLst/>
              <a:gdLst>
                <a:gd name="T0" fmla="*/ 984018 w 1589088"/>
                <a:gd name="T1" fmla="*/ 589506 h 1589088"/>
                <a:gd name="T2" fmla="*/ 955171 w 1589088"/>
                <a:gd name="T3" fmla="*/ 645802 h 1589088"/>
                <a:gd name="T4" fmla="*/ 898294 w 1589088"/>
                <a:gd name="T5" fmla="*/ 673272 h 1589088"/>
                <a:gd name="T6" fmla="*/ 881422 w 1589088"/>
                <a:gd name="T7" fmla="*/ 964824 h 1589088"/>
                <a:gd name="T8" fmla="*/ 873530 w 1589088"/>
                <a:gd name="T9" fmla="*/ 1040159 h 1589088"/>
                <a:gd name="T10" fmla="*/ 824817 w 1589088"/>
                <a:gd name="T11" fmla="*/ 1084490 h 1589088"/>
                <a:gd name="T12" fmla="*/ 756238 w 1589088"/>
                <a:gd name="T13" fmla="*/ 1088026 h 1589088"/>
                <a:gd name="T14" fmla="*/ 703444 w 1589088"/>
                <a:gd name="T15" fmla="*/ 1048590 h 1589088"/>
                <a:gd name="T16" fmla="*/ 686571 w 1589088"/>
                <a:gd name="T17" fmla="*/ 985493 h 1589088"/>
                <a:gd name="T18" fmla="*/ 486007 w 1589088"/>
                <a:gd name="T19" fmla="*/ 893024 h 1589088"/>
                <a:gd name="T20" fmla="*/ 398106 w 1589088"/>
                <a:gd name="T21" fmla="*/ 820680 h 1589088"/>
                <a:gd name="T22" fmla="*/ 402189 w 1589088"/>
                <a:gd name="T23" fmla="*/ 755134 h 1589088"/>
                <a:gd name="T24" fmla="*/ 446547 w 1589088"/>
                <a:gd name="T25" fmla="*/ 706452 h 1589088"/>
                <a:gd name="T26" fmla="*/ 514037 w 1589088"/>
                <a:gd name="T27" fmla="*/ 696389 h 1589088"/>
                <a:gd name="T28" fmla="*/ 570641 w 1589088"/>
                <a:gd name="T29" fmla="*/ 730385 h 1589088"/>
                <a:gd name="T30" fmla="*/ 593501 w 1589088"/>
                <a:gd name="T31" fmla="*/ 794027 h 1589088"/>
                <a:gd name="T32" fmla="*/ 818558 w 1589088"/>
                <a:gd name="T33" fmla="*/ 648522 h 1589088"/>
                <a:gd name="T34" fmla="*/ 785901 w 1589088"/>
                <a:gd name="T35" fmla="*/ 575091 h 1589088"/>
                <a:gd name="T36" fmla="*/ 808761 w 1589088"/>
                <a:gd name="T37" fmla="*/ 511721 h 1589088"/>
                <a:gd name="T38" fmla="*/ 865365 w 1589088"/>
                <a:gd name="T39" fmla="*/ 477726 h 1589088"/>
                <a:gd name="T40" fmla="*/ 728574 w 1589088"/>
                <a:gd name="T41" fmla="*/ 144010 h 1589088"/>
                <a:gd name="T42" fmla="*/ 531280 w 1589088"/>
                <a:gd name="T43" fmla="*/ 182593 h 1589088"/>
                <a:gd name="T44" fmla="*/ 353281 w 1589088"/>
                <a:gd name="T45" fmla="*/ 288291 h 1589088"/>
                <a:gd name="T46" fmla="*/ 219577 w 1589088"/>
                <a:gd name="T47" fmla="*/ 451592 h 1589088"/>
                <a:gd name="T48" fmla="*/ 152454 w 1589088"/>
                <a:gd name="T49" fmla="*/ 642880 h 1589088"/>
                <a:gd name="T50" fmla="*/ 152454 w 1589088"/>
                <a:gd name="T51" fmla="*/ 843135 h 1589088"/>
                <a:gd name="T52" fmla="*/ 219577 w 1589088"/>
                <a:gd name="T53" fmla="*/ 1034422 h 1589088"/>
                <a:gd name="T54" fmla="*/ 353281 w 1589088"/>
                <a:gd name="T55" fmla="*/ 1197724 h 1589088"/>
                <a:gd name="T56" fmla="*/ 531280 w 1589088"/>
                <a:gd name="T57" fmla="*/ 1303421 h 1589088"/>
                <a:gd name="T58" fmla="*/ 728574 w 1589088"/>
                <a:gd name="T59" fmla="*/ 1341734 h 1589088"/>
                <a:gd name="T60" fmla="*/ 927227 w 1589088"/>
                <a:gd name="T61" fmla="*/ 1312931 h 1589088"/>
                <a:gd name="T62" fmla="*/ 1109302 w 1589088"/>
                <a:gd name="T63" fmla="*/ 1217015 h 1589088"/>
                <a:gd name="T64" fmla="*/ 1251431 w 1589088"/>
                <a:gd name="T65" fmla="*/ 1059964 h 1589088"/>
                <a:gd name="T66" fmla="*/ 1328065 w 1589088"/>
                <a:gd name="T67" fmla="*/ 871393 h 1589088"/>
                <a:gd name="T68" fmla="*/ 1337576 w 1589088"/>
                <a:gd name="T69" fmla="*/ 671410 h 1589088"/>
                <a:gd name="T70" fmla="*/ 1280237 w 1589088"/>
                <a:gd name="T71" fmla="*/ 477677 h 1589088"/>
                <a:gd name="T72" fmla="*/ 1155500 w 1589088"/>
                <a:gd name="T73" fmla="*/ 308670 h 1589088"/>
                <a:gd name="T74" fmla="*/ 981849 w 1589088"/>
                <a:gd name="T75" fmla="*/ 193462 h 1589088"/>
                <a:gd name="T76" fmla="*/ 785915 w 1589088"/>
                <a:gd name="T77" fmla="*/ 145640 h 1589088"/>
                <a:gd name="T78" fmla="*/ 902226 w 1589088"/>
                <a:gd name="T79" fmla="*/ 17390 h 1589088"/>
                <a:gd name="T80" fmla="*/ 1136207 w 1589088"/>
                <a:gd name="T81" fmla="*/ 112491 h 1589088"/>
                <a:gd name="T82" fmla="*/ 1320999 w 1589088"/>
                <a:gd name="T83" fmla="*/ 276063 h 1589088"/>
                <a:gd name="T84" fmla="*/ 1429702 w 1589088"/>
                <a:gd name="T85" fmla="*/ 459201 h 1589088"/>
                <a:gd name="T86" fmla="*/ 1481334 w 1589088"/>
                <a:gd name="T87" fmla="*/ 660270 h 1589088"/>
                <a:gd name="T88" fmla="*/ 1475356 w 1589088"/>
                <a:gd name="T89" fmla="*/ 866502 h 1589088"/>
                <a:gd name="T90" fmla="*/ 1412581 w 1589088"/>
                <a:gd name="T91" fmla="*/ 1064855 h 1589088"/>
                <a:gd name="T92" fmla="*/ 1892771 w 1589088"/>
                <a:gd name="T93" fmla="*/ 1636001 h 1589088"/>
                <a:gd name="T94" fmla="*/ 1896304 w 1589088"/>
                <a:gd name="T95" fmla="*/ 1759632 h 1589088"/>
                <a:gd name="T96" fmla="*/ 1783798 w 1589088"/>
                <a:gd name="T97" fmla="*/ 1885980 h 1589088"/>
                <a:gd name="T98" fmla="*/ 1662866 w 1589088"/>
                <a:gd name="T99" fmla="*/ 1900381 h 1589088"/>
                <a:gd name="T100" fmla="*/ 1104954 w 1589088"/>
                <a:gd name="T101" fmla="*/ 1391458 h 1589088"/>
                <a:gd name="T102" fmla="*/ 909835 w 1589088"/>
                <a:gd name="T103" fmla="*/ 1466451 h 1589088"/>
                <a:gd name="T104" fmla="*/ 704388 w 1589088"/>
                <a:gd name="T105" fmla="*/ 1484656 h 1589088"/>
                <a:gd name="T106" fmla="*/ 501116 w 1589088"/>
                <a:gd name="T107" fmla="*/ 1445528 h 1589088"/>
                <a:gd name="T108" fmla="*/ 313061 w 1589088"/>
                <a:gd name="T109" fmla="*/ 1349069 h 1589088"/>
                <a:gd name="T110" fmla="*/ 143758 w 1589088"/>
                <a:gd name="T111" fmla="*/ 1181965 h 1589088"/>
                <a:gd name="T112" fmla="*/ 30708 w 1589088"/>
                <a:gd name="T113" fmla="*/ 954538 h 1589088"/>
                <a:gd name="T114" fmla="*/ 815 w 1589088"/>
                <a:gd name="T115" fmla="*/ 707277 h 1589088"/>
                <a:gd name="T116" fmla="*/ 54351 w 1589088"/>
                <a:gd name="T117" fmla="*/ 463275 h 1589088"/>
                <a:gd name="T118" fmla="*/ 191315 w 1589088"/>
                <a:gd name="T119" fmla="*/ 245360 h 1589088"/>
                <a:gd name="T120" fmla="*/ 397577 w 1589088"/>
                <a:gd name="T121" fmla="*/ 85319 h 1589088"/>
                <a:gd name="T122" fmla="*/ 636177 w 1589088"/>
                <a:gd name="T123" fmla="*/ 7880 h 158908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589088" h="1589088">
                  <a:moveTo>
                    <a:pt x="916859" y="288925"/>
                  </a:moveTo>
                  <a:lnTo>
                    <a:pt x="954088" y="332030"/>
                  </a:lnTo>
                  <a:lnTo>
                    <a:pt x="816067" y="450682"/>
                  </a:lnTo>
                  <a:lnTo>
                    <a:pt x="817430" y="454085"/>
                  </a:lnTo>
                  <a:lnTo>
                    <a:pt x="818338" y="457488"/>
                  </a:lnTo>
                  <a:lnTo>
                    <a:pt x="819246" y="461118"/>
                  </a:lnTo>
                  <a:lnTo>
                    <a:pt x="820381" y="464748"/>
                  </a:lnTo>
                  <a:lnTo>
                    <a:pt x="820835" y="468378"/>
                  </a:lnTo>
                  <a:lnTo>
                    <a:pt x="821289" y="472008"/>
                  </a:lnTo>
                  <a:lnTo>
                    <a:pt x="821743" y="475865"/>
                  </a:lnTo>
                  <a:lnTo>
                    <a:pt x="821743" y="479722"/>
                  </a:lnTo>
                  <a:lnTo>
                    <a:pt x="821743" y="483805"/>
                  </a:lnTo>
                  <a:lnTo>
                    <a:pt x="821289" y="487662"/>
                  </a:lnTo>
                  <a:lnTo>
                    <a:pt x="820835" y="491746"/>
                  </a:lnTo>
                  <a:lnTo>
                    <a:pt x="820154" y="495602"/>
                  </a:lnTo>
                  <a:lnTo>
                    <a:pt x="819246" y="499459"/>
                  </a:lnTo>
                  <a:lnTo>
                    <a:pt x="818338" y="503089"/>
                  </a:lnTo>
                  <a:lnTo>
                    <a:pt x="816976" y="506946"/>
                  </a:lnTo>
                  <a:lnTo>
                    <a:pt x="815840" y="510349"/>
                  </a:lnTo>
                  <a:lnTo>
                    <a:pt x="814251" y="513979"/>
                  </a:lnTo>
                  <a:lnTo>
                    <a:pt x="812662" y="517382"/>
                  </a:lnTo>
                  <a:lnTo>
                    <a:pt x="810619" y="520785"/>
                  </a:lnTo>
                  <a:lnTo>
                    <a:pt x="808803" y="523961"/>
                  </a:lnTo>
                  <a:lnTo>
                    <a:pt x="806760" y="527137"/>
                  </a:lnTo>
                  <a:lnTo>
                    <a:pt x="804263" y="530313"/>
                  </a:lnTo>
                  <a:lnTo>
                    <a:pt x="801993" y="533036"/>
                  </a:lnTo>
                  <a:lnTo>
                    <a:pt x="799496" y="535985"/>
                  </a:lnTo>
                  <a:lnTo>
                    <a:pt x="796772" y="538707"/>
                  </a:lnTo>
                  <a:lnTo>
                    <a:pt x="794048" y="541203"/>
                  </a:lnTo>
                  <a:lnTo>
                    <a:pt x="791324" y="543698"/>
                  </a:lnTo>
                  <a:lnTo>
                    <a:pt x="788146" y="545967"/>
                  </a:lnTo>
                  <a:lnTo>
                    <a:pt x="785194" y="548009"/>
                  </a:lnTo>
                  <a:lnTo>
                    <a:pt x="781789" y="550051"/>
                  </a:lnTo>
                  <a:lnTo>
                    <a:pt x="778611" y="552093"/>
                  </a:lnTo>
                  <a:lnTo>
                    <a:pt x="775433" y="553908"/>
                  </a:lnTo>
                  <a:lnTo>
                    <a:pt x="771801" y="555496"/>
                  </a:lnTo>
                  <a:lnTo>
                    <a:pt x="768396" y="556857"/>
                  </a:lnTo>
                  <a:lnTo>
                    <a:pt x="764537" y="558218"/>
                  </a:lnTo>
                  <a:lnTo>
                    <a:pt x="760905" y="559352"/>
                  </a:lnTo>
                  <a:lnTo>
                    <a:pt x="757046" y="560260"/>
                  </a:lnTo>
                  <a:lnTo>
                    <a:pt x="753413" y="560940"/>
                  </a:lnTo>
                  <a:lnTo>
                    <a:pt x="749327" y="561621"/>
                  </a:lnTo>
                  <a:lnTo>
                    <a:pt x="745241" y="562075"/>
                  </a:lnTo>
                  <a:lnTo>
                    <a:pt x="692121" y="754005"/>
                  </a:lnTo>
                  <a:lnTo>
                    <a:pt x="697343" y="756728"/>
                  </a:lnTo>
                  <a:lnTo>
                    <a:pt x="702110" y="759904"/>
                  </a:lnTo>
                  <a:lnTo>
                    <a:pt x="706650" y="763080"/>
                  </a:lnTo>
                  <a:lnTo>
                    <a:pt x="710963" y="766937"/>
                  </a:lnTo>
                  <a:lnTo>
                    <a:pt x="715049" y="770794"/>
                  </a:lnTo>
                  <a:lnTo>
                    <a:pt x="718908" y="774877"/>
                  </a:lnTo>
                  <a:lnTo>
                    <a:pt x="722313" y="779188"/>
                  </a:lnTo>
                  <a:lnTo>
                    <a:pt x="725718" y="783952"/>
                  </a:lnTo>
                  <a:lnTo>
                    <a:pt x="728670" y="788943"/>
                  </a:lnTo>
                  <a:lnTo>
                    <a:pt x="731167" y="793934"/>
                  </a:lnTo>
                  <a:lnTo>
                    <a:pt x="733437" y="799379"/>
                  </a:lnTo>
                  <a:lnTo>
                    <a:pt x="735253" y="804824"/>
                  </a:lnTo>
                  <a:lnTo>
                    <a:pt x="736615" y="810496"/>
                  </a:lnTo>
                  <a:lnTo>
                    <a:pt x="737750" y="816167"/>
                  </a:lnTo>
                  <a:lnTo>
                    <a:pt x="738431" y="822066"/>
                  </a:lnTo>
                  <a:lnTo>
                    <a:pt x="738658" y="828191"/>
                  </a:lnTo>
                  <a:lnTo>
                    <a:pt x="738658" y="832729"/>
                  </a:lnTo>
                  <a:lnTo>
                    <a:pt x="738431" y="836812"/>
                  </a:lnTo>
                  <a:lnTo>
                    <a:pt x="737523" y="840896"/>
                  </a:lnTo>
                  <a:lnTo>
                    <a:pt x="736842" y="844980"/>
                  </a:lnTo>
                  <a:lnTo>
                    <a:pt x="735934" y="849063"/>
                  </a:lnTo>
                  <a:lnTo>
                    <a:pt x="734799" y="852920"/>
                  </a:lnTo>
                  <a:lnTo>
                    <a:pt x="733664" y="856777"/>
                  </a:lnTo>
                  <a:lnTo>
                    <a:pt x="732075" y="860407"/>
                  </a:lnTo>
                  <a:lnTo>
                    <a:pt x="730259" y="864263"/>
                  </a:lnTo>
                  <a:lnTo>
                    <a:pt x="728670" y="867666"/>
                  </a:lnTo>
                  <a:lnTo>
                    <a:pt x="726626" y="871296"/>
                  </a:lnTo>
                  <a:lnTo>
                    <a:pt x="724583" y="874699"/>
                  </a:lnTo>
                  <a:lnTo>
                    <a:pt x="722086" y="877876"/>
                  </a:lnTo>
                  <a:lnTo>
                    <a:pt x="719589" y="881052"/>
                  </a:lnTo>
                  <a:lnTo>
                    <a:pt x="717092" y="884228"/>
                  </a:lnTo>
                  <a:lnTo>
                    <a:pt x="714141" y="886950"/>
                  </a:lnTo>
                  <a:lnTo>
                    <a:pt x="711417" y="889673"/>
                  </a:lnTo>
                  <a:lnTo>
                    <a:pt x="708239" y="892395"/>
                  </a:lnTo>
                  <a:lnTo>
                    <a:pt x="705288" y="894891"/>
                  </a:lnTo>
                  <a:lnTo>
                    <a:pt x="702110" y="896933"/>
                  </a:lnTo>
                  <a:lnTo>
                    <a:pt x="698705" y="899428"/>
                  </a:lnTo>
                  <a:lnTo>
                    <a:pt x="695299" y="901243"/>
                  </a:lnTo>
                  <a:lnTo>
                    <a:pt x="691440" y="903058"/>
                  </a:lnTo>
                  <a:lnTo>
                    <a:pt x="688035" y="904646"/>
                  </a:lnTo>
                  <a:lnTo>
                    <a:pt x="684176" y="906234"/>
                  </a:lnTo>
                  <a:lnTo>
                    <a:pt x="680317" y="907595"/>
                  </a:lnTo>
                  <a:lnTo>
                    <a:pt x="676231" y="908730"/>
                  </a:lnTo>
                  <a:lnTo>
                    <a:pt x="672372" y="909637"/>
                  </a:lnTo>
                  <a:lnTo>
                    <a:pt x="668286" y="910318"/>
                  </a:lnTo>
                  <a:lnTo>
                    <a:pt x="664199" y="910771"/>
                  </a:lnTo>
                  <a:lnTo>
                    <a:pt x="659886" y="911225"/>
                  </a:lnTo>
                  <a:lnTo>
                    <a:pt x="655573" y="911225"/>
                  </a:lnTo>
                  <a:lnTo>
                    <a:pt x="651260" y="911225"/>
                  </a:lnTo>
                  <a:lnTo>
                    <a:pt x="646947" y="910771"/>
                  </a:lnTo>
                  <a:lnTo>
                    <a:pt x="643088" y="910318"/>
                  </a:lnTo>
                  <a:lnTo>
                    <a:pt x="638775" y="909637"/>
                  </a:lnTo>
                  <a:lnTo>
                    <a:pt x="634915" y="908730"/>
                  </a:lnTo>
                  <a:lnTo>
                    <a:pt x="630829" y="907595"/>
                  </a:lnTo>
                  <a:lnTo>
                    <a:pt x="627197" y="906234"/>
                  </a:lnTo>
                  <a:lnTo>
                    <a:pt x="623338" y="904646"/>
                  </a:lnTo>
                  <a:lnTo>
                    <a:pt x="619706" y="903058"/>
                  </a:lnTo>
                  <a:lnTo>
                    <a:pt x="616074" y="901243"/>
                  </a:lnTo>
                  <a:lnTo>
                    <a:pt x="612669" y="899428"/>
                  </a:lnTo>
                  <a:lnTo>
                    <a:pt x="609037" y="896933"/>
                  </a:lnTo>
                  <a:lnTo>
                    <a:pt x="605858" y="894891"/>
                  </a:lnTo>
                  <a:lnTo>
                    <a:pt x="602680" y="892395"/>
                  </a:lnTo>
                  <a:lnTo>
                    <a:pt x="599729" y="889673"/>
                  </a:lnTo>
                  <a:lnTo>
                    <a:pt x="596778" y="886950"/>
                  </a:lnTo>
                  <a:lnTo>
                    <a:pt x="594054" y="884228"/>
                  </a:lnTo>
                  <a:lnTo>
                    <a:pt x="591557" y="881052"/>
                  </a:lnTo>
                  <a:lnTo>
                    <a:pt x="588833" y="877876"/>
                  </a:lnTo>
                  <a:lnTo>
                    <a:pt x="586790" y="874699"/>
                  </a:lnTo>
                  <a:lnTo>
                    <a:pt x="584520" y="871296"/>
                  </a:lnTo>
                  <a:lnTo>
                    <a:pt x="582704" y="867666"/>
                  </a:lnTo>
                  <a:lnTo>
                    <a:pt x="580661" y="864263"/>
                  </a:lnTo>
                  <a:lnTo>
                    <a:pt x="579072" y="860407"/>
                  </a:lnTo>
                  <a:lnTo>
                    <a:pt x="577710" y="856777"/>
                  </a:lnTo>
                  <a:lnTo>
                    <a:pt x="576348" y="852920"/>
                  </a:lnTo>
                  <a:lnTo>
                    <a:pt x="575212" y="849063"/>
                  </a:lnTo>
                  <a:lnTo>
                    <a:pt x="574077" y="844980"/>
                  </a:lnTo>
                  <a:lnTo>
                    <a:pt x="573396" y="840896"/>
                  </a:lnTo>
                  <a:lnTo>
                    <a:pt x="572942" y="836812"/>
                  </a:lnTo>
                  <a:lnTo>
                    <a:pt x="572488" y="832729"/>
                  </a:lnTo>
                  <a:lnTo>
                    <a:pt x="572488" y="828191"/>
                  </a:lnTo>
                  <a:lnTo>
                    <a:pt x="572488" y="825242"/>
                  </a:lnTo>
                  <a:lnTo>
                    <a:pt x="572715" y="822066"/>
                  </a:lnTo>
                  <a:lnTo>
                    <a:pt x="573623" y="815940"/>
                  </a:lnTo>
                  <a:lnTo>
                    <a:pt x="574986" y="810042"/>
                  </a:lnTo>
                  <a:lnTo>
                    <a:pt x="576575" y="804370"/>
                  </a:lnTo>
                  <a:lnTo>
                    <a:pt x="454445" y="733134"/>
                  </a:lnTo>
                  <a:lnTo>
                    <a:pt x="449904" y="736083"/>
                  </a:lnTo>
                  <a:lnTo>
                    <a:pt x="444910" y="738352"/>
                  </a:lnTo>
                  <a:lnTo>
                    <a:pt x="439689" y="740166"/>
                  </a:lnTo>
                  <a:lnTo>
                    <a:pt x="434468" y="741981"/>
                  </a:lnTo>
                  <a:lnTo>
                    <a:pt x="429020" y="743569"/>
                  </a:lnTo>
                  <a:lnTo>
                    <a:pt x="423571" y="744477"/>
                  </a:lnTo>
                  <a:lnTo>
                    <a:pt x="417669" y="745158"/>
                  </a:lnTo>
                  <a:lnTo>
                    <a:pt x="412221" y="745384"/>
                  </a:lnTo>
                  <a:lnTo>
                    <a:pt x="408589" y="745158"/>
                  </a:lnTo>
                  <a:lnTo>
                    <a:pt x="405411" y="744931"/>
                  </a:lnTo>
                  <a:lnTo>
                    <a:pt x="398828" y="744023"/>
                  </a:lnTo>
                  <a:lnTo>
                    <a:pt x="305755" y="898294"/>
                  </a:lnTo>
                  <a:lnTo>
                    <a:pt x="257175" y="869255"/>
                  </a:lnTo>
                  <a:lnTo>
                    <a:pt x="349113" y="716118"/>
                  </a:lnTo>
                  <a:lnTo>
                    <a:pt x="347070" y="713396"/>
                  </a:lnTo>
                  <a:lnTo>
                    <a:pt x="344573" y="710220"/>
                  </a:lnTo>
                  <a:lnTo>
                    <a:pt x="342757" y="707497"/>
                  </a:lnTo>
                  <a:lnTo>
                    <a:pt x="340714" y="704321"/>
                  </a:lnTo>
                  <a:lnTo>
                    <a:pt x="339125" y="701145"/>
                  </a:lnTo>
                  <a:lnTo>
                    <a:pt x="337536" y="697969"/>
                  </a:lnTo>
                  <a:lnTo>
                    <a:pt x="335720" y="694793"/>
                  </a:lnTo>
                  <a:lnTo>
                    <a:pt x="334358" y="691390"/>
                  </a:lnTo>
                  <a:lnTo>
                    <a:pt x="333223" y="687987"/>
                  </a:lnTo>
                  <a:lnTo>
                    <a:pt x="332087" y="684584"/>
                  </a:lnTo>
                  <a:lnTo>
                    <a:pt x="331179" y="680954"/>
                  </a:lnTo>
                  <a:lnTo>
                    <a:pt x="330498" y="677324"/>
                  </a:lnTo>
                  <a:lnTo>
                    <a:pt x="329590" y="673467"/>
                  </a:lnTo>
                  <a:lnTo>
                    <a:pt x="329136" y="670064"/>
                  </a:lnTo>
                  <a:lnTo>
                    <a:pt x="328909" y="665981"/>
                  </a:lnTo>
                  <a:lnTo>
                    <a:pt x="328909" y="662351"/>
                  </a:lnTo>
                  <a:lnTo>
                    <a:pt x="328909" y="658040"/>
                  </a:lnTo>
                  <a:lnTo>
                    <a:pt x="329363" y="653730"/>
                  </a:lnTo>
                  <a:lnTo>
                    <a:pt x="330044" y="649646"/>
                  </a:lnTo>
                  <a:lnTo>
                    <a:pt x="330725" y="645335"/>
                  </a:lnTo>
                  <a:lnTo>
                    <a:pt x="331633" y="641479"/>
                  </a:lnTo>
                  <a:lnTo>
                    <a:pt x="332768" y="637395"/>
                  </a:lnTo>
                  <a:lnTo>
                    <a:pt x="333904" y="633765"/>
                  </a:lnTo>
                  <a:lnTo>
                    <a:pt x="335493" y="629908"/>
                  </a:lnTo>
                  <a:lnTo>
                    <a:pt x="337082" y="626279"/>
                  </a:lnTo>
                  <a:lnTo>
                    <a:pt x="339125" y="622649"/>
                  </a:lnTo>
                  <a:lnTo>
                    <a:pt x="340941" y="619246"/>
                  </a:lnTo>
                  <a:lnTo>
                    <a:pt x="342984" y="615843"/>
                  </a:lnTo>
                  <a:lnTo>
                    <a:pt x="345481" y="612666"/>
                  </a:lnTo>
                  <a:lnTo>
                    <a:pt x="347978" y="609263"/>
                  </a:lnTo>
                  <a:lnTo>
                    <a:pt x="350475" y="606314"/>
                  </a:lnTo>
                  <a:lnTo>
                    <a:pt x="353426" y="603592"/>
                  </a:lnTo>
                  <a:lnTo>
                    <a:pt x="356150" y="600642"/>
                  </a:lnTo>
                  <a:lnTo>
                    <a:pt x="359101" y="598147"/>
                  </a:lnTo>
                  <a:lnTo>
                    <a:pt x="362279" y="595878"/>
                  </a:lnTo>
                  <a:lnTo>
                    <a:pt x="365458" y="593383"/>
                  </a:lnTo>
                  <a:lnTo>
                    <a:pt x="369090" y="591341"/>
                  </a:lnTo>
                  <a:lnTo>
                    <a:pt x="372495" y="589299"/>
                  </a:lnTo>
                  <a:lnTo>
                    <a:pt x="376127" y="587484"/>
                  </a:lnTo>
                  <a:lnTo>
                    <a:pt x="379759" y="585669"/>
                  </a:lnTo>
                  <a:lnTo>
                    <a:pt x="383618" y="584308"/>
                  </a:lnTo>
                  <a:lnTo>
                    <a:pt x="387250" y="582947"/>
                  </a:lnTo>
                  <a:lnTo>
                    <a:pt x="391336" y="581812"/>
                  </a:lnTo>
                  <a:lnTo>
                    <a:pt x="395196" y="580905"/>
                  </a:lnTo>
                  <a:lnTo>
                    <a:pt x="399509" y="580224"/>
                  </a:lnTo>
                  <a:lnTo>
                    <a:pt x="403368" y="579544"/>
                  </a:lnTo>
                  <a:lnTo>
                    <a:pt x="407681" y="579317"/>
                  </a:lnTo>
                  <a:lnTo>
                    <a:pt x="412221" y="579090"/>
                  </a:lnTo>
                  <a:lnTo>
                    <a:pt x="416307" y="579317"/>
                  </a:lnTo>
                  <a:lnTo>
                    <a:pt x="420620" y="579544"/>
                  </a:lnTo>
                  <a:lnTo>
                    <a:pt x="424707" y="580224"/>
                  </a:lnTo>
                  <a:lnTo>
                    <a:pt x="428793" y="580905"/>
                  </a:lnTo>
                  <a:lnTo>
                    <a:pt x="432652" y="581812"/>
                  </a:lnTo>
                  <a:lnTo>
                    <a:pt x="436738" y="582947"/>
                  </a:lnTo>
                  <a:lnTo>
                    <a:pt x="440597" y="584308"/>
                  </a:lnTo>
                  <a:lnTo>
                    <a:pt x="444456" y="585669"/>
                  </a:lnTo>
                  <a:lnTo>
                    <a:pt x="447861" y="587484"/>
                  </a:lnTo>
                  <a:lnTo>
                    <a:pt x="451720" y="589299"/>
                  </a:lnTo>
                  <a:lnTo>
                    <a:pt x="454899" y="591341"/>
                  </a:lnTo>
                  <a:lnTo>
                    <a:pt x="458531" y="593383"/>
                  </a:lnTo>
                  <a:lnTo>
                    <a:pt x="461709" y="595878"/>
                  </a:lnTo>
                  <a:lnTo>
                    <a:pt x="464887" y="598147"/>
                  </a:lnTo>
                  <a:lnTo>
                    <a:pt x="467838" y="600642"/>
                  </a:lnTo>
                  <a:lnTo>
                    <a:pt x="470562" y="603592"/>
                  </a:lnTo>
                  <a:lnTo>
                    <a:pt x="473513" y="606314"/>
                  </a:lnTo>
                  <a:lnTo>
                    <a:pt x="476010" y="609263"/>
                  </a:lnTo>
                  <a:lnTo>
                    <a:pt x="478734" y="612666"/>
                  </a:lnTo>
                  <a:lnTo>
                    <a:pt x="481004" y="615843"/>
                  </a:lnTo>
                  <a:lnTo>
                    <a:pt x="483047" y="619246"/>
                  </a:lnTo>
                  <a:lnTo>
                    <a:pt x="484864" y="622649"/>
                  </a:lnTo>
                  <a:lnTo>
                    <a:pt x="486907" y="626279"/>
                  </a:lnTo>
                  <a:lnTo>
                    <a:pt x="488496" y="629908"/>
                  </a:lnTo>
                  <a:lnTo>
                    <a:pt x="490085" y="633765"/>
                  </a:lnTo>
                  <a:lnTo>
                    <a:pt x="491220" y="637395"/>
                  </a:lnTo>
                  <a:lnTo>
                    <a:pt x="492355" y="641479"/>
                  </a:lnTo>
                  <a:lnTo>
                    <a:pt x="493490" y="645335"/>
                  </a:lnTo>
                  <a:lnTo>
                    <a:pt x="494171" y="649646"/>
                  </a:lnTo>
                  <a:lnTo>
                    <a:pt x="494625" y="653730"/>
                  </a:lnTo>
                  <a:lnTo>
                    <a:pt x="495079" y="658040"/>
                  </a:lnTo>
                  <a:lnTo>
                    <a:pt x="495079" y="662351"/>
                  </a:lnTo>
                  <a:lnTo>
                    <a:pt x="495079" y="665527"/>
                  </a:lnTo>
                  <a:lnTo>
                    <a:pt x="494852" y="669157"/>
                  </a:lnTo>
                  <a:lnTo>
                    <a:pt x="494398" y="672333"/>
                  </a:lnTo>
                  <a:lnTo>
                    <a:pt x="493944" y="675509"/>
                  </a:lnTo>
                  <a:lnTo>
                    <a:pt x="492355" y="682088"/>
                  </a:lnTo>
                  <a:lnTo>
                    <a:pt x="490539" y="688214"/>
                  </a:lnTo>
                  <a:lnTo>
                    <a:pt x="610853" y="758543"/>
                  </a:lnTo>
                  <a:lnTo>
                    <a:pt x="616528" y="755140"/>
                  </a:lnTo>
                  <a:lnTo>
                    <a:pt x="622430" y="752417"/>
                  </a:lnTo>
                  <a:lnTo>
                    <a:pt x="628559" y="749922"/>
                  </a:lnTo>
                  <a:lnTo>
                    <a:pt x="634915" y="748107"/>
                  </a:lnTo>
                  <a:lnTo>
                    <a:pt x="690305" y="547101"/>
                  </a:lnTo>
                  <a:lnTo>
                    <a:pt x="686673" y="544152"/>
                  </a:lnTo>
                  <a:lnTo>
                    <a:pt x="682814" y="540976"/>
                  </a:lnTo>
                  <a:lnTo>
                    <a:pt x="679409" y="537800"/>
                  </a:lnTo>
                  <a:lnTo>
                    <a:pt x="676004" y="533943"/>
                  </a:lnTo>
                  <a:lnTo>
                    <a:pt x="673053" y="530540"/>
                  </a:lnTo>
                  <a:lnTo>
                    <a:pt x="670102" y="526456"/>
                  </a:lnTo>
                  <a:lnTo>
                    <a:pt x="667605" y="522373"/>
                  </a:lnTo>
                  <a:lnTo>
                    <a:pt x="665107" y="518062"/>
                  </a:lnTo>
                  <a:lnTo>
                    <a:pt x="662837" y="513979"/>
                  </a:lnTo>
                  <a:lnTo>
                    <a:pt x="661021" y="509214"/>
                  </a:lnTo>
                  <a:lnTo>
                    <a:pt x="659432" y="504450"/>
                  </a:lnTo>
                  <a:lnTo>
                    <a:pt x="658070" y="499913"/>
                  </a:lnTo>
                  <a:lnTo>
                    <a:pt x="657162" y="494922"/>
                  </a:lnTo>
                  <a:lnTo>
                    <a:pt x="656027" y="489931"/>
                  </a:lnTo>
                  <a:lnTo>
                    <a:pt x="655573" y="484940"/>
                  </a:lnTo>
                  <a:lnTo>
                    <a:pt x="655573" y="479722"/>
                  </a:lnTo>
                  <a:lnTo>
                    <a:pt x="655573" y="475411"/>
                  </a:lnTo>
                  <a:lnTo>
                    <a:pt x="655800" y="471327"/>
                  </a:lnTo>
                  <a:lnTo>
                    <a:pt x="656708" y="467017"/>
                  </a:lnTo>
                  <a:lnTo>
                    <a:pt x="657389" y="463160"/>
                  </a:lnTo>
                  <a:lnTo>
                    <a:pt x="658297" y="458850"/>
                  </a:lnTo>
                  <a:lnTo>
                    <a:pt x="659432" y="455220"/>
                  </a:lnTo>
                  <a:lnTo>
                    <a:pt x="660567" y="451136"/>
                  </a:lnTo>
                  <a:lnTo>
                    <a:pt x="661929" y="447506"/>
                  </a:lnTo>
                  <a:lnTo>
                    <a:pt x="663745" y="443649"/>
                  </a:lnTo>
                  <a:lnTo>
                    <a:pt x="665561" y="440246"/>
                  </a:lnTo>
                  <a:lnTo>
                    <a:pt x="667605" y="436617"/>
                  </a:lnTo>
                  <a:lnTo>
                    <a:pt x="669648" y="433440"/>
                  </a:lnTo>
                  <a:lnTo>
                    <a:pt x="672145" y="430037"/>
                  </a:lnTo>
                  <a:lnTo>
                    <a:pt x="674642" y="426861"/>
                  </a:lnTo>
                  <a:lnTo>
                    <a:pt x="677139" y="423912"/>
                  </a:lnTo>
                  <a:lnTo>
                    <a:pt x="679863" y="420963"/>
                  </a:lnTo>
                  <a:lnTo>
                    <a:pt x="682814" y="418240"/>
                  </a:lnTo>
                  <a:lnTo>
                    <a:pt x="685765" y="415518"/>
                  </a:lnTo>
                  <a:lnTo>
                    <a:pt x="688943" y="413249"/>
                  </a:lnTo>
                  <a:lnTo>
                    <a:pt x="692121" y="410980"/>
                  </a:lnTo>
                  <a:lnTo>
                    <a:pt x="695526" y="408712"/>
                  </a:lnTo>
                  <a:lnTo>
                    <a:pt x="698932" y="406670"/>
                  </a:lnTo>
                  <a:lnTo>
                    <a:pt x="702791" y="404855"/>
                  </a:lnTo>
                  <a:lnTo>
                    <a:pt x="706196" y="403267"/>
                  </a:lnTo>
                  <a:lnTo>
                    <a:pt x="710055" y="401679"/>
                  </a:lnTo>
                  <a:lnTo>
                    <a:pt x="713914" y="400318"/>
                  </a:lnTo>
                  <a:lnTo>
                    <a:pt x="718000" y="399410"/>
                  </a:lnTo>
                  <a:lnTo>
                    <a:pt x="721859" y="398503"/>
                  </a:lnTo>
                  <a:lnTo>
                    <a:pt x="725945" y="397595"/>
                  </a:lnTo>
                  <a:lnTo>
                    <a:pt x="730032" y="397141"/>
                  </a:lnTo>
                  <a:lnTo>
                    <a:pt x="734345" y="396915"/>
                  </a:lnTo>
                  <a:lnTo>
                    <a:pt x="738658" y="396688"/>
                  </a:lnTo>
                  <a:lnTo>
                    <a:pt x="744106" y="396915"/>
                  </a:lnTo>
                  <a:lnTo>
                    <a:pt x="749554" y="397595"/>
                  </a:lnTo>
                  <a:lnTo>
                    <a:pt x="754775" y="398276"/>
                  </a:lnTo>
                  <a:lnTo>
                    <a:pt x="759770" y="399637"/>
                  </a:lnTo>
                  <a:lnTo>
                    <a:pt x="764764" y="400998"/>
                  </a:lnTo>
                  <a:lnTo>
                    <a:pt x="769758" y="403040"/>
                  </a:lnTo>
                  <a:lnTo>
                    <a:pt x="774298" y="405082"/>
                  </a:lnTo>
                  <a:lnTo>
                    <a:pt x="778838" y="407577"/>
                  </a:lnTo>
                  <a:lnTo>
                    <a:pt x="916859" y="288925"/>
                  </a:lnTo>
                  <a:close/>
                  <a:moveTo>
                    <a:pt x="607752" y="120128"/>
                  </a:moveTo>
                  <a:lnTo>
                    <a:pt x="595738" y="120581"/>
                  </a:lnTo>
                  <a:lnTo>
                    <a:pt x="583950" y="121488"/>
                  </a:lnTo>
                  <a:lnTo>
                    <a:pt x="571936" y="122621"/>
                  </a:lnTo>
                  <a:lnTo>
                    <a:pt x="559921" y="123755"/>
                  </a:lnTo>
                  <a:lnTo>
                    <a:pt x="548133" y="125341"/>
                  </a:lnTo>
                  <a:lnTo>
                    <a:pt x="536119" y="127154"/>
                  </a:lnTo>
                  <a:lnTo>
                    <a:pt x="524331" y="129421"/>
                  </a:lnTo>
                  <a:lnTo>
                    <a:pt x="512543" y="131688"/>
                  </a:lnTo>
                  <a:lnTo>
                    <a:pt x="500755" y="134407"/>
                  </a:lnTo>
                  <a:lnTo>
                    <a:pt x="489194" y="137581"/>
                  </a:lnTo>
                  <a:lnTo>
                    <a:pt x="477406" y="140754"/>
                  </a:lnTo>
                  <a:lnTo>
                    <a:pt x="466072" y="144380"/>
                  </a:lnTo>
                  <a:lnTo>
                    <a:pt x="454511" y="148234"/>
                  </a:lnTo>
                  <a:lnTo>
                    <a:pt x="443176" y="152313"/>
                  </a:lnTo>
                  <a:lnTo>
                    <a:pt x="431615" y="156620"/>
                  </a:lnTo>
                  <a:lnTo>
                    <a:pt x="420508" y="161380"/>
                  </a:lnTo>
                  <a:lnTo>
                    <a:pt x="409400" y="166593"/>
                  </a:lnTo>
                  <a:lnTo>
                    <a:pt x="398519" y="171579"/>
                  </a:lnTo>
                  <a:lnTo>
                    <a:pt x="387411" y="177246"/>
                  </a:lnTo>
                  <a:lnTo>
                    <a:pt x="376530" y="183139"/>
                  </a:lnTo>
                  <a:lnTo>
                    <a:pt x="365876" y="189485"/>
                  </a:lnTo>
                  <a:lnTo>
                    <a:pt x="355221" y="195831"/>
                  </a:lnTo>
                  <a:lnTo>
                    <a:pt x="344794" y="202631"/>
                  </a:lnTo>
                  <a:lnTo>
                    <a:pt x="334593" y="209431"/>
                  </a:lnTo>
                  <a:lnTo>
                    <a:pt x="324392" y="216684"/>
                  </a:lnTo>
                  <a:lnTo>
                    <a:pt x="314191" y="224163"/>
                  </a:lnTo>
                  <a:lnTo>
                    <a:pt x="304443" y="232323"/>
                  </a:lnTo>
                  <a:lnTo>
                    <a:pt x="294695" y="240483"/>
                  </a:lnTo>
                  <a:lnTo>
                    <a:pt x="284948" y="248869"/>
                  </a:lnTo>
                  <a:lnTo>
                    <a:pt x="275654" y="257482"/>
                  </a:lnTo>
                  <a:lnTo>
                    <a:pt x="266359" y="266548"/>
                  </a:lnTo>
                  <a:lnTo>
                    <a:pt x="257518" y="275614"/>
                  </a:lnTo>
                  <a:lnTo>
                    <a:pt x="248678" y="285134"/>
                  </a:lnTo>
                  <a:lnTo>
                    <a:pt x="240290" y="294654"/>
                  </a:lnTo>
                  <a:lnTo>
                    <a:pt x="232129" y="304400"/>
                  </a:lnTo>
                  <a:lnTo>
                    <a:pt x="224195" y="314373"/>
                  </a:lnTo>
                  <a:lnTo>
                    <a:pt x="216714" y="324346"/>
                  </a:lnTo>
                  <a:lnTo>
                    <a:pt x="209460" y="334545"/>
                  </a:lnTo>
                  <a:lnTo>
                    <a:pt x="202433" y="344971"/>
                  </a:lnTo>
                  <a:lnTo>
                    <a:pt x="195632" y="355397"/>
                  </a:lnTo>
                  <a:lnTo>
                    <a:pt x="189058" y="366050"/>
                  </a:lnTo>
                  <a:lnTo>
                    <a:pt x="183164" y="376703"/>
                  </a:lnTo>
                  <a:lnTo>
                    <a:pt x="177271" y="387583"/>
                  </a:lnTo>
                  <a:lnTo>
                    <a:pt x="171603" y="398462"/>
                  </a:lnTo>
                  <a:lnTo>
                    <a:pt x="166390" y="409342"/>
                  </a:lnTo>
                  <a:lnTo>
                    <a:pt x="161402" y="420448"/>
                  </a:lnTo>
                  <a:lnTo>
                    <a:pt x="156642" y="431554"/>
                  </a:lnTo>
                  <a:lnTo>
                    <a:pt x="152108" y="443114"/>
                  </a:lnTo>
                  <a:lnTo>
                    <a:pt x="148028" y="454673"/>
                  </a:lnTo>
                  <a:lnTo>
                    <a:pt x="144174" y="466006"/>
                  </a:lnTo>
                  <a:lnTo>
                    <a:pt x="140774" y="477565"/>
                  </a:lnTo>
                  <a:lnTo>
                    <a:pt x="137373" y="489125"/>
                  </a:lnTo>
                  <a:lnTo>
                    <a:pt x="134426" y="500911"/>
                  </a:lnTo>
                  <a:lnTo>
                    <a:pt x="131706" y="512470"/>
                  </a:lnTo>
                  <a:lnTo>
                    <a:pt x="129213" y="524256"/>
                  </a:lnTo>
                  <a:lnTo>
                    <a:pt x="127172" y="536269"/>
                  </a:lnTo>
                  <a:lnTo>
                    <a:pt x="125359" y="548055"/>
                  </a:lnTo>
                  <a:lnTo>
                    <a:pt x="123772" y="560068"/>
                  </a:lnTo>
                  <a:lnTo>
                    <a:pt x="122185" y="571854"/>
                  </a:lnTo>
                  <a:lnTo>
                    <a:pt x="121278" y="583867"/>
                  </a:lnTo>
                  <a:lnTo>
                    <a:pt x="120598" y="595880"/>
                  </a:lnTo>
                  <a:lnTo>
                    <a:pt x="120145" y="607666"/>
                  </a:lnTo>
                  <a:lnTo>
                    <a:pt x="120145" y="619905"/>
                  </a:lnTo>
                  <a:lnTo>
                    <a:pt x="120145" y="631918"/>
                  </a:lnTo>
                  <a:lnTo>
                    <a:pt x="120598" y="643704"/>
                  </a:lnTo>
                  <a:lnTo>
                    <a:pt x="121278" y="655717"/>
                  </a:lnTo>
                  <a:lnTo>
                    <a:pt x="122185" y="667503"/>
                  </a:lnTo>
                  <a:lnTo>
                    <a:pt x="123772" y="679516"/>
                  </a:lnTo>
                  <a:lnTo>
                    <a:pt x="125359" y="691529"/>
                  </a:lnTo>
                  <a:lnTo>
                    <a:pt x="127172" y="703315"/>
                  </a:lnTo>
                  <a:lnTo>
                    <a:pt x="129213" y="715328"/>
                  </a:lnTo>
                  <a:lnTo>
                    <a:pt x="131706" y="726887"/>
                  </a:lnTo>
                  <a:lnTo>
                    <a:pt x="134426" y="738673"/>
                  </a:lnTo>
                  <a:lnTo>
                    <a:pt x="137373" y="750460"/>
                  </a:lnTo>
                  <a:lnTo>
                    <a:pt x="140774" y="762019"/>
                  </a:lnTo>
                  <a:lnTo>
                    <a:pt x="144174" y="773579"/>
                  </a:lnTo>
                  <a:lnTo>
                    <a:pt x="148028" y="784911"/>
                  </a:lnTo>
                  <a:lnTo>
                    <a:pt x="152108" y="796471"/>
                  </a:lnTo>
                  <a:lnTo>
                    <a:pt x="156642" y="807804"/>
                  </a:lnTo>
                  <a:lnTo>
                    <a:pt x="161402" y="819136"/>
                  </a:lnTo>
                  <a:lnTo>
                    <a:pt x="166390" y="830016"/>
                  </a:lnTo>
                  <a:lnTo>
                    <a:pt x="171603" y="841122"/>
                  </a:lnTo>
                  <a:lnTo>
                    <a:pt x="177271" y="852002"/>
                  </a:lnTo>
                  <a:lnTo>
                    <a:pt x="183164" y="862881"/>
                  </a:lnTo>
                  <a:lnTo>
                    <a:pt x="189058" y="873534"/>
                  </a:lnTo>
                  <a:lnTo>
                    <a:pt x="195632" y="884187"/>
                  </a:lnTo>
                  <a:lnTo>
                    <a:pt x="202433" y="894613"/>
                  </a:lnTo>
                  <a:lnTo>
                    <a:pt x="209460" y="904813"/>
                  </a:lnTo>
                  <a:lnTo>
                    <a:pt x="216714" y="915239"/>
                  </a:lnTo>
                  <a:lnTo>
                    <a:pt x="224195" y="925212"/>
                  </a:lnTo>
                  <a:lnTo>
                    <a:pt x="232129" y="934958"/>
                  </a:lnTo>
                  <a:lnTo>
                    <a:pt x="240290" y="944931"/>
                  </a:lnTo>
                  <a:lnTo>
                    <a:pt x="248678" y="954450"/>
                  </a:lnTo>
                  <a:lnTo>
                    <a:pt x="257518" y="963743"/>
                  </a:lnTo>
                  <a:lnTo>
                    <a:pt x="266359" y="973036"/>
                  </a:lnTo>
                  <a:lnTo>
                    <a:pt x="275654" y="982102"/>
                  </a:lnTo>
                  <a:lnTo>
                    <a:pt x="284948" y="990715"/>
                  </a:lnTo>
                  <a:lnTo>
                    <a:pt x="294695" y="999102"/>
                  </a:lnTo>
                  <a:lnTo>
                    <a:pt x="304443" y="1007261"/>
                  </a:lnTo>
                  <a:lnTo>
                    <a:pt x="314191" y="1015194"/>
                  </a:lnTo>
                  <a:lnTo>
                    <a:pt x="324392" y="1022674"/>
                  </a:lnTo>
                  <a:lnTo>
                    <a:pt x="334593" y="1029927"/>
                  </a:lnTo>
                  <a:lnTo>
                    <a:pt x="344794" y="1036953"/>
                  </a:lnTo>
                  <a:lnTo>
                    <a:pt x="355221" y="1043753"/>
                  </a:lnTo>
                  <a:lnTo>
                    <a:pt x="365876" y="1050099"/>
                  </a:lnTo>
                  <a:lnTo>
                    <a:pt x="376530" y="1056446"/>
                  </a:lnTo>
                  <a:lnTo>
                    <a:pt x="387411" y="1062339"/>
                  </a:lnTo>
                  <a:lnTo>
                    <a:pt x="398292" y="1067779"/>
                  </a:lnTo>
                  <a:lnTo>
                    <a:pt x="409400" y="1072992"/>
                  </a:lnTo>
                  <a:lnTo>
                    <a:pt x="420508" y="1078205"/>
                  </a:lnTo>
                  <a:lnTo>
                    <a:pt x="431615" y="1082738"/>
                  </a:lnTo>
                  <a:lnTo>
                    <a:pt x="443176" y="1087271"/>
                  </a:lnTo>
                  <a:lnTo>
                    <a:pt x="454511" y="1091351"/>
                  </a:lnTo>
                  <a:lnTo>
                    <a:pt x="466072" y="1095204"/>
                  </a:lnTo>
                  <a:lnTo>
                    <a:pt x="477406" y="1098830"/>
                  </a:lnTo>
                  <a:lnTo>
                    <a:pt x="489194" y="1102004"/>
                  </a:lnTo>
                  <a:lnTo>
                    <a:pt x="500755" y="1104950"/>
                  </a:lnTo>
                  <a:lnTo>
                    <a:pt x="512543" y="1107897"/>
                  </a:lnTo>
                  <a:lnTo>
                    <a:pt x="524331" y="1110163"/>
                  </a:lnTo>
                  <a:lnTo>
                    <a:pt x="536119" y="1112203"/>
                  </a:lnTo>
                  <a:lnTo>
                    <a:pt x="548133" y="1114243"/>
                  </a:lnTo>
                  <a:lnTo>
                    <a:pt x="559921" y="1115830"/>
                  </a:lnTo>
                  <a:lnTo>
                    <a:pt x="571936" y="1116963"/>
                  </a:lnTo>
                  <a:lnTo>
                    <a:pt x="583950" y="1118096"/>
                  </a:lnTo>
                  <a:lnTo>
                    <a:pt x="595738" y="1118776"/>
                  </a:lnTo>
                  <a:lnTo>
                    <a:pt x="607752" y="1119230"/>
                  </a:lnTo>
                  <a:lnTo>
                    <a:pt x="619540" y="1119230"/>
                  </a:lnTo>
                  <a:lnTo>
                    <a:pt x="631782" y="1119230"/>
                  </a:lnTo>
                  <a:lnTo>
                    <a:pt x="643796" y="1118776"/>
                  </a:lnTo>
                  <a:lnTo>
                    <a:pt x="655584" y="1118096"/>
                  </a:lnTo>
                  <a:lnTo>
                    <a:pt x="667598" y="1116963"/>
                  </a:lnTo>
                  <a:lnTo>
                    <a:pt x="679613" y="1115830"/>
                  </a:lnTo>
                  <a:lnTo>
                    <a:pt x="691401" y="1114243"/>
                  </a:lnTo>
                  <a:lnTo>
                    <a:pt x="703415" y="1112203"/>
                  </a:lnTo>
                  <a:lnTo>
                    <a:pt x="715203" y="1110163"/>
                  </a:lnTo>
                  <a:lnTo>
                    <a:pt x="726991" y="1107897"/>
                  </a:lnTo>
                  <a:lnTo>
                    <a:pt x="738779" y="1104950"/>
                  </a:lnTo>
                  <a:lnTo>
                    <a:pt x="750340" y="1102004"/>
                  </a:lnTo>
                  <a:lnTo>
                    <a:pt x="762128" y="1098830"/>
                  </a:lnTo>
                  <a:lnTo>
                    <a:pt x="773462" y="1095204"/>
                  </a:lnTo>
                  <a:lnTo>
                    <a:pt x="785023" y="1091351"/>
                  </a:lnTo>
                  <a:lnTo>
                    <a:pt x="796358" y="1087271"/>
                  </a:lnTo>
                  <a:lnTo>
                    <a:pt x="807692" y="1082738"/>
                  </a:lnTo>
                  <a:lnTo>
                    <a:pt x="819026" y="1078205"/>
                  </a:lnTo>
                  <a:lnTo>
                    <a:pt x="830134" y="1072992"/>
                  </a:lnTo>
                  <a:lnTo>
                    <a:pt x="841015" y="1067779"/>
                  </a:lnTo>
                  <a:lnTo>
                    <a:pt x="852123" y="1062339"/>
                  </a:lnTo>
                  <a:lnTo>
                    <a:pt x="862777" y="1056446"/>
                  </a:lnTo>
                  <a:lnTo>
                    <a:pt x="873658" y="1050099"/>
                  </a:lnTo>
                  <a:lnTo>
                    <a:pt x="884086" y="1043753"/>
                  </a:lnTo>
                  <a:lnTo>
                    <a:pt x="894740" y="1036953"/>
                  </a:lnTo>
                  <a:lnTo>
                    <a:pt x="904941" y="1029927"/>
                  </a:lnTo>
                  <a:lnTo>
                    <a:pt x="915142" y="1022674"/>
                  </a:lnTo>
                  <a:lnTo>
                    <a:pt x="925343" y="1015194"/>
                  </a:lnTo>
                  <a:lnTo>
                    <a:pt x="935091" y="1007261"/>
                  </a:lnTo>
                  <a:lnTo>
                    <a:pt x="944839" y="999102"/>
                  </a:lnTo>
                  <a:lnTo>
                    <a:pt x="954586" y="990715"/>
                  </a:lnTo>
                  <a:lnTo>
                    <a:pt x="963880" y="982102"/>
                  </a:lnTo>
                  <a:lnTo>
                    <a:pt x="972948" y="973036"/>
                  </a:lnTo>
                  <a:lnTo>
                    <a:pt x="982016" y="963743"/>
                  </a:lnTo>
                  <a:lnTo>
                    <a:pt x="990856" y="954450"/>
                  </a:lnTo>
                  <a:lnTo>
                    <a:pt x="999244" y="944931"/>
                  </a:lnTo>
                  <a:lnTo>
                    <a:pt x="1007405" y="934958"/>
                  </a:lnTo>
                  <a:lnTo>
                    <a:pt x="1015339" y="925212"/>
                  </a:lnTo>
                  <a:lnTo>
                    <a:pt x="1022820" y="915239"/>
                  </a:lnTo>
                  <a:lnTo>
                    <a:pt x="1030074" y="904813"/>
                  </a:lnTo>
                  <a:lnTo>
                    <a:pt x="1037101" y="894613"/>
                  </a:lnTo>
                  <a:lnTo>
                    <a:pt x="1043902" y="884187"/>
                  </a:lnTo>
                  <a:lnTo>
                    <a:pt x="1050249" y="873534"/>
                  </a:lnTo>
                  <a:lnTo>
                    <a:pt x="1056370" y="862881"/>
                  </a:lnTo>
                  <a:lnTo>
                    <a:pt x="1062263" y="852002"/>
                  </a:lnTo>
                  <a:lnTo>
                    <a:pt x="1067931" y="841122"/>
                  </a:lnTo>
                  <a:lnTo>
                    <a:pt x="1073144" y="830016"/>
                  </a:lnTo>
                  <a:lnTo>
                    <a:pt x="1078132" y="819136"/>
                  </a:lnTo>
                  <a:lnTo>
                    <a:pt x="1082892" y="807804"/>
                  </a:lnTo>
                  <a:lnTo>
                    <a:pt x="1087426" y="796471"/>
                  </a:lnTo>
                  <a:lnTo>
                    <a:pt x="1091280" y="784911"/>
                  </a:lnTo>
                  <a:lnTo>
                    <a:pt x="1095360" y="773579"/>
                  </a:lnTo>
                  <a:lnTo>
                    <a:pt x="1098760" y="762019"/>
                  </a:lnTo>
                  <a:lnTo>
                    <a:pt x="1102161" y="750460"/>
                  </a:lnTo>
                  <a:lnTo>
                    <a:pt x="1105108" y="738673"/>
                  </a:lnTo>
                  <a:lnTo>
                    <a:pt x="1107828" y="726887"/>
                  </a:lnTo>
                  <a:lnTo>
                    <a:pt x="1110321" y="715328"/>
                  </a:lnTo>
                  <a:lnTo>
                    <a:pt x="1112362" y="703315"/>
                  </a:lnTo>
                  <a:lnTo>
                    <a:pt x="1114175" y="691529"/>
                  </a:lnTo>
                  <a:lnTo>
                    <a:pt x="1115762" y="679516"/>
                  </a:lnTo>
                  <a:lnTo>
                    <a:pt x="1117122" y="667503"/>
                  </a:lnTo>
                  <a:lnTo>
                    <a:pt x="1118256" y="655717"/>
                  </a:lnTo>
                  <a:lnTo>
                    <a:pt x="1118936" y="643704"/>
                  </a:lnTo>
                  <a:lnTo>
                    <a:pt x="1119389" y="631918"/>
                  </a:lnTo>
                  <a:lnTo>
                    <a:pt x="1119389" y="619905"/>
                  </a:lnTo>
                  <a:lnTo>
                    <a:pt x="1119389" y="607666"/>
                  </a:lnTo>
                  <a:lnTo>
                    <a:pt x="1118936" y="595880"/>
                  </a:lnTo>
                  <a:lnTo>
                    <a:pt x="1118256" y="583867"/>
                  </a:lnTo>
                  <a:lnTo>
                    <a:pt x="1117122" y="571854"/>
                  </a:lnTo>
                  <a:lnTo>
                    <a:pt x="1115762" y="560068"/>
                  </a:lnTo>
                  <a:lnTo>
                    <a:pt x="1114175" y="548055"/>
                  </a:lnTo>
                  <a:lnTo>
                    <a:pt x="1112362" y="536269"/>
                  </a:lnTo>
                  <a:lnTo>
                    <a:pt x="1110321" y="524256"/>
                  </a:lnTo>
                  <a:lnTo>
                    <a:pt x="1107828" y="512470"/>
                  </a:lnTo>
                  <a:lnTo>
                    <a:pt x="1105108" y="500911"/>
                  </a:lnTo>
                  <a:lnTo>
                    <a:pt x="1102161" y="489125"/>
                  </a:lnTo>
                  <a:lnTo>
                    <a:pt x="1098760" y="477565"/>
                  </a:lnTo>
                  <a:lnTo>
                    <a:pt x="1095360" y="466006"/>
                  </a:lnTo>
                  <a:lnTo>
                    <a:pt x="1091280" y="454673"/>
                  </a:lnTo>
                  <a:lnTo>
                    <a:pt x="1087426" y="443114"/>
                  </a:lnTo>
                  <a:lnTo>
                    <a:pt x="1082892" y="431554"/>
                  </a:lnTo>
                  <a:lnTo>
                    <a:pt x="1078132" y="420448"/>
                  </a:lnTo>
                  <a:lnTo>
                    <a:pt x="1073144" y="409342"/>
                  </a:lnTo>
                  <a:lnTo>
                    <a:pt x="1067931" y="398462"/>
                  </a:lnTo>
                  <a:lnTo>
                    <a:pt x="1062263" y="387583"/>
                  </a:lnTo>
                  <a:lnTo>
                    <a:pt x="1056370" y="376703"/>
                  </a:lnTo>
                  <a:lnTo>
                    <a:pt x="1050249" y="366050"/>
                  </a:lnTo>
                  <a:lnTo>
                    <a:pt x="1043902" y="355397"/>
                  </a:lnTo>
                  <a:lnTo>
                    <a:pt x="1037101" y="344971"/>
                  </a:lnTo>
                  <a:lnTo>
                    <a:pt x="1030074" y="334545"/>
                  </a:lnTo>
                  <a:lnTo>
                    <a:pt x="1022820" y="324346"/>
                  </a:lnTo>
                  <a:lnTo>
                    <a:pt x="1015339" y="314373"/>
                  </a:lnTo>
                  <a:lnTo>
                    <a:pt x="1007405" y="304400"/>
                  </a:lnTo>
                  <a:lnTo>
                    <a:pt x="999244" y="294654"/>
                  </a:lnTo>
                  <a:lnTo>
                    <a:pt x="990856" y="285134"/>
                  </a:lnTo>
                  <a:lnTo>
                    <a:pt x="982016" y="275614"/>
                  </a:lnTo>
                  <a:lnTo>
                    <a:pt x="972948" y="266548"/>
                  </a:lnTo>
                  <a:lnTo>
                    <a:pt x="963880" y="257482"/>
                  </a:lnTo>
                  <a:lnTo>
                    <a:pt x="954586" y="248869"/>
                  </a:lnTo>
                  <a:lnTo>
                    <a:pt x="944839" y="240483"/>
                  </a:lnTo>
                  <a:lnTo>
                    <a:pt x="935091" y="232323"/>
                  </a:lnTo>
                  <a:lnTo>
                    <a:pt x="925343" y="224163"/>
                  </a:lnTo>
                  <a:lnTo>
                    <a:pt x="915142" y="216684"/>
                  </a:lnTo>
                  <a:lnTo>
                    <a:pt x="904941" y="209431"/>
                  </a:lnTo>
                  <a:lnTo>
                    <a:pt x="894740" y="202631"/>
                  </a:lnTo>
                  <a:lnTo>
                    <a:pt x="884086" y="195831"/>
                  </a:lnTo>
                  <a:lnTo>
                    <a:pt x="873658" y="189485"/>
                  </a:lnTo>
                  <a:lnTo>
                    <a:pt x="862777" y="183139"/>
                  </a:lnTo>
                  <a:lnTo>
                    <a:pt x="852123" y="177246"/>
                  </a:lnTo>
                  <a:lnTo>
                    <a:pt x="841015" y="171579"/>
                  </a:lnTo>
                  <a:lnTo>
                    <a:pt x="830134" y="166593"/>
                  </a:lnTo>
                  <a:lnTo>
                    <a:pt x="819026" y="161380"/>
                  </a:lnTo>
                  <a:lnTo>
                    <a:pt x="807692" y="156620"/>
                  </a:lnTo>
                  <a:lnTo>
                    <a:pt x="796358" y="152313"/>
                  </a:lnTo>
                  <a:lnTo>
                    <a:pt x="785023" y="148234"/>
                  </a:lnTo>
                  <a:lnTo>
                    <a:pt x="773462" y="144380"/>
                  </a:lnTo>
                  <a:lnTo>
                    <a:pt x="762128" y="140754"/>
                  </a:lnTo>
                  <a:lnTo>
                    <a:pt x="750340" y="137581"/>
                  </a:lnTo>
                  <a:lnTo>
                    <a:pt x="738779" y="134407"/>
                  </a:lnTo>
                  <a:lnTo>
                    <a:pt x="726991" y="131688"/>
                  </a:lnTo>
                  <a:lnTo>
                    <a:pt x="715203" y="129421"/>
                  </a:lnTo>
                  <a:lnTo>
                    <a:pt x="703415" y="127154"/>
                  </a:lnTo>
                  <a:lnTo>
                    <a:pt x="691401" y="125341"/>
                  </a:lnTo>
                  <a:lnTo>
                    <a:pt x="679613" y="123755"/>
                  </a:lnTo>
                  <a:lnTo>
                    <a:pt x="667598" y="122621"/>
                  </a:lnTo>
                  <a:lnTo>
                    <a:pt x="655584" y="121488"/>
                  </a:lnTo>
                  <a:lnTo>
                    <a:pt x="643796" y="120581"/>
                  </a:lnTo>
                  <a:lnTo>
                    <a:pt x="631782" y="120128"/>
                  </a:lnTo>
                  <a:lnTo>
                    <a:pt x="619540" y="120128"/>
                  </a:lnTo>
                  <a:lnTo>
                    <a:pt x="607752" y="120128"/>
                  </a:lnTo>
                  <a:close/>
                  <a:moveTo>
                    <a:pt x="619540" y="0"/>
                  </a:moveTo>
                  <a:lnTo>
                    <a:pt x="634502" y="227"/>
                  </a:lnTo>
                  <a:lnTo>
                    <a:pt x="649690" y="907"/>
                  </a:lnTo>
                  <a:lnTo>
                    <a:pt x="664198" y="1587"/>
                  </a:lnTo>
                  <a:lnTo>
                    <a:pt x="678933" y="3173"/>
                  </a:lnTo>
                  <a:lnTo>
                    <a:pt x="694121" y="4533"/>
                  </a:lnTo>
                  <a:lnTo>
                    <a:pt x="708629" y="6573"/>
                  </a:lnTo>
                  <a:lnTo>
                    <a:pt x="723364" y="8840"/>
                  </a:lnTo>
                  <a:lnTo>
                    <a:pt x="738098" y="11560"/>
                  </a:lnTo>
                  <a:lnTo>
                    <a:pt x="752607" y="14506"/>
                  </a:lnTo>
                  <a:lnTo>
                    <a:pt x="767115" y="17906"/>
                  </a:lnTo>
                  <a:lnTo>
                    <a:pt x="781623" y="21533"/>
                  </a:lnTo>
                  <a:lnTo>
                    <a:pt x="796131" y="25839"/>
                  </a:lnTo>
                  <a:lnTo>
                    <a:pt x="810412" y="30146"/>
                  </a:lnTo>
                  <a:lnTo>
                    <a:pt x="824694" y="34905"/>
                  </a:lnTo>
                  <a:lnTo>
                    <a:pt x="838975" y="40118"/>
                  </a:lnTo>
                  <a:lnTo>
                    <a:pt x="853030" y="45558"/>
                  </a:lnTo>
                  <a:lnTo>
                    <a:pt x="866858" y="51451"/>
                  </a:lnTo>
                  <a:lnTo>
                    <a:pt x="880686" y="57571"/>
                  </a:lnTo>
                  <a:lnTo>
                    <a:pt x="894514" y="64144"/>
                  </a:lnTo>
                  <a:lnTo>
                    <a:pt x="907888" y="71170"/>
                  </a:lnTo>
                  <a:lnTo>
                    <a:pt x="921263" y="78423"/>
                  </a:lnTo>
                  <a:lnTo>
                    <a:pt x="934638" y="85903"/>
                  </a:lnTo>
                  <a:lnTo>
                    <a:pt x="947786" y="93836"/>
                  </a:lnTo>
                  <a:lnTo>
                    <a:pt x="960934" y="102222"/>
                  </a:lnTo>
                  <a:lnTo>
                    <a:pt x="973401" y="110835"/>
                  </a:lnTo>
                  <a:lnTo>
                    <a:pt x="986096" y="119901"/>
                  </a:lnTo>
                  <a:lnTo>
                    <a:pt x="998791" y="129421"/>
                  </a:lnTo>
                  <a:lnTo>
                    <a:pt x="1010805" y="139167"/>
                  </a:lnTo>
                  <a:lnTo>
                    <a:pt x="1023046" y="149140"/>
                  </a:lnTo>
                  <a:lnTo>
                    <a:pt x="1034607" y="159793"/>
                  </a:lnTo>
                  <a:lnTo>
                    <a:pt x="1046395" y="170446"/>
                  </a:lnTo>
                  <a:lnTo>
                    <a:pt x="1057956" y="181779"/>
                  </a:lnTo>
                  <a:lnTo>
                    <a:pt x="1067251" y="191072"/>
                  </a:lnTo>
                  <a:lnTo>
                    <a:pt x="1076318" y="200591"/>
                  </a:lnTo>
                  <a:lnTo>
                    <a:pt x="1084932" y="210564"/>
                  </a:lnTo>
                  <a:lnTo>
                    <a:pt x="1093546" y="220310"/>
                  </a:lnTo>
                  <a:lnTo>
                    <a:pt x="1101934" y="230283"/>
                  </a:lnTo>
                  <a:lnTo>
                    <a:pt x="1110095" y="240709"/>
                  </a:lnTo>
                  <a:lnTo>
                    <a:pt x="1117802" y="250909"/>
                  </a:lnTo>
                  <a:lnTo>
                    <a:pt x="1125510" y="261108"/>
                  </a:lnTo>
                  <a:lnTo>
                    <a:pt x="1132764" y="271988"/>
                  </a:lnTo>
                  <a:lnTo>
                    <a:pt x="1139791" y="282414"/>
                  </a:lnTo>
                  <a:lnTo>
                    <a:pt x="1146592" y="293294"/>
                  </a:lnTo>
                  <a:lnTo>
                    <a:pt x="1153166" y="304173"/>
                  </a:lnTo>
                  <a:lnTo>
                    <a:pt x="1159513" y="315279"/>
                  </a:lnTo>
                  <a:lnTo>
                    <a:pt x="1165634" y="326159"/>
                  </a:lnTo>
                  <a:lnTo>
                    <a:pt x="1171527" y="337492"/>
                  </a:lnTo>
                  <a:lnTo>
                    <a:pt x="1177195" y="348598"/>
                  </a:lnTo>
                  <a:lnTo>
                    <a:pt x="1182408" y="360157"/>
                  </a:lnTo>
                  <a:lnTo>
                    <a:pt x="1187622" y="371490"/>
                  </a:lnTo>
                  <a:lnTo>
                    <a:pt x="1192610" y="383050"/>
                  </a:lnTo>
                  <a:lnTo>
                    <a:pt x="1197143" y="394609"/>
                  </a:lnTo>
                  <a:lnTo>
                    <a:pt x="1201677" y="406395"/>
                  </a:lnTo>
                  <a:lnTo>
                    <a:pt x="1205984" y="418181"/>
                  </a:lnTo>
                  <a:lnTo>
                    <a:pt x="1209611" y="429741"/>
                  </a:lnTo>
                  <a:lnTo>
                    <a:pt x="1213465" y="441754"/>
                  </a:lnTo>
                  <a:lnTo>
                    <a:pt x="1216865" y="453540"/>
                  </a:lnTo>
                  <a:lnTo>
                    <a:pt x="1219812" y="465552"/>
                  </a:lnTo>
                  <a:lnTo>
                    <a:pt x="1222986" y="477792"/>
                  </a:lnTo>
                  <a:lnTo>
                    <a:pt x="1225706" y="489578"/>
                  </a:lnTo>
                  <a:lnTo>
                    <a:pt x="1228200" y="501818"/>
                  </a:lnTo>
                  <a:lnTo>
                    <a:pt x="1230240" y="514057"/>
                  </a:lnTo>
                  <a:lnTo>
                    <a:pt x="1232280" y="526070"/>
                  </a:lnTo>
                  <a:lnTo>
                    <a:pt x="1233867" y="538536"/>
                  </a:lnTo>
                  <a:lnTo>
                    <a:pt x="1235680" y="550775"/>
                  </a:lnTo>
                  <a:lnTo>
                    <a:pt x="1236814" y="563015"/>
                  </a:lnTo>
                  <a:lnTo>
                    <a:pt x="1237720" y="575254"/>
                  </a:lnTo>
                  <a:lnTo>
                    <a:pt x="1238401" y="587720"/>
                  </a:lnTo>
                  <a:lnTo>
                    <a:pt x="1239081" y="599733"/>
                  </a:lnTo>
                  <a:lnTo>
                    <a:pt x="1239307" y="612199"/>
                  </a:lnTo>
                  <a:lnTo>
                    <a:pt x="1239307" y="624665"/>
                  </a:lnTo>
                  <a:lnTo>
                    <a:pt x="1239081" y="636678"/>
                  </a:lnTo>
                  <a:lnTo>
                    <a:pt x="1238627" y="649144"/>
                  </a:lnTo>
                  <a:lnTo>
                    <a:pt x="1237947" y="661610"/>
                  </a:lnTo>
                  <a:lnTo>
                    <a:pt x="1237040" y="673623"/>
                  </a:lnTo>
                  <a:lnTo>
                    <a:pt x="1235907" y="686089"/>
                  </a:lnTo>
                  <a:lnTo>
                    <a:pt x="1234320" y="698102"/>
                  </a:lnTo>
                  <a:lnTo>
                    <a:pt x="1232507" y="710341"/>
                  </a:lnTo>
                  <a:lnTo>
                    <a:pt x="1230693" y="722807"/>
                  </a:lnTo>
                  <a:lnTo>
                    <a:pt x="1228653" y="734820"/>
                  </a:lnTo>
                  <a:lnTo>
                    <a:pt x="1226159" y="746833"/>
                  </a:lnTo>
                  <a:lnTo>
                    <a:pt x="1223439" y="759073"/>
                  </a:lnTo>
                  <a:lnTo>
                    <a:pt x="1220719" y="771085"/>
                  </a:lnTo>
                  <a:lnTo>
                    <a:pt x="1217545" y="783098"/>
                  </a:lnTo>
                  <a:lnTo>
                    <a:pt x="1214145" y="795111"/>
                  </a:lnTo>
                  <a:lnTo>
                    <a:pt x="1210518" y="806897"/>
                  </a:lnTo>
                  <a:lnTo>
                    <a:pt x="1206664" y="818683"/>
                  </a:lnTo>
                  <a:lnTo>
                    <a:pt x="1202357" y="830469"/>
                  </a:lnTo>
                  <a:lnTo>
                    <a:pt x="1198277" y="842255"/>
                  </a:lnTo>
                  <a:lnTo>
                    <a:pt x="1193516" y="853588"/>
                  </a:lnTo>
                  <a:lnTo>
                    <a:pt x="1188529" y="865374"/>
                  </a:lnTo>
                  <a:lnTo>
                    <a:pt x="1183769" y="876934"/>
                  </a:lnTo>
                  <a:lnTo>
                    <a:pt x="1178328" y="888267"/>
                  </a:lnTo>
                  <a:lnTo>
                    <a:pt x="1172661" y="899599"/>
                  </a:lnTo>
                  <a:lnTo>
                    <a:pt x="1166767" y="910706"/>
                  </a:lnTo>
                  <a:lnTo>
                    <a:pt x="1160646" y="921812"/>
                  </a:lnTo>
                  <a:lnTo>
                    <a:pt x="1534229" y="1295115"/>
                  </a:lnTo>
                  <a:lnTo>
                    <a:pt x="1540350" y="1301461"/>
                  </a:lnTo>
                  <a:lnTo>
                    <a:pt x="1545790" y="1308034"/>
                  </a:lnTo>
                  <a:lnTo>
                    <a:pt x="1551231" y="1314607"/>
                  </a:lnTo>
                  <a:lnTo>
                    <a:pt x="1556445" y="1321407"/>
                  </a:lnTo>
                  <a:lnTo>
                    <a:pt x="1560752" y="1328433"/>
                  </a:lnTo>
                  <a:lnTo>
                    <a:pt x="1565286" y="1335460"/>
                  </a:lnTo>
                  <a:lnTo>
                    <a:pt x="1569366" y="1342713"/>
                  </a:lnTo>
                  <a:lnTo>
                    <a:pt x="1572766" y="1349966"/>
                  </a:lnTo>
                  <a:lnTo>
                    <a:pt x="1576167" y="1357219"/>
                  </a:lnTo>
                  <a:lnTo>
                    <a:pt x="1578887" y="1364698"/>
                  </a:lnTo>
                  <a:lnTo>
                    <a:pt x="1581381" y="1372178"/>
                  </a:lnTo>
                  <a:lnTo>
                    <a:pt x="1583648" y="1379658"/>
                  </a:lnTo>
                  <a:lnTo>
                    <a:pt x="1585461" y="1387137"/>
                  </a:lnTo>
                  <a:lnTo>
                    <a:pt x="1586821" y="1394617"/>
                  </a:lnTo>
                  <a:lnTo>
                    <a:pt x="1587955" y="1402323"/>
                  </a:lnTo>
                  <a:lnTo>
                    <a:pt x="1588635" y="1409803"/>
                  </a:lnTo>
                  <a:lnTo>
                    <a:pt x="1589088" y="1417283"/>
                  </a:lnTo>
                  <a:lnTo>
                    <a:pt x="1589088" y="1424762"/>
                  </a:lnTo>
                  <a:lnTo>
                    <a:pt x="1588861" y="1432242"/>
                  </a:lnTo>
                  <a:lnTo>
                    <a:pt x="1588181" y="1439495"/>
                  </a:lnTo>
                  <a:lnTo>
                    <a:pt x="1587274" y="1446748"/>
                  </a:lnTo>
                  <a:lnTo>
                    <a:pt x="1585914" y="1454001"/>
                  </a:lnTo>
                  <a:lnTo>
                    <a:pt x="1584101" y="1461027"/>
                  </a:lnTo>
                  <a:lnTo>
                    <a:pt x="1581834" y="1467827"/>
                  </a:lnTo>
                  <a:lnTo>
                    <a:pt x="1579340" y="1474627"/>
                  </a:lnTo>
                  <a:lnTo>
                    <a:pt x="1576620" y="1481200"/>
                  </a:lnTo>
                  <a:lnTo>
                    <a:pt x="1573220" y="1487773"/>
                  </a:lnTo>
                  <a:lnTo>
                    <a:pt x="1569593" y="1494119"/>
                  </a:lnTo>
                  <a:lnTo>
                    <a:pt x="1565512" y="1500239"/>
                  </a:lnTo>
                  <a:lnTo>
                    <a:pt x="1561432" y="1506132"/>
                  </a:lnTo>
                  <a:lnTo>
                    <a:pt x="1556445" y="1511572"/>
                  </a:lnTo>
                  <a:lnTo>
                    <a:pt x="1551231" y="1517011"/>
                  </a:lnTo>
                  <a:lnTo>
                    <a:pt x="1517228" y="1551237"/>
                  </a:lnTo>
                  <a:lnTo>
                    <a:pt x="1511787" y="1556223"/>
                  </a:lnTo>
                  <a:lnTo>
                    <a:pt x="1506120" y="1561209"/>
                  </a:lnTo>
                  <a:lnTo>
                    <a:pt x="1500226" y="1565516"/>
                  </a:lnTo>
                  <a:lnTo>
                    <a:pt x="1494106" y="1569369"/>
                  </a:lnTo>
                  <a:lnTo>
                    <a:pt x="1487985" y="1573222"/>
                  </a:lnTo>
                  <a:lnTo>
                    <a:pt x="1481411" y="1576395"/>
                  </a:lnTo>
                  <a:lnTo>
                    <a:pt x="1474837" y="1579342"/>
                  </a:lnTo>
                  <a:lnTo>
                    <a:pt x="1468036" y="1581835"/>
                  </a:lnTo>
                  <a:lnTo>
                    <a:pt x="1461009" y="1583875"/>
                  </a:lnTo>
                  <a:lnTo>
                    <a:pt x="1453982" y="1585688"/>
                  </a:lnTo>
                  <a:lnTo>
                    <a:pt x="1446728" y="1587275"/>
                  </a:lnTo>
                  <a:lnTo>
                    <a:pt x="1439474" y="1588182"/>
                  </a:lnTo>
                  <a:lnTo>
                    <a:pt x="1432219" y="1588862"/>
                  </a:lnTo>
                  <a:lnTo>
                    <a:pt x="1424739" y="1589088"/>
                  </a:lnTo>
                  <a:lnTo>
                    <a:pt x="1417258" y="1589088"/>
                  </a:lnTo>
                  <a:lnTo>
                    <a:pt x="1409777" y="1588862"/>
                  </a:lnTo>
                  <a:lnTo>
                    <a:pt x="1402296" y="1587955"/>
                  </a:lnTo>
                  <a:lnTo>
                    <a:pt x="1394589" y="1587048"/>
                  </a:lnTo>
                  <a:lnTo>
                    <a:pt x="1387108" y="1585235"/>
                  </a:lnTo>
                  <a:lnTo>
                    <a:pt x="1379628" y="1583422"/>
                  </a:lnTo>
                  <a:lnTo>
                    <a:pt x="1372147" y="1581382"/>
                  </a:lnTo>
                  <a:lnTo>
                    <a:pt x="1364666" y="1578662"/>
                  </a:lnTo>
                  <a:lnTo>
                    <a:pt x="1357186" y="1575942"/>
                  </a:lnTo>
                  <a:lnTo>
                    <a:pt x="1349931" y="1572769"/>
                  </a:lnTo>
                  <a:lnTo>
                    <a:pt x="1342677" y="1569142"/>
                  </a:lnTo>
                  <a:lnTo>
                    <a:pt x="1335423" y="1565289"/>
                  </a:lnTo>
                  <a:lnTo>
                    <a:pt x="1328396" y="1560756"/>
                  </a:lnTo>
                  <a:lnTo>
                    <a:pt x="1321369" y="1556223"/>
                  </a:lnTo>
                  <a:lnTo>
                    <a:pt x="1314568" y="1551237"/>
                  </a:lnTo>
                  <a:lnTo>
                    <a:pt x="1307994" y="1545797"/>
                  </a:lnTo>
                  <a:lnTo>
                    <a:pt x="1301420" y="1540130"/>
                  </a:lnTo>
                  <a:lnTo>
                    <a:pt x="1295299" y="1534011"/>
                  </a:lnTo>
                  <a:lnTo>
                    <a:pt x="921716" y="1160708"/>
                  </a:lnTo>
                  <a:lnTo>
                    <a:pt x="910835" y="1166827"/>
                  </a:lnTo>
                  <a:lnTo>
                    <a:pt x="899501" y="1172720"/>
                  </a:lnTo>
                  <a:lnTo>
                    <a:pt x="888166" y="1178160"/>
                  </a:lnTo>
                  <a:lnTo>
                    <a:pt x="876832" y="1183600"/>
                  </a:lnTo>
                  <a:lnTo>
                    <a:pt x="865498" y="1188586"/>
                  </a:lnTo>
                  <a:lnTo>
                    <a:pt x="853710" y="1193346"/>
                  </a:lnTo>
                  <a:lnTo>
                    <a:pt x="842375" y="1198106"/>
                  </a:lnTo>
                  <a:lnTo>
                    <a:pt x="830588" y="1202412"/>
                  </a:lnTo>
                  <a:lnTo>
                    <a:pt x="818573" y="1206492"/>
                  </a:lnTo>
                  <a:lnTo>
                    <a:pt x="807012" y="1210572"/>
                  </a:lnTo>
                  <a:lnTo>
                    <a:pt x="794997" y="1213972"/>
                  </a:lnTo>
                  <a:lnTo>
                    <a:pt x="783210" y="1217598"/>
                  </a:lnTo>
                  <a:lnTo>
                    <a:pt x="771195" y="1220545"/>
                  </a:lnTo>
                  <a:lnTo>
                    <a:pt x="758954" y="1223265"/>
                  </a:lnTo>
                  <a:lnTo>
                    <a:pt x="746939" y="1226211"/>
                  </a:lnTo>
                  <a:lnTo>
                    <a:pt x="734698" y="1228478"/>
                  </a:lnTo>
                  <a:lnTo>
                    <a:pt x="722457" y="1230518"/>
                  </a:lnTo>
                  <a:lnTo>
                    <a:pt x="710442" y="1232784"/>
                  </a:lnTo>
                  <a:lnTo>
                    <a:pt x="698201" y="1234371"/>
                  </a:lnTo>
                  <a:lnTo>
                    <a:pt x="685960" y="1235731"/>
                  </a:lnTo>
                  <a:lnTo>
                    <a:pt x="673719" y="1236864"/>
                  </a:lnTo>
                  <a:lnTo>
                    <a:pt x="661478" y="1237771"/>
                  </a:lnTo>
                  <a:lnTo>
                    <a:pt x="649010" y="1238451"/>
                  </a:lnTo>
                  <a:lnTo>
                    <a:pt x="636769" y="1239131"/>
                  </a:lnTo>
                  <a:lnTo>
                    <a:pt x="624527" y="1239357"/>
                  </a:lnTo>
                  <a:lnTo>
                    <a:pt x="612060" y="1239357"/>
                  </a:lnTo>
                  <a:lnTo>
                    <a:pt x="599818" y="1239131"/>
                  </a:lnTo>
                  <a:lnTo>
                    <a:pt x="587577" y="1238451"/>
                  </a:lnTo>
                  <a:lnTo>
                    <a:pt x="575109" y="1237544"/>
                  </a:lnTo>
                  <a:lnTo>
                    <a:pt x="562868" y="1236638"/>
                  </a:lnTo>
                  <a:lnTo>
                    <a:pt x="550627" y="1235504"/>
                  </a:lnTo>
                  <a:lnTo>
                    <a:pt x="538612" y="1233918"/>
                  </a:lnTo>
                  <a:lnTo>
                    <a:pt x="526145" y="1232331"/>
                  </a:lnTo>
                  <a:lnTo>
                    <a:pt x="513903" y="1230291"/>
                  </a:lnTo>
                  <a:lnTo>
                    <a:pt x="501889" y="1228025"/>
                  </a:lnTo>
                  <a:lnTo>
                    <a:pt x="489648" y="1225758"/>
                  </a:lnTo>
                  <a:lnTo>
                    <a:pt x="477633" y="1222811"/>
                  </a:lnTo>
                  <a:lnTo>
                    <a:pt x="465619" y="1219865"/>
                  </a:lnTo>
                  <a:lnTo>
                    <a:pt x="453604" y="1216918"/>
                  </a:lnTo>
                  <a:lnTo>
                    <a:pt x="441590" y="1213292"/>
                  </a:lnTo>
                  <a:lnTo>
                    <a:pt x="429802" y="1209665"/>
                  </a:lnTo>
                  <a:lnTo>
                    <a:pt x="418014" y="1205812"/>
                  </a:lnTo>
                  <a:lnTo>
                    <a:pt x="406453" y="1201506"/>
                  </a:lnTo>
                  <a:lnTo>
                    <a:pt x="394665" y="1197199"/>
                  </a:lnTo>
                  <a:lnTo>
                    <a:pt x="383104" y="1192440"/>
                  </a:lnTo>
                  <a:lnTo>
                    <a:pt x="371543" y="1187680"/>
                  </a:lnTo>
                  <a:lnTo>
                    <a:pt x="359982" y="1182467"/>
                  </a:lnTo>
                  <a:lnTo>
                    <a:pt x="348647" y="1177027"/>
                  </a:lnTo>
                  <a:lnTo>
                    <a:pt x="337313" y="1171360"/>
                  </a:lnTo>
                  <a:lnTo>
                    <a:pt x="326205" y="1165694"/>
                  </a:lnTo>
                  <a:lnTo>
                    <a:pt x="315097" y="1159574"/>
                  </a:lnTo>
                  <a:lnTo>
                    <a:pt x="304216" y="1153228"/>
                  </a:lnTo>
                  <a:lnTo>
                    <a:pt x="293109" y="1146655"/>
                  </a:lnTo>
                  <a:lnTo>
                    <a:pt x="282454" y="1139629"/>
                  </a:lnTo>
                  <a:lnTo>
                    <a:pt x="272026" y="1132602"/>
                  </a:lnTo>
                  <a:lnTo>
                    <a:pt x="261145" y="1125349"/>
                  </a:lnTo>
                  <a:lnTo>
                    <a:pt x="250944" y="1117643"/>
                  </a:lnTo>
                  <a:lnTo>
                    <a:pt x="240517" y="1109937"/>
                  </a:lnTo>
                  <a:lnTo>
                    <a:pt x="230316" y="1101777"/>
                  </a:lnTo>
                  <a:lnTo>
                    <a:pt x="220341" y="1093617"/>
                  </a:lnTo>
                  <a:lnTo>
                    <a:pt x="210367" y="1085004"/>
                  </a:lnTo>
                  <a:lnTo>
                    <a:pt x="200620" y="1076391"/>
                  </a:lnTo>
                  <a:lnTo>
                    <a:pt x="191099" y="1067099"/>
                  </a:lnTo>
                  <a:lnTo>
                    <a:pt x="181578" y="1057806"/>
                  </a:lnTo>
                  <a:lnTo>
                    <a:pt x="170470" y="1046473"/>
                  </a:lnTo>
                  <a:lnTo>
                    <a:pt x="159589" y="1034913"/>
                  </a:lnTo>
                  <a:lnTo>
                    <a:pt x="149161" y="1022901"/>
                  </a:lnTo>
                  <a:lnTo>
                    <a:pt x="139187" y="1010888"/>
                  </a:lnTo>
                  <a:lnTo>
                    <a:pt x="129213" y="998648"/>
                  </a:lnTo>
                  <a:lnTo>
                    <a:pt x="119918" y="985956"/>
                  </a:lnTo>
                  <a:lnTo>
                    <a:pt x="110851" y="973489"/>
                  </a:lnTo>
                  <a:lnTo>
                    <a:pt x="102237" y="960797"/>
                  </a:lnTo>
                  <a:lnTo>
                    <a:pt x="93849" y="947651"/>
                  </a:lnTo>
                  <a:lnTo>
                    <a:pt x="85688" y="934505"/>
                  </a:lnTo>
                  <a:lnTo>
                    <a:pt x="78208" y="921358"/>
                  </a:lnTo>
                  <a:lnTo>
                    <a:pt x="70954" y="907986"/>
                  </a:lnTo>
                  <a:lnTo>
                    <a:pt x="64153" y="894386"/>
                  </a:lnTo>
                  <a:lnTo>
                    <a:pt x="57579" y="880560"/>
                  </a:lnTo>
                  <a:lnTo>
                    <a:pt x="51232" y="866734"/>
                  </a:lnTo>
                  <a:lnTo>
                    <a:pt x="45338" y="852908"/>
                  </a:lnTo>
                  <a:lnTo>
                    <a:pt x="39897" y="838856"/>
                  </a:lnTo>
                  <a:lnTo>
                    <a:pt x="34910" y="824803"/>
                  </a:lnTo>
                  <a:lnTo>
                    <a:pt x="30150" y="810524"/>
                  </a:lnTo>
                  <a:lnTo>
                    <a:pt x="25616" y="796244"/>
                  </a:lnTo>
                  <a:lnTo>
                    <a:pt x="21535" y="781738"/>
                  </a:lnTo>
                  <a:lnTo>
                    <a:pt x="17682" y="767232"/>
                  </a:lnTo>
                  <a:lnTo>
                    <a:pt x="14508" y="752726"/>
                  </a:lnTo>
                  <a:lnTo>
                    <a:pt x="11334" y="738220"/>
                  </a:lnTo>
                  <a:lnTo>
                    <a:pt x="8841" y="723487"/>
                  </a:lnTo>
                  <a:lnTo>
                    <a:pt x="6574" y="708755"/>
                  </a:lnTo>
                  <a:lnTo>
                    <a:pt x="4307" y="694022"/>
                  </a:lnTo>
                  <a:lnTo>
                    <a:pt x="2947" y="679289"/>
                  </a:lnTo>
                  <a:lnTo>
                    <a:pt x="1587" y="664330"/>
                  </a:lnTo>
                  <a:lnTo>
                    <a:pt x="680" y="649597"/>
                  </a:lnTo>
                  <a:lnTo>
                    <a:pt x="227" y="634638"/>
                  </a:lnTo>
                  <a:lnTo>
                    <a:pt x="0" y="619905"/>
                  </a:lnTo>
                  <a:lnTo>
                    <a:pt x="227" y="604946"/>
                  </a:lnTo>
                  <a:lnTo>
                    <a:pt x="680" y="589987"/>
                  </a:lnTo>
                  <a:lnTo>
                    <a:pt x="1587" y="575254"/>
                  </a:lnTo>
                  <a:lnTo>
                    <a:pt x="2947" y="560295"/>
                  </a:lnTo>
                  <a:lnTo>
                    <a:pt x="4307" y="545562"/>
                  </a:lnTo>
                  <a:lnTo>
                    <a:pt x="6574" y="530830"/>
                  </a:lnTo>
                  <a:lnTo>
                    <a:pt x="8841" y="516097"/>
                  </a:lnTo>
                  <a:lnTo>
                    <a:pt x="11334" y="501364"/>
                  </a:lnTo>
                  <a:lnTo>
                    <a:pt x="14508" y="486858"/>
                  </a:lnTo>
                  <a:lnTo>
                    <a:pt x="17682" y="472352"/>
                  </a:lnTo>
                  <a:lnTo>
                    <a:pt x="21535" y="457846"/>
                  </a:lnTo>
                  <a:lnTo>
                    <a:pt x="25616" y="443340"/>
                  </a:lnTo>
                  <a:lnTo>
                    <a:pt x="30150" y="429061"/>
                  </a:lnTo>
                  <a:lnTo>
                    <a:pt x="34910" y="414781"/>
                  </a:lnTo>
                  <a:lnTo>
                    <a:pt x="39897" y="400502"/>
                  </a:lnTo>
                  <a:lnTo>
                    <a:pt x="45338" y="386449"/>
                  </a:lnTo>
                  <a:lnTo>
                    <a:pt x="51232" y="372850"/>
                  </a:lnTo>
                  <a:lnTo>
                    <a:pt x="57579" y="359024"/>
                  </a:lnTo>
                  <a:lnTo>
                    <a:pt x="64153" y="345198"/>
                  </a:lnTo>
                  <a:lnTo>
                    <a:pt x="70954" y="331599"/>
                  </a:lnTo>
                  <a:lnTo>
                    <a:pt x="78208" y="318226"/>
                  </a:lnTo>
                  <a:lnTo>
                    <a:pt x="85688" y="304853"/>
                  </a:lnTo>
                  <a:lnTo>
                    <a:pt x="93849" y="291934"/>
                  </a:lnTo>
                  <a:lnTo>
                    <a:pt x="102237" y="278788"/>
                  </a:lnTo>
                  <a:lnTo>
                    <a:pt x="110851" y="266095"/>
                  </a:lnTo>
                  <a:lnTo>
                    <a:pt x="119918" y="253402"/>
                  </a:lnTo>
                  <a:lnTo>
                    <a:pt x="129213" y="240936"/>
                  </a:lnTo>
                  <a:lnTo>
                    <a:pt x="139187" y="228697"/>
                  </a:lnTo>
                  <a:lnTo>
                    <a:pt x="149161" y="216457"/>
                  </a:lnTo>
                  <a:lnTo>
                    <a:pt x="159589" y="204671"/>
                  </a:lnTo>
                  <a:lnTo>
                    <a:pt x="170470" y="193111"/>
                  </a:lnTo>
                  <a:lnTo>
                    <a:pt x="181578" y="181779"/>
                  </a:lnTo>
                  <a:lnTo>
                    <a:pt x="193139" y="170446"/>
                  </a:lnTo>
                  <a:lnTo>
                    <a:pt x="204473" y="159793"/>
                  </a:lnTo>
                  <a:lnTo>
                    <a:pt x="216488" y="149140"/>
                  </a:lnTo>
                  <a:lnTo>
                    <a:pt x="228729" y="139167"/>
                  </a:lnTo>
                  <a:lnTo>
                    <a:pt x="240743" y="129421"/>
                  </a:lnTo>
                  <a:lnTo>
                    <a:pt x="253438" y="119901"/>
                  </a:lnTo>
                  <a:lnTo>
                    <a:pt x="266133" y="110835"/>
                  </a:lnTo>
                  <a:lnTo>
                    <a:pt x="278600" y="102222"/>
                  </a:lnTo>
                  <a:lnTo>
                    <a:pt x="291748" y="93836"/>
                  </a:lnTo>
                  <a:lnTo>
                    <a:pt x="304896" y="85903"/>
                  </a:lnTo>
                  <a:lnTo>
                    <a:pt x="318271" y="78423"/>
                  </a:lnTo>
                  <a:lnTo>
                    <a:pt x="331646" y="71170"/>
                  </a:lnTo>
                  <a:lnTo>
                    <a:pt x="345020" y="64144"/>
                  </a:lnTo>
                  <a:lnTo>
                    <a:pt x="358848" y="57571"/>
                  </a:lnTo>
                  <a:lnTo>
                    <a:pt x="372676" y="51451"/>
                  </a:lnTo>
                  <a:lnTo>
                    <a:pt x="386504" y="45558"/>
                  </a:lnTo>
                  <a:lnTo>
                    <a:pt x="400559" y="40118"/>
                  </a:lnTo>
                  <a:lnTo>
                    <a:pt x="414840" y="34905"/>
                  </a:lnTo>
                  <a:lnTo>
                    <a:pt x="429122" y="30146"/>
                  </a:lnTo>
                  <a:lnTo>
                    <a:pt x="443403" y="25839"/>
                  </a:lnTo>
                  <a:lnTo>
                    <a:pt x="457911" y="21533"/>
                  </a:lnTo>
                  <a:lnTo>
                    <a:pt x="472419" y="17906"/>
                  </a:lnTo>
                  <a:lnTo>
                    <a:pt x="486927" y="14506"/>
                  </a:lnTo>
                  <a:lnTo>
                    <a:pt x="501435" y="11560"/>
                  </a:lnTo>
                  <a:lnTo>
                    <a:pt x="515944" y="8840"/>
                  </a:lnTo>
                  <a:lnTo>
                    <a:pt x="530678" y="6573"/>
                  </a:lnTo>
                  <a:lnTo>
                    <a:pt x="545413" y="4533"/>
                  </a:lnTo>
                  <a:lnTo>
                    <a:pt x="560148" y="3173"/>
                  </a:lnTo>
                  <a:lnTo>
                    <a:pt x="575109" y="1587"/>
                  </a:lnTo>
                  <a:lnTo>
                    <a:pt x="589844" y="907"/>
                  </a:lnTo>
                  <a:lnTo>
                    <a:pt x="604806" y="227"/>
                  </a:lnTo>
                  <a:lnTo>
                    <a:pt x="6195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sz="1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9747753" y="3523612"/>
            <a:ext cx="575914" cy="575914"/>
            <a:chOff x="8977907" y="1828640"/>
            <a:chExt cx="576064" cy="576064"/>
          </a:xfrm>
        </p:grpSpPr>
        <p:sp>
          <p:nvSpPr>
            <p:cNvPr id="18" name="椭圆 17"/>
            <p:cNvSpPr/>
            <p:nvPr/>
          </p:nvSpPr>
          <p:spPr>
            <a:xfrm>
              <a:off x="8977907" y="1828640"/>
              <a:ext cx="576064" cy="576064"/>
            </a:xfrm>
            <a:prstGeom prst="ellipse">
              <a:avLst/>
            </a:prstGeom>
            <a:solidFill>
              <a:srgbClr val="2287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19" name="KSO_Shape"/>
            <p:cNvSpPr/>
            <p:nvPr/>
          </p:nvSpPr>
          <p:spPr bwMode="auto">
            <a:xfrm>
              <a:off x="9121923" y="1989931"/>
              <a:ext cx="316789" cy="269270"/>
            </a:xfrm>
            <a:custGeom>
              <a:avLst/>
              <a:gdLst>
                <a:gd name="T0" fmla="*/ 1221908 w 2276475"/>
                <a:gd name="T1" fmla="*/ 1328927 h 1936751"/>
                <a:gd name="T2" fmla="*/ 1196654 w 2276475"/>
                <a:gd name="T3" fmla="*/ 1388292 h 1936751"/>
                <a:gd name="T4" fmla="*/ 691864 w 2276475"/>
                <a:gd name="T5" fmla="*/ 1376845 h 1936751"/>
                <a:gd name="T6" fmla="*/ 695585 w 2276475"/>
                <a:gd name="T7" fmla="*/ 1314285 h 1936751"/>
                <a:gd name="T8" fmla="*/ 1104489 w 2276475"/>
                <a:gd name="T9" fmla="*/ 1115137 h 1936751"/>
                <a:gd name="T10" fmla="*/ 1117497 w 2276475"/>
                <a:gd name="T11" fmla="*/ 1168850 h 1936751"/>
                <a:gd name="T12" fmla="*/ 811396 w 2276475"/>
                <a:gd name="T13" fmla="*/ 1188695 h 1936751"/>
                <a:gd name="T14" fmla="*/ 783254 w 2276475"/>
                <a:gd name="T15" fmla="*/ 1141068 h 1936751"/>
                <a:gd name="T16" fmla="*/ 309026 w 2276475"/>
                <a:gd name="T17" fmla="*/ 898551 h 1936751"/>
                <a:gd name="T18" fmla="*/ 798665 w 2276475"/>
                <a:gd name="T19" fmla="*/ 935449 h 1936751"/>
                <a:gd name="T20" fmla="*/ 759855 w 2276475"/>
                <a:gd name="T21" fmla="*/ 989335 h 1936751"/>
                <a:gd name="T22" fmla="*/ 259317 w 2276475"/>
                <a:gd name="T23" fmla="*/ 967303 h 1936751"/>
                <a:gd name="T24" fmla="*/ 277393 w 2276475"/>
                <a:gd name="T25" fmla="*/ 906514 h 1936751"/>
                <a:gd name="T26" fmla="*/ 1086287 w 2276475"/>
                <a:gd name="T27" fmla="*/ 817903 h 1936751"/>
                <a:gd name="T28" fmla="*/ 1028372 w 2276475"/>
                <a:gd name="T29" fmla="*/ 919230 h 1936751"/>
                <a:gd name="T30" fmla="*/ 999280 w 2276475"/>
                <a:gd name="T31" fmla="*/ 917630 h 1936751"/>
                <a:gd name="T32" fmla="*/ 289574 w 2276475"/>
                <a:gd name="T33" fmla="*/ 706099 h 1936751"/>
                <a:gd name="T34" fmla="*/ 590631 w 2276475"/>
                <a:gd name="T35" fmla="*/ 735033 h 1936751"/>
                <a:gd name="T36" fmla="*/ 567535 w 2276475"/>
                <a:gd name="T37" fmla="*/ 784938 h 1936751"/>
                <a:gd name="T38" fmla="*/ 259309 w 2276475"/>
                <a:gd name="T39" fmla="*/ 770073 h 1936751"/>
                <a:gd name="T40" fmla="*/ 267273 w 2276475"/>
                <a:gd name="T41" fmla="*/ 715124 h 1936751"/>
                <a:gd name="T42" fmla="*/ 836933 w 2276475"/>
                <a:gd name="T43" fmla="*/ 505684 h 1936751"/>
                <a:gd name="T44" fmla="*/ 846494 w 2276475"/>
                <a:gd name="T45" fmla="*/ 574170 h 1936751"/>
                <a:gd name="T46" fmla="*/ 268069 w 2276475"/>
                <a:gd name="T47" fmla="*/ 592752 h 1936751"/>
                <a:gd name="T48" fmla="*/ 238855 w 2276475"/>
                <a:gd name="T49" fmla="*/ 530105 h 1936751"/>
                <a:gd name="T50" fmla="*/ 1467818 w 2276475"/>
                <a:gd name="T51" fmla="*/ 344025 h 1936751"/>
                <a:gd name="T52" fmla="*/ 1566759 w 2276475"/>
                <a:gd name="T53" fmla="*/ 428438 h 1936751"/>
                <a:gd name="T54" fmla="*/ 1578461 w 2276475"/>
                <a:gd name="T55" fmla="*/ 479936 h 1936751"/>
                <a:gd name="T56" fmla="*/ 1197862 w 2276475"/>
                <a:gd name="T57" fmla="*/ 846789 h 1936751"/>
                <a:gd name="T58" fmla="*/ 1138817 w 2276475"/>
                <a:gd name="T59" fmla="*/ 842806 h 1936751"/>
                <a:gd name="T60" fmla="*/ 1093869 w 2276475"/>
                <a:gd name="T61" fmla="*/ 799538 h 1936751"/>
                <a:gd name="T62" fmla="*/ 1075782 w 2276475"/>
                <a:gd name="T63" fmla="*/ 737423 h 1936751"/>
                <a:gd name="T64" fmla="*/ 1456382 w 2276475"/>
                <a:gd name="T65" fmla="*/ 344821 h 1936751"/>
                <a:gd name="T66" fmla="*/ 199469 w 2276475"/>
                <a:gd name="T67" fmla="*/ 367345 h 1936751"/>
                <a:gd name="T68" fmla="*/ 114475 w 2276475"/>
                <a:gd name="T69" fmla="*/ 448541 h 1936751"/>
                <a:gd name="T70" fmla="*/ 103321 w 2276475"/>
                <a:gd name="T71" fmla="*/ 1407238 h 1936751"/>
                <a:gd name="T72" fmla="*/ 171315 w 2276475"/>
                <a:gd name="T73" fmla="*/ 1503559 h 1936751"/>
                <a:gd name="T74" fmla="*/ 1382734 w 2276475"/>
                <a:gd name="T75" fmla="*/ 1530890 h 1936751"/>
                <a:gd name="T76" fmla="*/ 1488975 w 2276475"/>
                <a:gd name="T77" fmla="*/ 1477289 h 1936751"/>
                <a:gd name="T78" fmla="*/ 1531737 w 2276475"/>
                <a:gd name="T79" fmla="*/ 1365845 h 1936751"/>
                <a:gd name="T80" fmla="*/ 1605841 w 2276475"/>
                <a:gd name="T81" fmla="*/ 1539381 h 1936751"/>
                <a:gd name="T82" fmla="*/ 1513146 w 2276475"/>
                <a:gd name="T83" fmla="*/ 1611821 h 1936751"/>
                <a:gd name="T84" fmla="*/ 101461 w 2276475"/>
                <a:gd name="T85" fmla="*/ 1605982 h 1936751"/>
                <a:gd name="T86" fmla="*/ 16468 w 2276475"/>
                <a:gd name="T87" fmla="*/ 1525317 h 1936751"/>
                <a:gd name="T88" fmla="*/ 5312 w 2276475"/>
                <a:gd name="T89" fmla="*/ 391226 h 1936751"/>
                <a:gd name="T90" fmla="*/ 73307 w 2276475"/>
                <a:gd name="T91" fmla="*/ 295170 h 1936751"/>
                <a:gd name="T92" fmla="*/ 1746529 w 2276475"/>
                <a:gd name="T93" fmla="*/ 88926 h 1936751"/>
                <a:gd name="T94" fmla="*/ 1805153 w 2276475"/>
                <a:gd name="T95" fmla="*/ 114614 h 1936751"/>
                <a:gd name="T96" fmla="*/ 1838312 w 2276475"/>
                <a:gd name="T97" fmla="*/ 176846 h 1936751"/>
                <a:gd name="T98" fmla="*/ 1821600 w 2276475"/>
                <a:gd name="T99" fmla="*/ 237490 h 1936751"/>
                <a:gd name="T100" fmla="*/ 1620792 w 2276475"/>
                <a:gd name="T101" fmla="*/ 421806 h 1936751"/>
                <a:gd name="T102" fmla="*/ 1543068 w 2276475"/>
                <a:gd name="T103" fmla="*/ 339447 h 1936751"/>
                <a:gd name="T104" fmla="*/ 1506460 w 2276475"/>
                <a:gd name="T105" fmla="*/ 289925 h 1936751"/>
                <a:gd name="T106" fmla="*/ 1716818 w 2276475"/>
                <a:gd name="T107" fmla="*/ 92634 h 1936751"/>
                <a:gd name="T108" fmla="*/ 1893521 w 2276475"/>
                <a:gd name="T109" fmla="*/ 35131 h 1936751"/>
                <a:gd name="T110" fmla="*/ 1889783 w 2276475"/>
                <a:gd name="T111" fmla="*/ 106078 h 1936751"/>
                <a:gd name="T112" fmla="*/ 1844400 w 2276475"/>
                <a:gd name="T113" fmla="*/ 105545 h 1936751"/>
                <a:gd name="T114" fmla="*/ 1793944 w 2276475"/>
                <a:gd name="T115" fmla="*/ 59669 h 1936751"/>
                <a:gd name="T116" fmla="*/ 1847069 w 2276475"/>
                <a:gd name="T117" fmla="*/ 16194 h 1936751"/>
                <a:gd name="T118" fmla="*/ 1697756 w 2276475"/>
                <a:gd name="T119" fmla="*/ 22017 h 1936751"/>
                <a:gd name="T120" fmla="*/ 1364698 w 2276475"/>
                <a:gd name="T121" fmla="*/ 383050 h 1936751"/>
                <a:gd name="T122" fmla="*/ 1317840 w 2276475"/>
                <a:gd name="T123" fmla="*/ 375887 h 1936751"/>
                <a:gd name="T124" fmla="*/ 1320237 w 2276475"/>
                <a:gd name="T125" fmla="*/ 329200 h 193675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2276475" h="1936751">
                  <a:moveTo>
                    <a:pt x="872202" y="1555750"/>
                  </a:moveTo>
                  <a:lnTo>
                    <a:pt x="879190" y="1555750"/>
                  </a:lnTo>
                  <a:lnTo>
                    <a:pt x="1397284" y="1555750"/>
                  </a:lnTo>
                  <a:lnTo>
                    <a:pt x="1404272" y="1555750"/>
                  </a:lnTo>
                  <a:lnTo>
                    <a:pt x="1410943" y="1557024"/>
                  </a:lnTo>
                  <a:lnTo>
                    <a:pt x="1417614" y="1557979"/>
                  </a:lnTo>
                  <a:lnTo>
                    <a:pt x="1423649" y="1560208"/>
                  </a:lnTo>
                  <a:lnTo>
                    <a:pt x="1430002" y="1562437"/>
                  </a:lnTo>
                  <a:lnTo>
                    <a:pt x="1435403" y="1565303"/>
                  </a:lnTo>
                  <a:lnTo>
                    <a:pt x="1440485" y="1568168"/>
                  </a:lnTo>
                  <a:lnTo>
                    <a:pt x="1445567" y="1571989"/>
                  </a:lnTo>
                  <a:lnTo>
                    <a:pt x="1450015" y="1576128"/>
                  </a:lnTo>
                  <a:lnTo>
                    <a:pt x="1453509" y="1580268"/>
                  </a:lnTo>
                  <a:lnTo>
                    <a:pt x="1457321" y="1584726"/>
                  </a:lnTo>
                  <a:lnTo>
                    <a:pt x="1460180" y="1589502"/>
                  </a:lnTo>
                  <a:lnTo>
                    <a:pt x="1462403" y="1594915"/>
                  </a:lnTo>
                  <a:lnTo>
                    <a:pt x="1463674" y="1600009"/>
                  </a:lnTo>
                  <a:lnTo>
                    <a:pt x="1464944" y="1605741"/>
                  </a:lnTo>
                  <a:lnTo>
                    <a:pt x="1465262" y="1611472"/>
                  </a:lnTo>
                  <a:lnTo>
                    <a:pt x="1464944" y="1617203"/>
                  </a:lnTo>
                  <a:lnTo>
                    <a:pt x="1463674" y="1622935"/>
                  </a:lnTo>
                  <a:lnTo>
                    <a:pt x="1462403" y="1628029"/>
                  </a:lnTo>
                  <a:lnTo>
                    <a:pt x="1460180" y="1633124"/>
                  </a:lnTo>
                  <a:lnTo>
                    <a:pt x="1457321" y="1638218"/>
                  </a:lnTo>
                  <a:lnTo>
                    <a:pt x="1453509" y="1642358"/>
                  </a:lnTo>
                  <a:lnTo>
                    <a:pt x="1450015" y="1646815"/>
                  </a:lnTo>
                  <a:lnTo>
                    <a:pt x="1445567" y="1650955"/>
                  </a:lnTo>
                  <a:lnTo>
                    <a:pt x="1440485" y="1654457"/>
                  </a:lnTo>
                  <a:lnTo>
                    <a:pt x="1435403" y="1657641"/>
                  </a:lnTo>
                  <a:lnTo>
                    <a:pt x="1430002" y="1660507"/>
                  </a:lnTo>
                  <a:lnTo>
                    <a:pt x="1423649" y="1662736"/>
                  </a:lnTo>
                  <a:lnTo>
                    <a:pt x="1417614" y="1664328"/>
                  </a:lnTo>
                  <a:lnTo>
                    <a:pt x="1410943" y="1665920"/>
                  </a:lnTo>
                  <a:lnTo>
                    <a:pt x="1404272" y="1666875"/>
                  </a:lnTo>
                  <a:lnTo>
                    <a:pt x="1397284" y="1666875"/>
                  </a:lnTo>
                  <a:lnTo>
                    <a:pt x="879190" y="1666875"/>
                  </a:lnTo>
                  <a:lnTo>
                    <a:pt x="872202" y="1666875"/>
                  </a:lnTo>
                  <a:lnTo>
                    <a:pt x="865531" y="1665920"/>
                  </a:lnTo>
                  <a:lnTo>
                    <a:pt x="858860" y="1664328"/>
                  </a:lnTo>
                  <a:lnTo>
                    <a:pt x="852507" y="1662736"/>
                  </a:lnTo>
                  <a:lnTo>
                    <a:pt x="846790" y="1660507"/>
                  </a:lnTo>
                  <a:lnTo>
                    <a:pt x="841389" y="1657641"/>
                  </a:lnTo>
                  <a:lnTo>
                    <a:pt x="835989" y="1654139"/>
                  </a:lnTo>
                  <a:lnTo>
                    <a:pt x="831224" y="1650955"/>
                  </a:lnTo>
                  <a:lnTo>
                    <a:pt x="826777" y="1646815"/>
                  </a:lnTo>
                  <a:lnTo>
                    <a:pt x="822648" y="1642358"/>
                  </a:lnTo>
                  <a:lnTo>
                    <a:pt x="819471" y="1637900"/>
                  </a:lnTo>
                  <a:lnTo>
                    <a:pt x="816612" y="1633124"/>
                  </a:lnTo>
                  <a:lnTo>
                    <a:pt x="814389" y="1628029"/>
                  </a:lnTo>
                  <a:lnTo>
                    <a:pt x="812483" y="1622935"/>
                  </a:lnTo>
                  <a:lnTo>
                    <a:pt x="811530" y="1617203"/>
                  </a:lnTo>
                  <a:lnTo>
                    <a:pt x="811212" y="1611472"/>
                  </a:lnTo>
                  <a:lnTo>
                    <a:pt x="811530" y="1605741"/>
                  </a:lnTo>
                  <a:lnTo>
                    <a:pt x="812483" y="1600009"/>
                  </a:lnTo>
                  <a:lnTo>
                    <a:pt x="814389" y="1594915"/>
                  </a:lnTo>
                  <a:lnTo>
                    <a:pt x="816612" y="1589820"/>
                  </a:lnTo>
                  <a:lnTo>
                    <a:pt x="819471" y="1584726"/>
                  </a:lnTo>
                  <a:lnTo>
                    <a:pt x="822648" y="1580268"/>
                  </a:lnTo>
                  <a:lnTo>
                    <a:pt x="826777" y="1576128"/>
                  </a:lnTo>
                  <a:lnTo>
                    <a:pt x="831224" y="1571989"/>
                  </a:lnTo>
                  <a:lnTo>
                    <a:pt x="835989" y="1568168"/>
                  </a:lnTo>
                  <a:lnTo>
                    <a:pt x="841389" y="1565303"/>
                  </a:lnTo>
                  <a:lnTo>
                    <a:pt x="846790" y="1562437"/>
                  </a:lnTo>
                  <a:lnTo>
                    <a:pt x="852507" y="1560208"/>
                  </a:lnTo>
                  <a:lnTo>
                    <a:pt x="858860" y="1558298"/>
                  </a:lnTo>
                  <a:lnTo>
                    <a:pt x="865531" y="1557024"/>
                  </a:lnTo>
                  <a:lnTo>
                    <a:pt x="872202" y="1555750"/>
                  </a:lnTo>
                  <a:close/>
                  <a:moveTo>
                    <a:pt x="984211" y="1325563"/>
                  </a:moveTo>
                  <a:lnTo>
                    <a:pt x="1292263" y="1325563"/>
                  </a:lnTo>
                  <a:lnTo>
                    <a:pt x="1297339" y="1325880"/>
                  </a:lnTo>
                  <a:lnTo>
                    <a:pt x="1302415" y="1326513"/>
                  </a:lnTo>
                  <a:lnTo>
                    <a:pt x="1307174" y="1327779"/>
                  </a:lnTo>
                  <a:lnTo>
                    <a:pt x="1311615" y="1329361"/>
                  </a:lnTo>
                  <a:lnTo>
                    <a:pt x="1315740" y="1331260"/>
                  </a:lnTo>
                  <a:lnTo>
                    <a:pt x="1319864" y="1333792"/>
                  </a:lnTo>
                  <a:lnTo>
                    <a:pt x="1323671" y="1336640"/>
                  </a:lnTo>
                  <a:lnTo>
                    <a:pt x="1327161" y="1340121"/>
                  </a:lnTo>
                  <a:lnTo>
                    <a:pt x="1330333" y="1343286"/>
                  </a:lnTo>
                  <a:lnTo>
                    <a:pt x="1332871" y="1347400"/>
                  </a:lnTo>
                  <a:lnTo>
                    <a:pt x="1335409" y="1351198"/>
                  </a:lnTo>
                  <a:lnTo>
                    <a:pt x="1337630" y="1355629"/>
                  </a:lnTo>
                  <a:lnTo>
                    <a:pt x="1339216" y="1360059"/>
                  </a:lnTo>
                  <a:lnTo>
                    <a:pt x="1340485" y="1364807"/>
                  </a:lnTo>
                  <a:lnTo>
                    <a:pt x="1341437" y="1369870"/>
                  </a:lnTo>
                  <a:lnTo>
                    <a:pt x="1341437" y="1374934"/>
                  </a:lnTo>
                  <a:lnTo>
                    <a:pt x="1341437" y="1379681"/>
                  </a:lnTo>
                  <a:lnTo>
                    <a:pt x="1340485" y="1384745"/>
                  </a:lnTo>
                  <a:lnTo>
                    <a:pt x="1339216" y="1389492"/>
                  </a:lnTo>
                  <a:lnTo>
                    <a:pt x="1337630" y="1393923"/>
                  </a:lnTo>
                  <a:lnTo>
                    <a:pt x="1335409" y="1398037"/>
                  </a:lnTo>
                  <a:lnTo>
                    <a:pt x="1332871" y="1402151"/>
                  </a:lnTo>
                  <a:lnTo>
                    <a:pt x="1330016" y="1405632"/>
                  </a:lnTo>
                  <a:lnTo>
                    <a:pt x="1327161" y="1409430"/>
                  </a:lnTo>
                  <a:lnTo>
                    <a:pt x="1323671" y="1412595"/>
                  </a:lnTo>
                  <a:lnTo>
                    <a:pt x="1319864" y="1415443"/>
                  </a:lnTo>
                  <a:lnTo>
                    <a:pt x="1315740" y="1417659"/>
                  </a:lnTo>
                  <a:lnTo>
                    <a:pt x="1311615" y="1419874"/>
                  </a:lnTo>
                  <a:lnTo>
                    <a:pt x="1306857" y="1421773"/>
                  </a:lnTo>
                  <a:lnTo>
                    <a:pt x="1302415" y="1422722"/>
                  </a:lnTo>
                  <a:lnTo>
                    <a:pt x="1297339" y="1423672"/>
                  </a:lnTo>
                  <a:lnTo>
                    <a:pt x="1292263" y="1423988"/>
                  </a:lnTo>
                  <a:lnTo>
                    <a:pt x="984211" y="1423988"/>
                  </a:lnTo>
                  <a:lnTo>
                    <a:pt x="979453" y="1423672"/>
                  </a:lnTo>
                  <a:lnTo>
                    <a:pt x="974377" y="1422722"/>
                  </a:lnTo>
                  <a:lnTo>
                    <a:pt x="969618" y="1421773"/>
                  </a:lnTo>
                  <a:lnTo>
                    <a:pt x="965176" y="1419874"/>
                  </a:lnTo>
                  <a:lnTo>
                    <a:pt x="960735" y="1417659"/>
                  </a:lnTo>
                  <a:lnTo>
                    <a:pt x="956928" y="1415443"/>
                  </a:lnTo>
                  <a:lnTo>
                    <a:pt x="952803" y="1412595"/>
                  </a:lnTo>
                  <a:lnTo>
                    <a:pt x="949631" y="1409430"/>
                  </a:lnTo>
                  <a:lnTo>
                    <a:pt x="946141" y="1405632"/>
                  </a:lnTo>
                  <a:lnTo>
                    <a:pt x="943286" y="1402151"/>
                  </a:lnTo>
                  <a:lnTo>
                    <a:pt x="941065" y="1398037"/>
                  </a:lnTo>
                  <a:lnTo>
                    <a:pt x="938844" y="1393923"/>
                  </a:lnTo>
                  <a:lnTo>
                    <a:pt x="937258" y="1389492"/>
                  </a:lnTo>
                  <a:lnTo>
                    <a:pt x="935989" y="1384745"/>
                  </a:lnTo>
                  <a:lnTo>
                    <a:pt x="935355" y="1379681"/>
                  </a:lnTo>
                  <a:lnTo>
                    <a:pt x="935037" y="1374934"/>
                  </a:lnTo>
                  <a:lnTo>
                    <a:pt x="935355" y="1369870"/>
                  </a:lnTo>
                  <a:lnTo>
                    <a:pt x="935989" y="1364807"/>
                  </a:lnTo>
                  <a:lnTo>
                    <a:pt x="937258" y="1360059"/>
                  </a:lnTo>
                  <a:lnTo>
                    <a:pt x="938844" y="1355629"/>
                  </a:lnTo>
                  <a:lnTo>
                    <a:pt x="940748" y="1351198"/>
                  </a:lnTo>
                  <a:lnTo>
                    <a:pt x="943286" y="1347400"/>
                  </a:lnTo>
                  <a:lnTo>
                    <a:pt x="946141" y="1343286"/>
                  </a:lnTo>
                  <a:lnTo>
                    <a:pt x="949631" y="1340121"/>
                  </a:lnTo>
                  <a:lnTo>
                    <a:pt x="952803" y="1336640"/>
                  </a:lnTo>
                  <a:lnTo>
                    <a:pt x="956928" y="1333792"/>
                  </a:lnTo>
                  <a:lnTo>
                    <a:pt x="960735" y="1331260"/>
                  </a:lnTo>
                  <a:lnTo>
                    <a:pt x="965176" y="1329361"/>
                  </a:lnTo>
                  <a:lnTo>
                    <a:pt x="969618" y="1327779"/>
                  </a:lnTo>
                  <a:lnTo>
                    <a:pt x="974377" y="1326513"/>
                  </a:lnTo>
                  <a:lnTo>
                    <a:pt x="979453" y="1325880"/>
                  </a:lnTo>
                  <a:lnTo>
                    <a:pt x="984211" y="1325563"/>
                  </a:lnTo>
                  <a:close/>
                  <a:moveTo>
                    <a:pt x="369286" y="1074738"/>
                  </a:moveTo>
                  <a:lnTo>
                    <a:pt x="887697" y="1074738"/>
                  </a:lnTo>
                  <a:lnTo>
                    <a:pt x="894368" y="1075056"/>
                  </a:lnTo>
                  <a:lnTo>
                    <a:pt x="901356" y="1076008"/>
                  </a:lnTo>
                  <a:lnTo>
                    <a:pt x="908027" y="1077278"/>
                  </a:lnTo>
                  <a:lnTo>
                    <a:pt x="914063" y="1079183"/>
                  </a:lnTo>
                  <a:lnTo>
                    <a:pt x="920098" y="1081406"/>
                  </a:lnTo>
                  <a:lnTo>
                    <a:pt x="925816" y="1084263"/>
                  </a:lnTo>
                  <a:lnTo>
                    <a:pt x="930898" y="1087438"/>
                  </a:lnTo>
                  <a:lnTo>
                    <a:pt x="935663" y="1090931"/>
                  </a:lnTo>
                  <a:lnTo>
                    <a:pt x="940110" y="1094741"/>
                  </a:lnTo>
                  <a:lnTo>
                    <a:pt x="944240" y="1099186"/>
                  </a:lnTo>
                  <a:lnTo>
                    <a:pt x="947416" y="1103948"/>
                  </a:lnTo>
                  <a:lnTo>
                    <a:pt x="950275" y="1108711"/>
                  </a:lnTo>
                  <a:lnTo>
                    <a:pt x="952499" y="1113791"/>
                  </a:lnTo>
                  <a:lnTo>
                    <a:pt x="954405" y="1118871"/>
                  </a:lnTo>
                  <a:lnTo>
                    <a:pt x="955358" y="1124903"/>
                  </a:lnTo>
                  <a:lnTo>
                    <a:pt x="955675" y="1130301"/>
                  </a:lnTo>
                  <a:lnTo>
                    <a:pt x="955358" y="1136016"/>
                  </a:lnTo>
                  <a:lnTo>
                    <a:pt x="954405" y="1141413"/>
                  </a:lnTo>
                  <a:lnTo>
                    <a:pt x="952499" y="1147128"/>
                  </a:lnTo>
                  <a:lnTo>
                    <a:pt x="950275" y="1152208"/>
                  </a:lnTo>
                  <a:lnTo>
                    <a:pt x="947416" y="1156971"/>
                  </a:lnTo>
                  <a:lnTo>
                    <a:pt x="944240" y="1161098"/>
                  </a:lnTo>
                  <a:lnTo>
                    <a:pt x="940110" y="1165543"/>
                  </a:lnTo>
                  <a:lnTo>
                    <a:pt x="935663" y="1169671"/>
                  </a:lnTo>
                  <a:lnTo>
                    <a:pt x="930898" y="1173163"/>
                  </a:lnTo>
                  <a:lnTo>
                    <a:pt x="925816" y="1176656"/>
                  </a:lnTo>
                  <a:lnTo>
                    <a:pt x="920098" y="1179196"/>
                  </a:lnTo>
                  <a:lnTo>
                    <a:pt x="914063" y="1181736"/>
                  </a:lnTo>
                  <a:lnTo>
                    <a:pt x="908027" y="1183323"/>
                  </a:lnTo>
                  <a:lnTo>
                    <a:pt x="901356" y="1184593"/>
                  </a:lnTo>
                  <a:lnTo>
                    <a:pt x="894368" y="1185546"/>
                  </a:lnTo>
                  <a:lnTo>
                    <a:pt x="887697" y="1185863"/>
                  </a:lnTo>
                  <a:lnTo>
                    <a:pt x="369286" y="1185863"/>
                  </a:lnTo>
                  <a:lnTo>
                    <a:pt x="362615" y="1185546"/>
                  </a:lnTo>
                  <a:lnTo>
                    <a:pt x="355944" y="1184593"/>
                  </a:lnTo>
                  <a:lnTo>
                    <a:pt x="349273" y="1183323"/>
                  </a:lnTo>
                  <a:lnTo>
                    <a:pt x="343238" y="1181736"/>
                  </a:lnTo>
                  <a:lnTo>
                    <a:pt x="337203" y="1179196"/>
                  </a:lnTo>
                  <a:lnTo>
                    <a:pt x="331485" y="1176656"/>
                  </a:lnTo>
                  <a:lnTo>
                    <a:pt x="326402" y="1173163"/>
                  </a:lnTo>
                  <a:lnTo>
                    <a:pt x="321637" y="1169671"/>
                  </a:lnTo>
                  <a:lnTo>
                    <a:pt x="317190" y="1165543"/>
                  </a:lnTo>
                  <a:lnTo>
                    <a:pt x="313378" y="1161098"/>
                  </a:lnTo>
                  <a:lnTo>
                    <a:pt x="309884" y="1156971"/>
                  </a:lnTo>
                  <a:lnTo>
                    <a:pt x="307025" y="1152208"/>
                  </a:lnTo>
                  <a:lnTo>
                    <a:pt x="304802" y="1147128"/>
                  </a:lnTo>
                  <a:lnTo>
                    <a:pt x="302896" y="1141413"/>
                  </a:lnTo>
                  <a:lnTo>
                    <a:pt x="301943" y="1136016"/>
                  </a:lnTo>
                  <a:lnTo>
                    <a:pt x="301625" y="1130301"/>
                  </a:lnTo>
                  <a:lnTo>
                    <a:pt x="301943" y="1124903"/>
                  </a:lnTo>
                  <a:lnTo>
                    <a:pt x="302896" y="1119188"/>
                  </a:lnTo>
                  <a:lnTo>
                    <a:pt x="304802" y="1113791"/>
                  </a:lnTo>
                  <a:lnTo>
                    <a:pt x="307025" y="1108711"/>
                  </a:lnTo>
                  <a:lnTo>
                    <a:pt x="309884" y="1103948"/>
                  </a:lnTo>
                  <a:lnTo>
                    <a:pt x="313378" y="1099186"/>
                  </a:lnTo>
                  <a:lnTo>
                    <a:pt x="317190" y="1094741"/>
                  </a:lnTo>
                  <a:lnTo>
                    <a:pt x="321637" y="1091248"/>
                  </a:lnTo>
                  <a:lnTo>
                    <a:pt x="326402" y="1087438"/>
                  </a:lnTo>
                  <a:lnTo>
                    <a:pt x="331485" y="1084263"/>
                  </a:lnTo>
                  <a:lnTo>
                    <a:pt x="337203" y="1081406"/>
                  </a:lnTo>
                  <a:lnTo>
                    <a:pt x="343238" y="1079183"/>
                  </a:lnTo>
                  <a:lnTo>
                    <a:pt x="349273" y="1077278"/>
                  </a:lnTo>
                  <a:lnTo>
                    <a:pt x="355944" y="1076008"/>
                  </a:lnTo>
                  <a:lnTo>
                    <a:pt x="362615" y="1075056"/>
                  </a:lnTo>
                  <a:lnTo>
                    <a:pt x="369286" y="1074738"/>
                  </a:lnTo>
                  <a:close/>
                  <a:moveTo>
                    <a:pt x="1261435" y="965200"/>
                  </a:moveTo>
                  <a:lnTo>
                    <a:pt x="1264624" y="965200"/>
                  </a:lnTo>
                  <a:lnTo>
                    <a:pt x="1267814" y="965200"/>
                  </a:lnTo>
                  <a:lnTo>
                    <a:pt x="1271322" y="965838"/>
                  </a:lnTo>
                  <a:lnTo>
                    <a:pt x="1275149" y="967114"/>
                  </a:lnTo>
                  <a:lnTo>
                    <a:pt x="1278977" y="968390"/>
                  </a:lnTo>
                  <a:lnTo>
                    <a:pt x="1282804" y="969984"/>
                  </a:lnTo>
                  <a:lnTo>
                    <a:pt x="1290777" y="973811"/>
                  </a:lnTo>
                  <a:lnTo>
                    <a:pt x="1298113" y="978277"/>
                  </a:lnTo>
                  <a:lnTo>
                    <a:pt x="1304491" y="982742"/>
                  </a:lnTo>
                  <a:lnTo>
                    <a:pt x="1308637" y="986250"/>
                  </a:lnTo>
                  <a:lnTo>
                    <a:pt x="1312784" y="990715"/>
                  </a:lnTo>
                  <a:lnTo>
                    <a:pt x="1317249" y="997094"/>
                  </a:lnTo>
                  <a:lnTo>
                    <a:pt x="1321395" y="1004429"/>
                  </a:lnTo>
                  <a:lnTo>
                    <a:pt x="1325222" y="1012403"/>
                  </a:lnTo>
                  <a:lnTo>
                    <a:pt x="1326817" y="1016549"/>
                  </a:lnTo>
                  <a:lnTo>
                    <a:pt x="1328092" y="1020057"/>
                  </a:lnTo>
                  <a:lnTo>
                    <a:pt x="1329368" y="1024203"/>
                  </a:lnTo>
                  <a:lnTo>
                    <a:pt x="1330006" y="1027711"/>
                  </a:lnTo>
                  <a:lnTo>
                    <a:pt x="1330325" y="1030901"/>
                  </a:lnTo>
                  <a:lnTo>
                    <a:pt x="1330006" y="1034090"/>
                  </a:lnTo>
                  <a:lnTo>
                    <a:pt x="1329368" y="1036004"/>
                  </a:lnTo>
                  <a:lnTo>
                    <a:pt x="1327774" y="1038236"/>
                  </a:lnTo>
                  <a:lnTo>
                    <a:pt x="1228904" y="1099472"/>
                  </a:lnTo>
                  <a:lnTo>
                    <a:pt x="1226990" y="1101066"/>
                  </a:lnTo>
                  <a:lnTo>
                    <a:pt x="1225396" y="1102342"/>
                  </a:lnTo>
                  <a:lnTo>
                    <a:pt x="1223163" y="1103618"/>
                  </a:lnTo>
                  <a:lnTo>
                    <a:pt x="1220930" y="1104575"/>
                  </a:lnTo>
                  <a:lnTo>
                    <a:pt x="1219017" y="1105213"/>
                  </a:lnTo>
                  <a:lnTo>
                    <a:pt x="1216784" y="1105850"/>
                  </a:lnTo>
                  <a:lnTo>
                    <a:pt x="1212000" y="1106488"/>
                  </a:lnTo>
                  <a:lnTo>
                    <a:pt x="1207854" y="1105850"/>
                  </a:lnTo>
                  <a:lnTo>
                    <a:pt x="1205622" y="1105213"/>
                  </a:lnTo>
                  <a:lnTo>
                    <a:pt x="1203389" y="1104575"/>
                  </a:lnTo>
                  <a:lnTo>
                    <a:pt x="1201475" y="1103618"/>
                  </a:lnTo>
                  <a:lnTo>
                    <a:pt x="1199243" y="1102342"/>
                  </a:lnTo>
                  <a:lnTo>
                    <a:pt x="1197329" y="1101066"/>
                  </a:lnTo>
                  <a:lnTo>
                    <a:pt x="1195735" y="1099472"/>
                  </a:lnTo>
                  <a:lnTo>
                    <a:pt x="1194140" y="1097558"/>
                  </a:lnTo>
                  <a:lnTo>
                    <a:pt x="1192864" y="1095963"/>
                  </a:lnTo>
                  <a:lnTo>
                    <a:pt x="1191588" y="1093731"/>
                  </a:lnTo>
                  <a:lnTo>
                    <a:pt x="1190632" y="1091817"/>
                  </a:lnTo>
                  <a:lnTo>
                    <a:pt x="1189356" y="1087352"/>
                  </a:lnTo>
                  <a:lnTo>
                    <a:pt x="1189037" y="1082887"/>
                  </a:lnTo>
                  <a:lnTo>
                    <a:pt x="1189356" y="1078741"/>
                  </a:lnTo>
                  <a:lnTo>
                    <a:pt x="1190632" y="1074276"/>
                  </a:lnTo>
                  <a:lnTo>
                    <a:pt x="1191588" y="1072043"/>
                  </a:lnTo>
                  <a:lnTo>
                    <a:pt x="1192864" y="1070130"/>
                  </a:lnTo>
                  <a:lnTo>
                    <a:pt x="1194140" y="1068535"/>
                  </a:lnTo>
                  <a:lnTo>
                    <a:pt x="1195735" y="1066621"/>
                  </a:lnTo>
                  <a:lnTo>
                    <a:pt x="1257289" y="967433"/>
                  </a:lnTo>
                  <a:lnTo>
                    <a:pt x="1258884" y="965838"/>
                  </a:lnTo>
                  <a:lnTo>
                    <a:pt x="1261435" y="965200"/>
                  </a:lnTo>
                  <a:close/>
                  <a:moveTo>
                    <a:pt x="346041" y="844550"/>
                  </a:moveTo>
                  <a:lnTo>
                    <a:pt x="350799" y="844550"/>
                  </a:lnTo>
                  <a:lnTo>
                    <a:pt x="658851" y="844550"/>
                  </a:lnTo>
                  <a:lnTo>
                    <a:pt x="663927" y="844550"/>
                  </a:lnTo>
                  <a:lnTo>
                    <a:pt x="669003" y="845185"/>
                  </a:lnTo>
                  <a:lnTo>
                    <a:pt x="673762" y="846773"/>
                  </a:lnTo>
                  <a:lnTo>
                    <a:pt x="678204" y="848043"/>
                  </a:lnTo>
                  <a:lnTo>
                    <a:pt x="682645" y="850265"/>
                  </a:lnTo>
                  <a:lnTo>
                    <a:pt x="686452" y="852805"/>
                  </a:lnTo>
                  <a:lnTo>
                    <a:pt x="690259" y="855345"/>
                  </a:lnTo>
                  <a:lnTo>
                    <a:pt x="693749" y="858838"/>
                  </a:lnTo>
                  <a:lnTo>
                    <a:pt x="697239" y="862330"/>
                  </a:lnTo>
                  <a:lnTo>
                    <a:pt x="699777" y="865823"/>
                  </a:lnTo>
                  <a:lnTo>
                    <a:pt x="702315" y="869950"/>
                  </a:lnTo>
                  <a:lnTo>
                    <a:pt x="704218" y="874395"/>
                  </a:lnTo>
                  <a:lnTo>
                    <a:pt x="705804" y="879158"/>
                  </a:lnTo>
                  <a:lnTo>
                    <a:pt x="707391" y="883920"/>
                  </a:lnTo>
                  <a:lnTo>
                    <a:pt x="708025" y="888683"/>
                  </a:lnTo>
                  <a:lnTo>
                    <a:pt x="708025" y="893763"/>
                  </a:lnTo>
                  <a:lnTo>
                    <a:pt x="708025" y="898843"/>
                  </a:lnTo>
                  <a:lnTo>
                    <a:pt x="707391" y="903605"/>
                  </a:lnTo>
                  <a:lnTo>
                    <a:pt x="705804" y="908368"/>
                  </a:lnTo>
                  <a:lnTo>
                    <a:pt x="704218" y="912495"/>
                  </a:lnTo>
                  <a:lnTo>
                    <a:pt x="702315" y="916940"/>
                  </a:lnTo>
                  <a:lnTo>
                    <a:pt x="699777" y="921068"/>
                  </a:lnTo>
                  <a:lnTo>
                    <a:pt x="697239" y="924878"/>
                  </a:lnTo>
                  <a:lnTo>
                    <a:pt x="693749" y="928370"/>
                  </a:lnTo>
                  <a:lnTo>
                    <a:pt x="690259" y="931545"/>
                  </a:lnTo>
                  <a:lnTo>
                    <a:pt x="686452" y="934403"/>
                  </a:lnTo>
                  <a:lnTo>
                    <a:pt x="682645" y="936943"/>
                  </a:lnTo>
                  <a:lnTo>
                    <a:pt x="678204" y="938848"/>
                  </a:lnTo>
                  <a:lnTo>
                    <a:pt x="673762" y="940753"/>
                  </a:lnTo>
                  <a:lnTo>
                    <a:pt x="669003" y="941705"/>
                  </a:lnTo>
                  <a:lnTo>
                    <a:pt x="663927" y="942658"/>
                  </a:lnTo>
                  <a:lnTo>
                    <a:pt x="658851" y="942975"/>
                  </a:lnTo>
                  <a:lnTo>
                    <a:pt x="350799" y="942975"/>
                  </a:lnTo>
                  <a:lnTo>
                    <a:pt x="346041" y="942658"/>
                  </a:lnTo>
                  <a:lnTo>
                    <a:pt x="340965" y="941705"/>
                  </a:lnTo>
                  <a:lnTo>
                    <a:pt x="336206" y="940753"/>
                  </a:lnTo>
                  <a:lnTo>
                    <a:pt x="331764" y="938848"/>
                  </a:lnTo>
                  <a:lnTo>
                    <a:pt x="327323" y="936943"/>
                  </a:lnTo>
                  <a:lnTo>
                    <a:pt x="323516" y="934403"/>
                  </a:lnTo>
                  <a:lnTo>
                    <a:pt x="319391" y="931545"/>
                  </a:lnTo>
                  <a:lnTo>
                    <a:pt x="316219" y="928370"/>
                  </a:lnTo>
                  <a:lnTo>
                    <a:pt x="312729" y="924878"/>
                  </a:lnTo>
                  <a:lnTo>
                    <a:pt x="309874" y="921068"/>
                  </a:lnTo>
                  <a:lnTo>
                    <a:pt x="307653" y="916940"/>
                  </a:lnTo>
                  <a:lnTo>
                    <a:pt x="305432" y="912495"/>
                  </a:lnTo>
                  <a:lnTo>
                    <a:pt x="303846" y="908368"/>
                  </a:lnTo>
                  <a:lnTo>
                    <a:pt x="302577" y="903605"/>
                  </a:lnTo>
                  <a:lnTo>
                    <a:pt x="301943" y="898843"/>
                  </a:lnTo>
                  <a:lnTo>
                    <a:pt x="301625" y="893763"/>
                  </a:lnTo>
                  <a:lnTo>
                    <a:pt x="301943" y="888683"/>
                  </a:lnTo>
                  <a:lnTo>
                    <a:pt x="302577" y="883920"/>
                  </a:lnTo>
                  <a:lnTo>
                    <a:pt x="303846" y="879158"/>
                  </a:lnTo>
                  <a:lnTo>
                    <a:pt x="305432" y="874395"/>
                  </a:lnTo>
                  <a:lnTo>
                    <a:pt x="307336" y="869950"/>
                  </a:lnTo>
                  <a:lnTo>
                    <a:pt x="309874" y="865823"/>
                  </a:lnTo>
                  <a:lnTo>
                    <a:pt x="312729" y="862330"/>
                  </a:lnTo>
                  <a:lnTo>
                    <a:pt x="316219" y="858838"/>
                  </a:lnTo>
                  <a:lnTo>
                    <a:pt x="319391" y="855345"/>
                  </a:lnTo>
                  <a:lnTo>
                    <a:pt x="323516" y="852805"/>
                  </a:lnTo>
                  <a:lnTo>
                    <a:pt x="327323" y="850265"/>
                  </a:lnTo>
                  <a:lnTo>
                    <a:pt x="331764" y="848043"/>
                  </a:lnTo>
                  <a:lnTo>
                    <a:pt x="336206" y="846773"/>
                  </a:lnTo>
                  <a:lnTo>
                    <a:pt x="340965" y="845185"/>
                  </a:lnTo>
                  <a:lnTo>
                    <a:pt x="346041" y="844550"/>
                  </a:lnTo>
                  <a:close/>
                  <a:moveTo>
                    <a:pt x="344144" y="590550"/>
                  </a:moveTo>
                  <a:lnTo>
                    <a:pt x="960782" y="590550"/>
                  </a:lnTo>
                  <a:lnTo>
                    <a:pt x="966812" y="591185"/>
                  </a:lnTo>
                  <a:lnTo>
                    <a:pt x="973159" y="592138"/>
                  </a:lnTo>
                  <a:lnTo>
                    <a:pt x="978871" y="593725"/>
                  </a:lnTo>
                  <a:lnTo>
                    <a:pt x="984584" y="595630"/>
                  </a:lnTo>
                  <a:lnTo>
                    <a:pt x="990296" y="598488"/>
                  </a:lnTo>
                  <a:lnTo>
                    <a:pt x="995374" y="601345"/>
                  </a:lnTo>
                  <a:lnTo>
                    <a:pt x="1000135" y="604838"/>
                  </a:lnTo>
                  <a:lnTo>
                    <a:pt x="1004260" y="608965"/>
                  </a:lnTo>
                  <a:lnTo>
                    <a:pt x="1008386" y="613410"/>
                  </a:lnTo>
                  <a:lnTo>
                    <a:pt x="1011560" y="617855"/>
                  </a:lnTo>
                  <a:lnTo>
                    <a:pt x="1015051" y="623253"/>
                  </a:lnTo>
                  <a:lnTo>
                    <a:pt x="1017590" y="628650"/>
                  </a:lnTo>
                  <a:lnTo>
                    <a:pt x="1019811" y="634048"/>
                  </a:lnTo>
                  <a:lnTo>
                    <a:pt x="1021081" y="639763"/>
                  </a:lnTo>
                  <a:lnTo>
                    <a:pt x="1021715" y="646113"/>
                  </a:lnTo>
                  <a:lnTo>
                    <a:pt x="1022350" y="652145"/>
                  </a:lnTo>
                  <a:lnTo>
                    <a:pt x="1021715" y="658813"/>
                  </a:lnTo>
                  <a:lnTo>
                    <a:pt x="1021081" y="664528"/>
                  </a:lnTo>
                  <a:lnTo>
                    <a:pt x="1019811" y="670878"/>
                  </a:lnTo>
                  <a:lnTo>
                    <a:pt x="1017590" y="676275"/>
                  </a:lnTo>
                  <a:lnTo>
                    <a:pt x="1015051" y="681673"/>
                  </a:lnTo>
                  <a:lnTo>
                    <a:pt x="1011560" y="686753"/>
                  </a:lnTo>
                  <a:lnTo>
                    <a:pt x="1008386" y="691515"/>
                  </a:lnTo>
                  <a:lnTo>
                    <a:pt x="1004260" y="695960"/>
                  </a:lnTo>
                  <a:lnTo>
                    <a:pt x="1000135" y="700088"/>
                  </a:lnTo>
                  <a:lnTo>
                    <a:pt x="995374" y="703580"/>
                  </a:lnTo>
                  <a:lnTo>
                    <a:pt x="990296" y="706438"/>
                  </a:lnTo>
                  <a:lnTo>
                    <a:pt x="984584" y="708978"/>
                  </a:lnTo>
                  <a:lnTo>
                    <a:pt x="978871" y="711200"/>
                  </a:lnTo>
                  <a:lnTo>
                    <a:pt x="973159" y="712788"/>
                  </a:lnTo>
                  <a:lnTo>
                    <a:pt x="966812" y="713740"/>
                  </a:lnTo>
                  <a:lnTo>
                    <a:pt x="960782" y="714375"/>
                  </a:lnTo>
                  <a:lnTo>
                    <a:pt x="344144" y="714375"/>
                  </a:lnTo>
                  <a:lnTo>
                    <a:pt x="338114" y="713740"/>
                  </a:lnTo>
                  <a:lnTo>
                    <a:pt x="331767" y="712788"/>
                  </a:lnTo>
                  <a:lnTo>
                    <a:pt x="326054" y="711200"/>
                  </a:lnTo>
                  <a:lnTo>
                    <a:pt x="320342" y="708978"/>
                  </a:lnTo>
                  <a:lnTo>
                    <a:pt x="314946" y="706438"/>
                  </a:lnTo>
                  <a:lnTo>
                    <a:pt x="309869" y="703580"/>
                  </a:lnTo>
                  <a:lnTo>
                    <a:pt x="305108" y="700088"/>
                  </a:lnTo>
                  <a:lnTo>
                    <a:pt x="300982" y="695960"/>
                  </a:lnTo>
                  <a:lnTo>
                    <a:pt x="296857" y="691515"/>
                  </a:lnTo>
                  <a:lnTo>
                    <a:pt x="293366" y="686753"/>
                  </a:lnTo>
                  <a:lnTo>
                    <a:pt x="290192" y="681673"/>
                  </a:lnTo>
                  <a:lnTo>
                    <a:pt x="287653" y="676275"/>
                  </a:lnTo>
                  <a:lnTo>
                    <a:pt x="285432" y="670878"/>
                  </a:lnTo>
                  <a:lnTo>
                    <a:pt x="284162" y="664528"/>
                  </a:lnTo>
                  <a:lnTo>
                    <a:pt x="282893" y="658813"/>
                  </a:lnTo>
                  <a:lnTo>
                    <a:pt x="282575" y="652145"/>
                  </a:lnTo>
                  <a:lnTo>
                    <a:pt x="282893" y="646113"/>
                  </a:lnTo>
                  <a:lnTo>
                    <a:pt x="284162" y="639763"/>
                  </a:lnTo>
                  <a:lnTo>
                    <a:pt x="285432" y="634048"/>
                  </a:lnTo>
                  <a:lnTo>
                    <a:pt x="287653" y="628650"/>
                  </a:lnTo>
                  <a:lnTo>
                    <a:pt x="290192" y="623253"/>
                  </a:lnTo>
                  <a:lnTo>
                    <a:pt x="293366" y="617855"/>
                  </a:lnTo>
                  <a:lnTo>
                    <a:pt x="296857" y="613410"/>
                  </a:lnTo>
                  <a:lnTo>
                    <a:pt x="300982" y="608965"/>
                  </a:lnTo>
                  <a:lnTo>
                    <a:pt x="305108" y="604838"/>
                  </a:lnTo>
                  <a:lnTo>
                    <a:pt x="309869" y="601345"/>
                  </a:lnTo>
                  <a:lnTo>
                    <a:pt x="314946" y="598488"/>
                  </a:lnTo>
                  <a:lnTo>
                    <a:pt x="320342" y="595630"/>
                  </a:lnTo>
                  <a:lnTo>
                    <a:pt x="326054" y="593725"/>
                  </a:lnTo>
                  <a:lnTo>
                    <a:pt x="331767" y="592138"/>
                  </a:lnTo>
                  <a:lnTo>
                    <a:pt x="338114" y="591185"/>
                  </a:lnTo>
                  <a:lnTo>
                    <a:pt x="344144" y="590550"/>
                  </a:lnTo>
                  <a:close/>
                  <a:moveTo>
                    <a:pt x="1750865" y="411163"/>
                  </a:moveTo>
                  <a:lnTo>
                    <a:pt x="1754043" y="411481"/>
                  </a:lnTo>
                  <a:lnTo>
                    <a:pt x="1757540" y="411798"/>
                  </a:lnTo>
                  <a:lnTo>
                    <a:pt x="1760718" y="413068"/>
                  </a:lnTo>
                  <a:lnTo>
                    <a:pt x="1764214" y="414021"/>
                  </a:lnTo>
                  <a:lnTo>
                    <a:pt x="1767710" y="414973"/>
                  </a:lnTo>
                  <a:lnTo>
                    <a:pt x="1770889" y="416878"/>
                  </a:lnTo>
                  <a:lnTo>
                    <a:pt x="1777563" y="421006"/>
                  </a:lnTo>
                  <a:lnTo>
                    <a:pt x="1784555" y="425768"/>
                  </a:lnTo>
                  <a:lnTo>
                    <a:pt x="1790912" y="431166"/>
                  </a:lnTo>
                  <a:lnTo>
                    <a:pt x="1797904" y="437198"/>
                  </a:lnTo>
                  <a:lnTo>
                    <a:pt x="1812207" y="451486"/>
                  </a:lnTo>
                  <a:lnTo>
                    <a:pt x="1827145" y="466408"/>
                  </a:lnTo>
                  <a:lnTo>
                    <a:pt x="1836680" y="476251"/>
                  </a:lnTo>
                  <a:lnTo>
                    <a:pt x="1851935" y="491173"/>
                  </a:lnTo>
                  <a:lnTo>
                    <a:pt x="1865920" y="505461"/>
                  </a:lnTo>
                  <a:lnTo>
                    <a:pt x="1872277" y="512446"/>
                  </a:lnTo>
                  <a:lnTo>
                    <a:pt x="1877680" y="519431"/>
                  </a:lnTo>
                  <a:lnTo>
                    <a:pt x="1882447" y="525781"/>
                  </a:lnTo>
                  <a:lnTo>
                    <a:pt x="1886579" y="532766"/>
                  </a:lnTo>
                  <a:lnTo>
                    <a:pt x="1888486" y="536258"/>
                  </a:lnTo>
                  <a:lnTo>
                    <a:pt x="1889439" y="539433"/>
                  </a:lnTo>
                  <a:lnTo>
                    <a:pt x="1891029" y="542608"/>
                  </a:lnTo>
                  <a:lnTo>
                    <a:pt x="1891664" y="546101"/>
                  </a:lnTo>
                  <a:lnTo>
                    <a:pt x="1891982" y="549593"/>
                  </a:lnTo>
                  <a:lnTo>
                    <a:pt x="1892300" y="552768"/>
                  </a:lnTo>
                  <a:lnTo>
                    <a:pt x="1892300" y="556261"/>
                  </a:lnTo>
                  <a:lnTo>
                    <a:pt x="1891664" y="559753"/>
                  </a:lnTo>
                  <a:lnTo>
                    <a:pt x="1891029" y="562928"/>
                  </a:lnTo>
                  <a:lnTo>
                    <a:pt x="1889757" y="566738"/>
                  </a:lnTo>
                  <a:lnTo>
                    <a:pt x="1888486" y="570231"/>
                  </a:lnTo>
                  <a:lnTo>
                    <a:pt x="1886261" y="574041"/>
                  </a:lnTo>
                  <a:lnTo>
                    <a:pt x="1884036" y="577533"/>
                  </a:lnTo>
                  <a:lnTo>
                    <a:pt x="1881176" y="581343"/>
                  </a:lnTo>
                  <a:lnTo>
                    <a:pt x="1877680" y="585153"/>
                  </a:lnTo>
                  <a:lnTo>
                    <a:pt x="1874184" y="588963"/>
                  </a:lnTo>
                  <a:lnTo>
                    <a:pt x="1476895" y="985838"/>
                  </a:lnTo>
                  <a:lnTo>
                    <a:pt x="1472763" y="989966"/>
                  </a:lnTo>
                  <a:lnTo>
                    <a:pt x="1468313" y="993458"/>
                  </a:lnTo>
                  <a:lnTo>
                    <a:pt x="1464182" y="996633"/>
                  </a:lnTo>
                  <a:lnTo>
                    <a:pt x="1459732" y="999808"/>
                  </a:lnTo>
                  <a:lnTo>
                    <a:pt x="1455282" y="1002348"/>
                  </a:lnTo>
                  <a:lnTo>
                    <a:pt x="1450515" y="1004888"/>
                  </a:lnTo>
                  <a:lnTo>
                    <a:pt x="1446065" y="1007111"/>
                  </a:lnTo>
                  <a:lnTo>
                    <a:pt x="1440980" y="1009016"/>
                  </a:lnTo>
                  <a:lnTo>
                    <a:pt x="1436212" y="1010921"/>
                  </a:lnTo>
                  <a:lnTo>
                    <a:pt x="1431445" y="1012826"/>
                  </a:lnTo>
                  <a:lnTo>
                    <a:pt x="1426360" y="1013778"/>
                  </a:lnTo>
                  <a:lnTo>
                    <a:pt x="1421274" y="1015366"/>
                  </a:lnTo>
                  <a:lnTo>
                    <a:pt x="1416507" y="1016001"/>
                  </a:lnTo>
                  <a:lnTo>
                    <a:pt x="1411422" y="1016953"/>
                  </a:lnTo>
                  <a:lnTo>
                    <a:pt x="1406336" y="1017271"/>
                  </a:lnTo>
                  <a:lnTo>
                    <a:pt x="1401569" y="1017588"/>
                  </a:lnTo>
                  <a:lnTo>
                    <a:pt x="1396484" y="1017588"/>
                  </a:lnTo>
                  <a:lnTo>
                    <a:pt x="1391716" y="1017271"/>
                  </a:lnTo>
                  <a:lnTo>
                    <a:pt x="1386949" y="1016953"/>
                  </a:lnTo>
                  <a:lnTo>
                    <a:pt x="1382499" y="1015683"/>
                  </a:lnTo>
                  <a:lnTo>
                    <a:pt x="1377731" y="1015048"/>
                  </a:lnTo>
                  <a:lnTo>
                    <a:pt x="1373282" y="1013461"/>
                  </a:lnTo>
                  <a:lnTo>
                    <a:pt x="1368832" y="1012191"/>
                  </a:lnTo>
                  <a:lnTo>
                    <a:pt x="1364700" y="1010286"/>
                  </a:lnTo>
                  <a:lnTo>
                    <a:pt x="1360886" y="1008063"/>
                  </a:lnTo>
                  <a:lnTo>
                    <a:pt x="1357072" y="1005523"/>
                  </a:lnTo>
                  <a:lnTo>
                    <a:pt x="1353576" y="1002983"/>
                  </a:lnTo>
                  <a:lnTo>
                    <a:pt x="1350080" y="1000126"/>
                  </a:lnTo>
                  <a:lnTo>
                    <a:pt x="1347220" y="996633"/>
                  </a:lnTo>
                  <a:lnTo>
                    <a:pt x="1344359" y="993458"/>
                  </a:lnTo>
                  <a:lnTo>
                    <a:pt x="1341817" y="989331"/>
                  </a:lnTo>
                  <a:lnTo>
                    <a:pt x="1339274" y="985521"/>
                  </a:lnTo>
                  <a:lnTo>
                    <a:pt x="1337367" y="981076"/>
                  </a:lnTo>
                  <a:lnTo>
                    <a:pt x="1335778" y="976313"/>
                  </a:lnTo>
                  <a:lnTo>
                    <a:pt x="1326561" y="967106"/>
                  </a:lnTo>
                  <a:lnTo>
                    <a:pt x="1322111" y="965518"/>
                  </a:lnTo>
                  <a:lnTo>
                    <a:pt x="1317979" y="963296"/>
                  </a:lnTo>
                  <a:lnTo>
                    <a:pt x="1314165" y="961073"/>
                  </a:lnTo>
                  <a:lnTo>
                    <a:pt x="1310351" y="958851"/>
                  </a:lnTo>
                  <a:lnTo>
                    <a:pt x="1307173" y="956311"/>
                  </a:lnTo>
                  <a:lnTo>
                    <a:pt x="1303995" y="953453"/>
                  </a:lnTo>
                  <a:lnTo>
                    <a:pt x="1301134" y="950913"/>
                  </a:lnTo>
                  <a:lnTo>
                    <a:pt x="1298274" y="948056"/>
                  </a:lnTo>
                  <a:lnTo>
                    <a:pt x="1295731" y="944563"/>
                  </a:lnTo>
                  <a:lnTo>
                    <a:pt x="1293824" y="941706"/>
                  </a:lnTo>
                  <a:lnTo>
                    <a:pt x="1291599" y="938531"/>
                  </a:lnTo>
                  <a:lnTo>
                    <a:pt x="1289692" y="935038"/>
                  </a:lnTo>
                  <a:lnTo>
                    <a:pt x="1288103" y="931546"/>
                  </a:lnTo>
                  <a:lnTo>
                    <a:pt x="1286832" y="928371"/>
                  </a:lnTo>
                  <a:lnTo>
                    <a:pt x="1284607" y="921068"/>
                  </a:lnTo>
                  <a:lnTo>
                    <a:pt x="1283336" y="913448"/>
                  </a:lnTo>
                  <a:lnTo>
                    <a:pt x="1282700" y="905511"/>
                  </a:lnTo>
                  <a:lnTo>
                    <a:pt x="1283018" y="897573"/>
                  </a:lnTo>
                  <a:lnTo>
                    <a:pt x="1283971" y="889953"/>
                  </a:lnTo>
                  <a:lnTo>
                    <a:pt x="1285560" y="882016"/>
                  </a:lnTo>
                  <a:lnTo>
                    <a:pt x="1287785" y="874078"/>
                  </a:lnTo>
                  <a:lnTo>
                    <a:pt x="1290646" y="866141"/>
                  </a:lnTo>
                  <a:lnTo>
                    <a:pt x="1294142" y="858521"/>
                  </a:lnTo>
                  <a:lnTo>
                    <a:pt x="1298909" y="849948"/>
                  </a:lnTo>
                  <a:lnTo>
                    <a:pt x="1304313" y="841376"/>
                  </a:lnTo>
                  <a:lnTo>
                    <a:pt x="1310351" y="833756"/>
                  </a:lnTo>
                  <a:lnTo>
                    <a:pt x="1317026" y="826136"/>
                  </a:lnTo>
                  <a:lnTo>
                    <a:pt x="1714315" y="429261"/>
                  </a:lnTo>
                  <a:lnTo>
                    <a:pt x="1718446" y="425768"/>
                  </a:lnTo>
                  <a:lnTo>
                    <a:pt x="1721943" y="422276"/>
                  </a:lnTo>
                  <a:lnTo>
                    <a:pt x="1726074" y="419736"/>
                  </a:lnTo>
                  <a:lnTo>
                    <a:pt x="1729571" y="417196"/>
                  </a:lnTo>
                  <a:lnTo>
                    <a:pt x="1733384" y="415608"/>
                  </a:lnTo>
                  <a:lnTo>
                    <a:pt x="1736881" y="414021"/>
                  </a:lnTo>
                  <a:lnTo>
                    <a:pt x="1740377" y="412433"/>
                  </a:lnTo>
                  <a:lnTo>
                    <a:pt x="1743873" y="411798"/>
                  </a:lnTo>
                  <a:lnTo>
                    <a:pt x="1747051" y="411481"/>
                  </a:lnTo>
                  <a:lnTo>
                    <a:pt x="1750865" y="411163"/>
                  </a:lnTo>
                  <a:close/>
                  <a:moveTo>
                    <a:pt x="198373" y="319088"/>
                  </a:moveTo>
                  <a:lnTo>
                    <a:pt x="1557783" y="319088"/>
                  </a:lnTo>
                  <a:lnTo>
                    <a:pt x="1453042" y="423822"/>
                  </a:lnTo>
                  <a:lnTo>
                    <a:pt x="315492" y="423822"/>
                  </a:lnTo>
                  <a:lnTo>
                    <a:pt x="305336" y="424140"/>
                  </a:lnTo>
                  <a:lnTo>
                    <a:pt x="295179" y="424774"/>
                  </a:lnTo>
                  <a:lnTo>
                    <a:pt x="285340" y="426361"/>
                  </a:lnTo>
                  <a:lnTo>
                    <a:pt x="275500" y="427631"/>
                  </a:lnTo>
                  <a:lnTo>
                    <a:pt x="265979" y="429852"/>
                  </a:lnTo>
                  <a:lnTo>
                    <a:pt x="256457" y="433026"/>
                  </a:lnTo>
                  <a:lnTo>
                    <a:pt x="247570" y="435882"/>
                  </a:lnTo>
                  <a:lnTo>
                    <a:pt x="238365" y="439374"/>
                  </a:lnTo>
                  <a:lnTo>
                    <a:pt x="229478" y="443499"/>
                  </a:lnTo>
                  <a:lnTo>
                    <a:pt x="221226" y="447943"/>
                  </a:lnTo>
                  <a:lnTo>
                    <a:pt x="212973" y="452703"/>
                  </a:lnTo>
                  <a:lnTo>
                    <a:pt x="204721" y="457781"/>
                  </a:lnTo>
                  <a:lnTo>
                    <a:pt x="196786" y="463494"/>
                  </a:lnTo>
                  <a:lnTo>
                    <a:pt x="189486" y="469207"/>
                  </a:lnTo>
                  <a:lnTo>
                    <a:pt x="182186" y="475554"/>
                  </a:lnTo>
                  <a:lnTo>
                    <a:pt x="175203" y="481902"/>
                  </a:lnTo>
                  <a:lnTo>
                    <a:pt x="168855" y="488884"/>
                  </a:lnTo>
                  <a:lnTo>
                    <a:pt x="162507" y="496184"/>
                  </a:lnTo>
                  <a:lnTo>
                    <a:pt x="156794" y="503483"/>
                  </a:lnTo>
                  <a:lnTo>
                    <a:pt x="151398" y="511100"/>
                  </a:lnTo>
                  <a:lnTo>
                    <a:pt x="145685" y="519670"/>
                  </a:lnTo>
                  <a:lnTo>
                    <a:pt x="140924" y="527604"/>
                  </a:lnTo>
                  <a:lnTo>
                    <a:pt x="136798" y="536490"/>
                  </a:lnTo>
                  <a:lnTo>
                    <a:pt x="132672" y="545060"/>
                  </a:lnTo>
                  <a:lnTo>
                    <a:pt x="129498" y="554263"/>
                  </a:lnTo>
                  <a:lnTo>
                    <a:pt x="126007" y="563150"/>
                  </a:lnTo>
                  <a:lnTo>
                    <a:pt x="123468" y="572671"/>
                  </a:lnTo>
                  <a:lnTo>
                    <a:pt x="121246" y="582193"/>
                  </a:lnTo>
                  <a:lnTo>
                    <a:pt x="119659" y="592031"/>
                  </a:lnTo>
                  <a:lnTo>
                    <a:pt x="118072" y="601870"/>
                  </a:lnTo>
                  <a:lnTo>
                    <a:pt x="117437" y="612026"/>
                  </a:lnTo>
                  <a:lnTo>
                    <a:pt x="117437" y="622182"/>
                  </a:lnTo>
                  <a:lnTo>
                    <a:pt x="117437" y="1633658"/>
                  </a:lnTo>
                  <a:lnTo>
                    <a:pt x="117437" y="1643814"/>
                  </a:lnTo>
                  <a:lnTo>
                    <a:pt x="118072" y="1653970"/>
                  </a:lnTo>
                  <a:lnTo>
                    <a:pt x="119659" y="1663808"/>
                  </a:lnTo>
                  <a:lnTo>
                    <a:pt x="121246" y="1673647"/>
                  </a:lnTo>
                  <a:lnTo>
                    <a:pt x="123468" y="1683168"/>
                  </a:lnTo>
                  <a:lnTo>
                    <a:pt x="126007" y="1692689"/>
                  </a:lnTo>
                  <a:lnTo>
                    <a:pt x="129498" y="1701576"/>
                  </a:lnTo>
                  <a:lnTo>
                    <a:pt x="132672" y="1710780"/>
                  </a:lnTo>
                  <a:lnTo>
                    <a:pt x="136798" y="1719666"/>
                  </a:lnTo>
                  <a:lnTo>
                    <a:pt x="140924" y="1728235"/>
                  </a:lnTo>
                  <a:lnTo>
                    <a:pt x="145685" y="1736170"/>
                  </a:lnTo>
                  <a:lnTo>
                    <a:pt x="151398" y="1744739"/>
                  </a:lnTo>
                  <a:lnTo>
                    <a:pt x="156794" y="1752356"/>
                  </a:lnTo>
                  <a:lnTo>
                    <a:pt x="162507" y="1759656"/>
                  </a:lnTo>
                  <a:lnTo>
                    <a:pt x="168855" y="1766955"/>
                  </a:lnTo>
                  <a:lnTo>
                    <a:pt x="175203" y="1773938"/>
                  </a:lnTo>
                  <a:lnTo>
                    <a:pt x="182186" y="1780285"/>
                  </a:lnTo>
                  <a:lnTo>
                    <a:pt x="189486" y="1786633"/>
                  </a:lnTo>
                  <a:lnTo>
                    <a:pt x="196786" y="1792345"/>
                  </a:lnTo>
                  <a:lnTo>
                    <a:pt x="204721" y="1798375"/>
                  </a:lnTo>
                  <a:lnTo>
                    <a:pt x="212973" y="1803453"/>
                  </a:lnTo>
                  <a:lnTo>
                    <a:pt x="221226" y="1808214"/>
                  </a:lnTo>
                  <a:lnTo>
                    <a:pt x="229478" y="1812340"/>
                  </a:lnTo>
                  <a:lnTo>
                    <a:pt x="238365" y="1816466"/>
                  </a:lnTo>
                  <a:lnTo>
                    <a:pt x="247570" y="1819640"/>
                  </a:lnTo>
                  <a:lnTo>
                    <a:pt x="256457" y="1823131"/>
                  </a:lnTo>
                  <a:lnTo>
                    <a:pt x="265979" y="1825670"/>
                  </a:lnTo>
                  <a:lnTo>
                    <a:pt x="275500" y="1827891"/>
                  </a:lnTo>
                  <a:lnTo>
                    <a:pt x="285340" y="1829478"/>
                  </a:lnTo>
                  <a:lnTo>
                    <a:pt x="295179" y="1831065"/>
                  </a:lnTo>
                  <a:lnTo>
                    <a:pt x="305336" y="1831700"/>
                  </a:lnTo>
                  <a:lnTo>
                    <a:pt x="315492" y="1831700"/>
                  </a:lnTo>
                  <a:lnTo>
                    <a:pt x="1632371" y="1831700"/>
                  </a:lnTo>
                  <a:lnTo>
                    <a:pt x="1642527" y="1831700"/>
                  </a:lnTo>
                  <a:lnTo>
                    <a:pt x="1652367" y="1831065"/>
                  </a:lnTo>
                  <a:lnTo>
                    <a:pt x="1662523" y="1829478"/>
                  </a:lnTo>
                  <a:lnTo>
                    <a:pt x="1672045" y="1827891"/>
                  </a:lnTo>
                  <a:lnTo>
                    <a:pt x="1681885" y="1825670"/>
                  </a:lnTo>
                  <a:lnTo>
                    <a:pt x="1691089" y="1823131"/>
                  </a:lnTo>
                  <a:lnTo>
                    <a:pt x="1700611" y="1819640"/>
                  </a:lnTo>
                  <a:lnTo>
                    <a:pt x="1709181" y="1816466"/>
                  </a:lnTo>
                  <a:lnTo>
                    <a:pt x="1718385" y="1812340"/>
                  </a:lnTo>
                  <a:lnTo>
                    <a:pt x="1726637" y="1808214"/>
                  </a:lnTo>
                  <a:lnTo>
                    <a:pt x="1735207" y="1803453"/>
                  </a:lnTo>
                  <a:lnTo>
                    <a:pt x="1743142" y="1798375"/>
                  </a:lnTo>
                  <a:lnTo>
                    <a:pt x="1750760" y="1792345"/>
                  </a:lnTo>
                  <a:lnTo>
                    <a:pt x="1758377" y="1786633"/>
                  </a:lnTo>
                  <a:lnTo>
                    <a:pt x="1765677" y="1780285"/>
                  </a:lnTo>
                  <a:lnTo>
                    <a:pt x="1772660" y="1773938"/>
                  </a:lnTo>
                  <a:lnTo>
                    <a:pt x="1779325" y="1766955"/>
                  </a:lnTo>
                  <a:lnTo>
                    <a:pt x="1785356" y="1759973"/>
                  </a:lnTo>
                  <a:lnTo>
                    <a:pt x="1791069" y="1752356"/>
                  </a:lnTo>
                  <a:lnTo>
                    <a:pt x="1796782" y="1744739"/>
                  </a:lnTo>
                  <a:lnTo>
                    <a:pt x="1801861" y="1736805"/>
                  </a:lnTo>
                  <a:lnTo>
                    <a:pt x="1806621" y="1728235"/>
                  </a:lnTo>
                  <a:lnTo>
                    <a:pt x="1810748" y="1719666"/>
                  </a:lnTo>
                  <a:lnTo>
                    <a:pt x="1814874" y="1710780"/>
                  </a:lnTo>
                  <a:lnTo>
                    <a:pt x="1818683" y="1702211"/>
                  </a:lnTo>
                  <a:lnTo>
                    <a:pt x="1821857" y="1692689"/>
                  </a:lnTo>
                  <a:lnTo>
                    <a:pt x="1824396" y="1683168"/>
                  </a:lnTo>
                  <a:lnTo>
                    <a:pt x="1826617" y="1673647"/>
                  </a:lnTo>
                  <a:lnTo>
                    <a:pt x="1828522" y="1663808"/>
                  </a:lnTo>
                  <a:lnTo>
                    <a:pt x="1829474" y="1653970"/>
                  </a:lnTo>
                  <a:lnTo>
                    <a:pt x="1830109" y="1643814"/>
                  </a:lnTo>
                  <a:lnTo>
                    <a:pt x="1830426" y="1633658"/>
                  </a:lnTo>
                  <a:lnTo>
                    <a:pt x="1830426" y="1113162"/>
                  </a:lnTo>
                  <a:lnTo>
                    <a:pt x="1830426" y="773570"/>
                  </a:lnTo>
                  <a:lnTo>
                    <a:pt x="1947863" y="656458"/>
                  </a:lnTo>
                  <a:lnTo>
                    <a:pt x="1947863" y="1738391"/>
                  </a:lnTo>
                  <a:lnTo>
                    <a:pt x="1947546" y="1748865"/>
                  </a:lnTo>
                  <a:lnTo>
                    <a:pt x="1946911" y="1758704"/>
                  </a:lnTo>
                  <a:lnTo>
                    <a:pt x="1945324" y="1768860"/>
                  </a:lnTo>
                  <a:lnTo>
                    <a:pt x="1943419" y="1778063"/>
                  </a:lnTo>
                  <a:lnTo>
                    <a:pt x="1941198" y="1787902"/>
                  </a:lnTo>
                  <a:lnTo>
                    <a:pt x="1938659" y="1797423"/>
                  </a:lnTo>
                  <a:lnTo>
                    <a:pt x="1935802" y="1806627"/>
                  </a:lnTo>
                  <a:lnTo>
                    <a:pt x="1932311" y="1815831"/>
                  </a:lnTo>
                  <a:lnTo>
                    <a:pt x="1928184" y="1824400"/>
                  </a:lnTo>
                  <a:lnTo>
                    <a:pt x="1923741" y="1832969"/>
                  </a:lnTo>
                  <a:lnTo>
                    <a:pt x="1918980" y="1841221"/>
                  </a:lnTo>
                  <a:lnTo>
                    <a:pt x="1913902" y="1849156"/>
                  </a:lnTo>
                  <a:lnTo>
                    <a:pt x="1908188" y="1856773"/>
                  </a:lnTo>
                  <a:lnTo>
                    <a:pt x="1902475" y="1864707"/>
                  </a:lnTo>
                  <a:lnTo>
                    <a:pt x="1896127" y="1871689"/>
                  </a:lnTo>
                  <a:lnTo>
                    <a:pt x="1889462" y="1878671"/>
                  </a:lnTo>
                  <a:lnTo>
                    <a:pt x="1882797" y="1885336"/>
                  </a:lnTo>
                  <a:lnTo>
                    <a:pt x="1875497" y="1891366"/>
                  </a:lnTo>
                  <a:lnTo>
                    <a:pt x="1868197" y="1897397"/>
                  </a:lnTo>
                  <a:lnTo>
                    <a:pt x="1860579" y="1902792"/>
                  </a:lnTo>
                  <a:lnTo>
                    <a:pt x="1852327" y="1907870"/>
                  </a:lnTo>
                  <a:lnTo>
                    <a:pt x="1844074" y="1912631"/>
                  </a:lnTo>
                  <a:lnTo>
                    <a:pt x="1835187" y="1917074"/>
                  </a:lnTo>
                  <a:lnTo>
                    <a:pt x="1826617" y="1920882"/>
                  </a:lnTo>
                  <a:lnTo>
                    <a:pt x="1817413" y="1924691"/>
                  </a:lnTo>
                  <a:lnTo>
                    <a:pt x="1808209" y="1927865"/>
                  </a:lnTo>
                  <a:lnTo>
                    <a:pt x="1799004" y="1930404"/>
                  </a:lnTo>
                  <a:lnTo>
                    <a:pt x="1789482" y="1932625"/>
                  </a:lnTo>
                  <a:lnTo>
                    <a:pt x="1779643" y="1934530"/>
                  </a:lnTo>
                  <a:lnTo>
                    <a:pt x="1769803" y="1935482"/>
                  </a:lnTo>
                  <a:lnTo>
                    <a:pt x="1759647" y="1936434"/>
                  </a:lnTo>
                  <a:lnTo>
                    <a:pt x="1749173" y="1936751"/>
                  </a:lnTo>
                  <a:lnTo>
                    <a:pt x="198373" y="1936751"/>
                  </a:lnTo>
                  <a:lnTo>
                    <a:pt x="188216" y="1936434"/>
                  </a:lnTo>
                  <a:lnTo>
                    <a:pt x="178377" y="1935482"/>
                  </a:lnTo>
                  <a:lnTo>
                    <a:pt x="168538" y="1934530"/>
                  </a:lnTo>
                  <a:lnTo>
                    <a:pt x="158699" y="1932625"/>
                  </a:lnTo>
                  <a:lnTo>
                    <a:pt x="148859" y="1930404"/>
                  </a:lnTo>
                  <a:lnTo>
                    <a:pt x="139655" y="1927865"/>
                  </a:lnTo>
                  <a:lnTo>
                    <a:pt x="130133" y="1924691"/>
                  </a:lnTo>
                  <a:lnTo>
                    <a:pt x="121246" y="1920882"/>
                  </a:lnTo>
                  <a:lnTo>
                    <a:pt x="112359" y="1917074"/>
                  </a:lnTo>
                  <a:lnTo>
                    <a:pt x="103789" y="1912631"/>
                  </a:lnTo>
                  <a:lnTo>
                    <a:pt x="95537" y="1907870"/>
                  </a:lnTo>
                  <a:lnTo>
                    <a:pt x="87602" y="1902792"/>
                  </a:lnTo>
                  <a:lnTo>
                    <a:pt x="79984" y="1897397"/>
                  </a:lnTo>
                  <a:lnTo>
                    <a:pt x="72049" y="1891366"/>
                  </a:lnTo>
                  <a:lnTo>
                    <a:pt x="65067" y="1885336"/>
                  </a:lnTo>
                  <a:lnTo>
                    <a:pt x="58084" y="1878671"/>
                  </a:lnTo>
                  <a:lnTo>
                    <a:pt x="51418" y="1871689"/>
                  </a:lnTo>
                  <a:lnTo>
                    <a:pt x="45388" y="1864707"/>
                  </a:lnTo>
                  <a:lnTo>
                    <a:pt x="39357" y="1856773"/>
                  </a:lnTo>
                  <a:lnTo>
                    <a:pt x="33962" y="1849156"/>
                  </a:lnTo>
                  <a:lnTo>
                    <a:pt x="28883" y="1841221"/>
                  </a:lnTo>
                  <a:lnTo>
                    <a:pt x="24122" y="1832969"/>
                  </a:lnTo>
                  <a:lnTo>
                    <a:pt x="19679" y="1824400"/>
                  </a:lnTo>
                  <a:lnTo>
                    <a:pt x="15870" y="1815831"/>
                  </a:lnTo>
                  <a:lnTo>
                    <a:pt x="12061" y="1806627"/>
                  </a:lnTo>
                  <a:lnTo>
                    <a:pt x="8887" y="1797423"/>
                  </a:lnTo>
                  <a:lnTo>
                    <a:pt x="6348" y="1787902"/>
                  </a:lnTo>
                  <a:lnTo>
                    <a:pt x="4126" y="1778063"/>
                  </a:lnTo>
                  <a:lnTo>
                    <a:pt x="2222" y="1768860"/>
                  </a:lnTo>
                  <a:lnTo>
                    <a:pt x="1270" y="1758704"/>
                  </a:lnTo>
                  <a:lnTo>
                    <a:pt x="318" y="1748865"/>
                  </a:lnTo>
                  <a:lnTo>
                    <a:pt x="0" y="1738391"/>
                  </a:lnTo>
                  <a:lnTo>
                    <a:pt x="0" y="517448"/>
                  </a:lnTo>
                  <a:lnTo>
                    <a:pt x="318" y="507292"/>
                  </a:lnTo>
                  <a:lnTo>
                    <a:pt x="1270" y="497453"/>
                  </a:lnTo>
                  <a:lnTo>
                    <a:pt x="2222" y="487297"/>
                  </a:lnTo>
                  <a:lnTo>
                    <a:pt x="4126" y="477776"/>
                  </a:lnTo>
                  <a:lnTo>
                    <a:pt x="6348" y="467937"/>
                  </a:lnTo>
                  <a:lnTo>
                    <a:pt x="8887" y="458416"/>
                  </a:lnTo>
                  <a:lnTo>
                    <a:pt x="12061" y="449212"/>
                  </a:lnTo>
                  <a:lnTo>
                    <a:pt x="15870" y="440008"/>
                  </a:lnTo>
                  <a:lnTo>
                    <a:pt x="19679" y="431439"/>
                  </a:lnTo>
                  <a:lnTo>
                    <a:pt x="24122" y="423187"/>
                  </a:lnTo>
                  <a:lnTo>
                    <a:pt x="28883" y="414618"/>
                  </a:lnTo>
                  <a:lnTo>
                    <a:pt x="33962" y="406684"/>
                  </a:lnTo>
                  <a:lnTo>
                    <a:pt x="39357" y="399067"/>
                  </a:lnTo>
                  <a:lnTo>
                    <a:pt x="45388" y="391450"/>
                  </a:lnTo>
                  <a:lnTo>
                    <a:pt x="51418" y="384150"/>
                  </a:lnTo>
                  <a:lnTo>
                    <a:pt x="58084" y="377168"/>
                  </a:lnTo>
                  <a:lnTo>
                    <a:pt x="65067" y="370503"/>
                  </a:lnTo>
                  <a:lnTo>
                    <a:pt x="72049" y="364473"/>
                  </a:lnTo>
                  <a:lnTo>
                    <a:pt x="79984" y="358443"/>
                  </a:lnTo>
                  <a:lnTo>
                    <a:pt x="87602" y="353047"/>
                  </a:lnTo>
                  <a:lnTo>
                    <a:pt x="95537" y="347969"/>
                  </a:lnTo>
                  <a:lnTo>
                    <a:pt x="103789" y="343209"/>
                  </a:lnTo>
                  <a:lnTo>
                    <a:pt x="112359" y="338766"/>
                  </a:lnTo>
                  <a:lnTo>
                    <a:pt x="121246" y="334957"/>
                  </a:lnTo>
                  <a:lnTo>
                    <a:pt x="130133" y="331149"/>
                  </a:lnTo>
                  <a:lnTo>
                    <a:pt x="139655" y="328292"/>
                  </a:lnTo>
                  <a:lnTo>
                    <a:pt x="148859" y="325436"/>
                  </a:lnTo>
                  <a:lnTo>
                    <a:pt x="158699" y="323214"/>
                  </a:lnTo>
                  <a:lnTo>
                    <a:pt x="168538" y="321310"/>
                  </a:lnTo>
                  <a:lnTo>
                    <a:pt x="178377" y="320358"/>
                  </a:lnTo>
                  <a:lnTo>
                    <a:pt x="188216" y="319723"/>
                  </a:lnTo>
                  <a:lnTo>
                    <a:pt x="198373" y="319088"/>
                  </a:lnTo>
                  <a:close/>
                  <a:moveTo>
                    <a:pt x="2076641" y="106363"/>
                  </a:moveTo>
                  <a:lnTo>
                    <a:pt x="2082030" y="106363"/>
                  </a:lnTo>
                  <a:lnTo>
                    <a:pt x="2087102" y="106363"/>
                  </a:lnTo>
                  <a:lnTo>
                    <a:pt x="2092174" y="106679"/>
                  </a:lnTo>
                  <a:lnTo>
                    <a:pt x="2097246" y="107313"/>
                  </a:lnTo>
                  <a:lnTo>
                    <a:pt x="2102318" y="108263"/>
                  </a:lnTo>
                  <a:lnTo>
                    <a:pt x="2107390" y="109213"/>
                  </a:lnTo>
                  <a:lnTo>
                    <a:pt x="2112145" y="110797"/>
                  </a:lnTo>
                  <a:lnTo>
                    <a:pt x="2117217" y="112064"/>
                  </a:lnTo>
                  <a:lnTo>
                    <a:pt x="2121972" y="113965"/>
                  </a:lnTo>
                  <a:lnTo>
                    <a:pt x="2126727" y="116182"/>
                  </a:lnTo>
                  <a:lnTo>
                    <a:pt x="2131482" y="118399"/>
                  </a:lnTo>
                  <a:lnTo>
                    <a:pt x="2136237" y="120933"/>
                  </a:lnTo>
                  <a:lnTo>
                    <a:pt x="2140358" y="123784"/>
                  </a:lnTo>
                  <a:lnTo>
                    <a:pt x="2144796" y="126634"/>
                  </a:lnTo>
                  <a:lnTo>
                    <a:pt x="2148916" y="130119"/>
                  </a:lnTo>
                  <a:lnTo>
                    <a:pt x="2153354" y="133603"/>
                  </a:lnTo>
                  <a:lnTo>
                    <a:pt x="2157158" y="137087"/>
                  </a:lnTo>
                  <a:lnTo>
                    <a:pt x="2166351" y="146589"/>
                  </a:lnTo>
                  <a:lnTo>
                    <a:pt x="2169838" y="150707"/>
                  </a:lnTo>
                  <a:lnTo>
                    <a:pt x="2173642" y="154825"/>
                  </a:lnTo>
                  <a:lnTo>
                    <a:pt x="2176812" y="158626"/>
                  </a:lnTo>
                  <a:lnTo>
                    <a:pt x="2179665" y="163060"/>
                  </a:lnTo>
                  <a:lnTo>
                    <a:pt x="2182835" y="167811"/>
                  </a:lnTo>
                  <a:lnTo>
                    <a:pt x="2185371" y="172246"/>
                  </a:lnTo>
                  <a:lnTo>
                    <a:pt x="2187273" y="176997"/>
                  </a:lnTo>
                  <a:lnTo>
                    <a:pt x="2189492" y="181748"/>
                  </a:lnTo>
                  <a:lnTo>
                    <a:pt x="2191394" y="186183"/>
                  </a:lnTo>
                  <a:lnTo>
                    <a:pt x="2192979" y="191567"/>
                  </a:lnTo>
                  <a:lnTo>
                    <a:pt x="2194247" y="196002"/>
                  </a:lnTo>
                  <a:lnTo>
                    <a:pt x="2195515" y="201387"/>
                  </a:lnTo>
                  <a:lnTo>
                    <a:pt x="2196149" y="206454"/>
                  </a:lnTo>
                  <a:lnTo>
                    <a:pt x="2196783" y="211522"/>
                  </a:lnTo>
                  <a:lnTo>
                    <a:pt x="2197100" y="216590"/>
                  </a:lnTo>
                  <a:lnTo>
                    <a:pt x="2197100" y="221658"/>
                  </a:lnTo>
                  <a:lnTo>
                    <a:pt x="2197100" y="226726"/>
                  </a:lnTo>
                  <a:lnTo>
                    <a:pt x="2196783" y="231794"/>
                  </a:lnTo>
                  <a:lnTo>
                    <a:pt x="2196149" y="236862"/>
                  </a:lnTo>
                  <a:lnTo>
                    <a:pt x="2195515" y="241613"/>
                  </a:lnTo>
                  <a:lnTo>
                    <a:pt x="2194247" y="246681"/>
                  </a:lnTo>
                  <a:lnTo>
                    <a:pt x="2192979" y="251749"/>
                  </a:lnTo>
                  <a:lnTo>
                    <a:pt x="2191394" y="256500"/>
                  </a:lnTo>
                  <a:lnTo>
                    <a:pt x="2189492" y="261251"/>
                  </a:lnTo>
                  <a:lnTo>
                    <a:pt x="2187273" y="266319"/>
                  </a:lnTo>
                  <a:lnTo>
                    <a:pt x="2185371" y="270754"/>
                  </a:lnTo>
                  <a:lnTo>
                    <a:pt x="2182835" y="275505"/>
                  </a:lnTo>
                  <a:lnTo>
                    <a:pt x="2179665" y="279623"/>
                  </a:lnTo>
                  <a:lnTo>
                    <a:pt x="2176812" y="284057"/>
                  </a:lnTo>
                  <a:lnTo>
                    <a:pt x="2173642" y="288492"/>
                  </a:lnTo>
                  <a:lnTo>
                    <a:pt x="2169838" y="292609"/>
                  </a:lnTo>
                  <a:lnTo>
                    <a:pt x="2166351" y="296410"/>
                  </a:lnTo>
                  <a:lnTo>
                    <a:pt x="1970764" y="491843"/>
                  </a:lnTo>
                  <a:lnTo>
                    <a:pt x="1967277" y="495010"/>
                  </a:lnTo>
                  <a:lnTo>
                    <a:pt x="1963473" y="498178"/>
                  </a:lnTo>
                  <a:lnTo>
                    <a:pt x="1959986" y="500712"/>
                  </a:lnTo>
                  <a:lnTo>
                    <a:pt x="1956816" y="502612"/>
                  </a:lnTo>
                  <a:lnTo>
                    <a:pt x="1953329" y="504513"/>
                  </a:lnTo>
                  <a:lnTo>
                    <a:pt x="1950476" y="505463"/>
                  </a:lnTo>
                  <a:lnTo>
                    <a:pt x="1947623" y="505780"/>
                  </a:lnTo>
                  <a:lnTo>
                    <a:pt x="1944771" y="506413"/>
                  </a:lnTo>
                  <a:lnTo>
                    <a:pt x="1941918" y="505780"/>
                  </a:lnTo>
                  <a:lnTo>
                    <a:pt x="1939382" y="505463"/>
                  </a:lnTo>
                  <a:lnTo>
                    <a:pt x="1936846" y="504513"/>
                  </a:lnTo>
                  <a:lnTo>
                    <a:pt x="1933993" y="502929"/>
                  </a:lnTo>
                  <a:lnTo>
                    <a:pt x="1931457" y="501662"/>
                  </a:lnTo>
                  <a:lnTo>
                    <a:pt x="1928921" y="499445"/>
                  </a:lnTo>
                  <a:lnTo>
                    <a:pt x="1924166" y="494694"/>
                  </a:lnTo>
                  <a:lnTo>
                    <a:pt x="1919094" y="489309"/>
                  </a:lnTo>
                  <a:lnTo>
                    <a:pt x="1914022" y="482657"/>
                  </a:lnTo>
                  <a:lnTo>
                    <a:pt x="1903561" y="467770"/>
                  </a:lnTo>
                  <a:lnTo>
                    <a:pt x="1897855" y="459852"/>
                  </a:lnTo>
                  <a:lnTo>
                    <a:pt x="1891515" y="451616"/>
                  </a:lnTo>
                  <a:lnTo>
                    <a:pt x="1884541" y="443698"/>
                  </a:lnTo>
                  <a:lnTo>
                    <a:pt x="1877250" y="435779"/>
                  </a:lnTo>
                  <a:lnTo>
                    <a:pt x="1868057" y="426277"/>
                  </a:lnTo>
                  <a:lnTo>
                    <a:pt x="1859815" y="418991"/>
                  </a:lnTo>
                  <a:lnTo>
                    <a:pt x="1851890" y="412023"/>
                  </a:lnTo>
                  <a:lnTo>
                    <a:pt x="1843966" y="406005"/>
                  </a:lnTo>
                  <a:lnTo>
                    <a:pt x="1836041" y="399987"/>
                  </a:lnTo>
                  <a:lnTo>
                    <a:pt x="1820825" y="389217"/>
                  </a:lnTo>
                  <a:lnTo>
                    <a:pt x="1814485" y="384466"/>
                  </a:lnTo>
                  <a:lnTo>
                    <a:pt x="1808462" y="379398"/>
                  </a:lnTo>
                  <a:lnTo>
                    <a:pt x="1804024" y="374647"/>
                  </a:lnTo>
                  <a:lnTo>
                    <a:pt x="1802122" y="372113"/>
                  </a:lnTo>
                  <a:lnTo>
                    <a:pt x="1800220" y="369579"/>
                  </a:lnTo>
                  <a:lnTo>
                    <a:pt x="1798635" y="367045"/>
                  </a:lnTo>
                  <a:lnTo>
                    <a:pt x="1798001" y="364511"/>
                  </a:lnTo>
                  <a:lnTo>
                    <a:pt x="1797367" y="361660"/>
                  </a:lnTo>
                  <a:lnTo>
                    <a:pt x="1797050" y="359126"/>
                  </a:lnTo>
                  <a:lnTo>
                    <a:pt x="1797367" y="355959"/>
                  </a:lnTo>
                  <a:lnTo>
                    <a:pt x="1797684" y="353108"/>
                  </a:lnTo>
                  <a:lnTo>
                    <a:pt x="1798635" y="349941"/>
                  </a:lnTo>
                  <a:lnTo>
                    <a:pt x="1800220" y="346773"/>
                  </a:lnTo>
                  <a:lnTo>
                    <a:pt x="1802439" y="343289"/>
                  </a:lnTo>
                  <a:lnTo>
                    <a:pt x="1804975" y="340122"/>
                  </a:lnTo>
                  <a:lnTo>
                    <a:pt x="1807828" y="336637"/>
                  </a:lnTo>
                  <a:lnTo>
                    <a:pt x="1811632" y="332520"/>
                  </a:lnTo>
                  <a:lnTo>
                    <a:pt x="2006902" y="137087"/>
                  </a:lnTo>
                  <a:lnTo>
                    <a:pt x="2011023" y="133603"/>
                  </a:lnTo>
                  <a:lnTo>
                    <a:pt x="2014827" y="130119"/>
                  </a:lnTo>
                  <a:lnTo>
                    <a:pt x="2019265" y="126634"/>
                  </a:lnTo>
                  <a:lnTo>
                    <a:pt x="2023703" y="123784"/>
                  </a:lnTo>
                  <a:lnTo>
                    <a:pt x="2028141" y="120933"/>
                  </a:lnTo>
                  <a:lnTo>
                    <a:pt x="2032896" y="118399"/>
                  </a:lnTo>
                  <a:lnTo>
                    <a:pt x="2037017" y="116182"/>
                  </a:lnTo>
                  <a:lnTo>
                    <a:pt x="2041772" y="113965"/>
                  </a:lnTo>
                  <a:lnTo>
                    <a:pt x="2046843" y="112064"/>
                  </a:lnTo>
                  <a:lnTo>
                    <a:pt x="2051598" y="110797"/>
                  </a:lnTo>
                  <a:lnTo>
                    <a:pt x="2056670" y="109213"/>
                  </a:lnTo>
                  <a:lnTo>
                    <a:pt x="2061425" y="108263"/>
                  </a:lnTo>
                  <a:lnTo>
                    <a:pt x="2066497" y="107313"/>
                  </a:lnTo>
                  <a:lnTo>
                    <a:pt x="2071569" y="106679"/>
                  </a:lnTo>
                  <a:lnTo>
                    <a:pt x="2076641" y="106363"/>
                  </a:lnTo>
                  <a:close/>
                  <a:moveTo>
                    <a:pt x="2213628" y="19050"/>
                  </a:moveTo>
                  <a:lnTo>
                    <a:pt x="2219371" y="19369"/>
                  </a:lnTo>
                  <a:lnTo>
                    <a:pt x="2225751" y="20007"/>
                  </a:lnTo>
                  <a:lnTo>
                    <a:pt x="2231493" y="21602"/>
                  </a:lnTo>
                  <a:lnTo>
                    <a:pt x="2237236" y="23516"/>
                  </a:lnTo>
                  <a:lnTo>
                    <a:pt x="2242978" y="26387"/>
                  </a:lnTo>
                  <a:lnTo>
                    <a:pt x="2248401" y="29258"/>
                  </a:lnTo>
                  <a:lnTo>
                    <a:pt x="2253506" y="33087"/>
                  </a:lnTo>
                  <a:lnTo>
                    <a:pt x="2258291" y="37234"/>
                  </a:lnTo>
                  <a:lnTo>
                    <a:pt x="2262757" y="42019"/>
                  </a:lnTo>
                  <a:lnTo>
                    <a:pt x="2266266" y="47123"/>
                  </a:lnTo>
                  <a:lnTo>
                    <a:pt x="2269457" y="52547"/>
                  </a:lnTo>
                  <a:lnTo>
                    <a:pt x="2272009" y="58608"/>
                  </a:lnTo>
                  <a:lnTo>
                    <a:pt x="2273923" y="64350"/>
                  </a:lnTo>
                  <a:lnTo>
                    <a:pt x="2275518" y="70412"/>
                  </a:lnTo>
                  <a:lnTo>
                    <a:pt x="2276475" y="76154"/>
                  </a:lnTo>
                  <a:lnTo>
                    <a:pt x="2276475" y="82216"/>
                  </a:lnTo>
                  <a:lnTo>
                    <a:pt x="2276475" y="88277"/>
                  </a:lnTo>
                  <a:lnTo>
                    <a:pt x="2275518" y="94338"/>
                  </a:lnTo>
                  <a:lnTo>
                    <a:pt x="2273923" y="100400"/>
                  </a:lnTo>
                  <a:lnTo>
                    <a:pt x="2272009" y="106142"/>
                  </a:lnTo>
                  <a:lnTo>
                    <a:pt x="2269457" y="111565"/>
                  </a:lnTo>
                  <a:lnTo>
                    <a:pt x="2266266" y="117308"/>
                  </a:lnTo>
                  <a:lnTo>
                    <a:pt x="2262757" y="122412"/>
                  </a:lnTo>
                  <a:lnTo>
                    <a:pt x="2258291" y="126878"/>
                  </a:lnTo>
                  <a:lnTo>
                    <a:pt x="2241064" y="144105"/>
                  </a:lnTo>
                  <a:lnTo>
                    <a:pt x="2236598" y="148253"/>
                  </a:lnTo>
                  <a:lnTo>
                    <a:pt x="2232769" y="150805"/>
                  </a:lnTo>
                  <a:lnTo>
                    <a:pt x="2230855" y="151443"/>
                  </a:lnTo>
                  <a:lnTo>
                    <a:pt x="2228941" y="152400"/>
                  </a:lnTo>
                  <a:lnTo>
                    <a:pt x="2227346" y="152400"/>
                  </a:lnTo>
                  <a:lnTo>
                    <a:pt x="2225751" y="152400"/>
                  </a:lnTo>
                  <a:lnTo>
                    <a:pt x="2224156" y="152081"/>
                  </a:lnTo>
                  <a:lnTo>
                    <a:pt x="2222880" y="151443"/>
                  </a:lnTo>
                  <a:lnTo>
                    <a:pt x="2220009" y="149848"/>
                  </a:lnTo>
                  <a:lnTo>
                    <a:pt x="2217456" y="147295"/>
                  </a:lnTo>
                  <a:lnTo>
                    <a:pt x="2214904" y="143786"/>
                  </a:lnTo>
                  <a:lnTo>
                    <a:pt x="2212352" y="140277"/>
                  </a:lnTo>
                  <a:lnTo>
                    <a:pt x="2209800" y="135811"/>
                  </a:lnTo>
                  <a:lnTo>
                    <a:pt x="2204058" y="126240"/>
                  </a:lnTo>
                  <a:lnTo>
                    <a:pt x="2201186" y="121455"/>
                  </a:lnTo>
                  <a:lnTo>
                    <a:pt x="2197358" y="116351"/>
                  </a:lnTo>
                  <a:lnTo>
                    <a:pt x="2193530" y="111246"/>
                  </a:lnTo>
                  <a:lnTo>
                    <a:pt x="2189064" y="106461"/>
                  </a:lnTo>
                  <a:lnTo>
                    <a:pt x="2184278" y="101995"/>
                  </a:lnTo>
                  <a:lnTo>
                    <a:pt x="2179493" y="98167"/>
                  </a:lnTo>
                  <a:lnTo>
                    <a:pt x="2174389" y="94657"/>
                  </a:lnTo>
                  <a:lnTo>
                    <a:pt x="2169285" y="91467"/>
                  </a:lnTo>
                  <a:lnTo>
                    <a:pt x="2159714" y="85725"/>
                  </a:lnTo>
                  <a:lnTo>
                    <a:pt x="2155248" y="83173"/>
                  </a:lnTo>
                  <a:lnTo>
                    <a:pt x="2151739" y="80620"/>
                  </a:lnTo>
                  <a:lnTo>
                    <a:pt x="2148229" y="78068"/>
                  </a:lnTo>
                  <a:lnTo>
                    <a:pt x="2145677" y="75516"/>
                  </a:lnTo>
                  <a:lnTo>
                    <a:pt x="2144082" y="72964"/>
                  </a:lnTo>
                  <a:lnTo>
                    <a:pt x="2143763" y="71369"/>
                  </a:lnTo>
                  <a:lnTo>
                    <a:pt x="2143125" y="69774"/>
                  </a:lnTo>
                  <a:lnTo>
                    <a:pt x="2143125" y="68179"/>
                  </a:lnTo>
                  <a:lnTo>
                    <a:pt x="2143763" y="66584"/>
                  </a:lnTo>
                  <a:lnTo>
                    <a:pt x="2144082" y="64669"/>
                  </a:lnTo>
                  <a:lnTo>
                    <a:pt x="2144720" y="63074"/>
                  </a:lnTo>
                  <a:lnTo>
                    <a:pt x="2147591" y="59246"/>
                  </a:lnTo>
                  <a:lnTo>
                    <a:pt x="2151419" y="54780"/>
                  </a:lnTo>
                  <a:lnTo>
                    <a:pt x="2168647" y="37234"/>
                  </a:lnTo>
                  <a:lnTo>
                    <a:pt x="2173751" y="33087"/>
                  </a:lnTo>
                  <a:lnTo>
                    <a:pt x="2178855" y="29258"/>
                  </a:lnTo>
                  <a:lnTo>
                    <a:pt x="2183959" y="26387"/>
                  </a:lnTo>
                  <a:lnTo>
                    <a:pt x="2189702" y="23516"/>
                  </a:lnTo>
                  <a:lnTo>
                    <a:pt x="2195125" y="21602"/>
                  </a:lnTo>
                  <a:lnTo>
                    <a:pt x="2201506" y="20007"/>
                  </a:lnTo>
                  <a:lnTo>
                    <a:pt x="2207248" y="19369"/>
                  </a:lnTo>
                  <a:lnTo>
                    <a:pt x="2213628" y="19050"/>
                  </a:lnTo>
                  <a:close/>
                  <a:moveTo>
                    <a:pt x="1985550" y="0"/>
                  </a:moveTo>
                  <a:lnTo>
                    <a:pt x="1989686" y="0"/>
                  </a:lnTo>
                  <a:lnTo>
                    <a:pt x="1993822" y="0"/>
                  </a:lnTo>
                  <a:lnTo>
                    <a:pt x="1997640" y="634"/>
                  </a:lnTo>
                  <a:lnTo>
                    <a:pt x="2001776" y="1903"/>
                  </a:lnTo>
                  <a:lnTo>
                    <a:pt x="2005594" y="2855"/>
                  </a:lnTo>
                  <a:lnTo>
                    <a:pt x="2009411" y="4759"/>
                  </a:lnTo>
                  <a:lnTo>
                    <a:pt x="2012911" y="6980"/>
                  </a:lnTo>
                  <a:lnTo>
                    <a:pt x="2016411" y="9518"/>
                  </a:lnTo>
                  <a:lnTo>
                    <a:pt x="2019592" y="12374"/>
                  </a:lnTo>
                  <a:lnTo>
                    <a:pt x="2022456" y="15229"/>
                  </a:lnTo>
                  <a:lnTo>
                    <a:pt x="2025001" y="19037"/>
                  </a:lnTo>
                  <a:lnTo>
                    <a:pt x="2026910" y="22210"/>
                  </a:lnTo>
                  <a:lnTo>
                    <a:pt x="2028819" y="26334"/>
                  </a:lnTo>
                  <a:lnTo>
                    <a:pt x="2030091" y="29824"/>
                  </a:lnTo>
                  <a:lnTo>
                    <a:pt x="2031364" y="33949"/>
                  </a:lnTo>
                  <a:lnTo>
                    <a:pt x="2031682" y="37757"/>
                  </a:lnTo>
                  <a:lnTo>
                    <a:pt x="2032000" y="41881"/>
                  </a:lnTo>
                  <a:lnTo>
                    <a:pt x="2031682" y="46006"/>
                  </a:lnTo>
                  <a:lnTo>
                    <a:pt x="2031046" y="49813"/>
                  </a:lnTo>
                  <a:lnTo>
                    <a:pt x="2030091" y="53938"/>
                  </a:lnTo>
                  <a:lnTo>
                    <a:pt x="2028819" y="57745"/>
                  </a:lnTo>
                  <a:lnTo>
                    <a:pt x="2026910" y="61553"/>
                  </a:lnTo>
                  <a:lnTo>
                    <a:pt x="2025001" y="65043"/>
                  </a:lnTo>
                  <a:lnTo>
                    <a:pt x="2022456" y="68533"/>
                  </a:lnTo>
                  <a:lnTo>
                    <a:pt x="2019592" y="71706"/>
                  </a:lnTo>
                  <a:lnTo>
                    <a:pt x="1637177" y="453081"/>
                  </a:lnTo>
                  <a:lnTo>
                    <a:pt x="1633995" y="455937"/>
                  </a:lnTo>
                  <a:lnTo>
                    <a:pt x="1630814" y="458158"/>
                  </a:lnTo>
                  <a:lnTo>
                    <a:pt x="1626996" y="460379"/>
                  </a:lnTo>
                  <a:lnTo>
                    <a:pt x="1623496" y="462283"/>
                  </a:lnTo>
                  <a:lnTo>
                    <a:pt x="1619360" y="463552"/>
                  </a:lnTo>
                  <a:lnTo>
                    <a:pt x="1615224" y="464186"/>
                  </a:lnTo>
                  <a:lnTo>
                    <a:pt x="1611407" y="465138"/>
                  </a:lnTo>
                  <a:lnTo>
                    <a:pt x="1607271" y="465138"/>
                  </a:lnTo>
                  <a:lnTo>
                    <a:pt x="1603135" y="465138"/>
                  </a:lnTo>
                  <a:lnTo>
                    <a:pt x="1599317" y="464186"/>
                  </a:lnTo>
                  <a:lnTo>
                    <a:pt x="1595181" y="463552"/>
                  </a:lnTo>
                  <a:lnTo>
                    <a:pt x="1591681" y="462283"/>
                  </a:lnTo>
                  <a:lnTo>
                    <a:pt x="1587864" y="460379"/>
                  </a:lnTo>
                  <a:lnTo>
                    <a:pt x="1584364" y="458158"/>
                  </a:lnTo>
                  <a:lnTo>
                    <a:pt x="1580864" y="455937"/>
                  </a:lnTo>
                  <a:lnTo>
                    <a:pt x="1577683" y="453081"/>
                  </a:lnTo>
                  <a:lnTo>
                    <a:pt x="1574819" y="449591"/>
                  </a:lnTo>
                  <a:lnTo>
                    <a:pt x="1572274" y="446418"/>
                  </a:lnTo>
                  <a:lnTo>
                    <a:pt x="1570047" y="442928"/>
                  </a:lnTo>
                  <a:lnTo>
                    <a:pt x="1568138" y="439121"/>
                  </a:lnTo>
                  <a:lnTo>
                    <a:pt x="1567184" y="435314"/>
                  </a:lnTo>
                  <a:lnTo>
                    <a:pt x="1565911" y="431189"/>
                  </a:lnTo>
                  <a:lnTo>
                    <a:pt x="1565275" y="427381"/>
                  </a:lnTo>
                  <a:lnTo>
                    <a:pt x="1565275" y="423257"/>
                  </a:lnTo>
                  <a:lnTo>
                    <a:pt x="1565275" y="419132"/>
                  </a:lnTo>
                  <a:lnTo>
                    <a:pt x="1565911" y="415007"/>
                  </a:lnTo>
                  <a:lnTo>
                    <a:pt x="1567184" y="411517"/>
                  </a:lnTo>
                  <a:lnTo>
                    <a:pt x="1568138" y="407393"/>
                  </a:lnTo>
                  <a:lnTo>
                    <a:pt x="1570047" y="403902"/>
                  </a:lnTo>
                  <a:lnTo>
                    <a:pt x="1572274" y="400095"/>
                  </a:lnTo>
                  <a:lnTo>
                    <a:pt x="1574819" y="396922"/>
                  </a:lnTo>
                  <a:lnTo>
                    <a:pt x="1577683" y="393749"/>
                  </a:lnTo>
                  <a:lnTo>
                    <a:pt x="1960098" y="12374"/>
                  </a:lnTo>
                  <a:lnTo>
                    <a:pt x="1962962" y="9518"/>
                  </a:lnTo>
                  <a:lnTo>
                    <a:pt x="1966779" y="6980"/>
                  </a:lnTo>
                  <a:lnTo>
                    <a:pt x="1970279" y="4759"/>
                  </a:lnTo>
                  <a:lnTo>
                    <a:pt x="1974097" y="2855"/>
                  </a:lnTo>
                  <a:lnTo>
                    <a:pt x="1977596" y="1903"/>
                  </a:lnTo>
                  <a:lnTo>
                    <a:pt x="1981732" y="634"/>
                  </a:lnTo>
                  <a:lnTo>
                    <a:pt x="198555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sz="1800">
                <a:solidFill>
                  <a:srgbClr val="1C666E"/>
                </a:solidFill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组合 36"/>
          <p:cNvGrpSpPr/>
          <p:nvPr/>
        </p:nvGrpSpPr>
        <p:grpSpPr>
          <a:xfrm>
            <a:off x="1528941" y="2846892"/>
            <a:ext cx="9507887" cy="2006600"/>
            <a:chOff x="1362075" y="2755900"/>
            <a:chExt cx="9509125" cy="2006600"/>
          </a:xfrm>
        </p:grpSpPr>
        <p:grpSp>
          <p:nvGrpSpPr>
            <p:cNvPr id="11" name="组合 10"/>
            <p:cNvGrpSpPr/>
            <p:nvPr/>
          </p:nvGrpSpPr>
          <p:grpSpPr>
            <a:xfrm>
              <a:off x="1703539" y="2755900"/>
              <a:ext cx="8826197" cy="2006600"/>
              <a:chOff x="1703539" y="2755900"/>
              <a:chExt cx="8826197" cy="2006600"/>
            </a:xfrm>
          </p:grpSpPr>
          <p:cxnSp>
            <p:nvCxnSpPr>
              <p:cNvPr id="22" name="直接连接符 21"/>
              <p:cNvCxnSpPr/>
              <p:nvPr/>
            </p:nvCxnSpPr>
            <p:spPr>
              <a:xfrm>
                <a:off x="8785225" y="2844800"/>
                <a:ext cx="1479550" cy="1917700"/>
              </a:xfrm>
              <a:prstGeom prst="line">
                <a:avLst/>
              </a:prstGeom>
              <a:ln w="12700">
                <a:solidFill>
                  <a:srgbClr val="9DA8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" name="组合 8"/>
              <p:cNvGrpSpPr/>
              <p:nvPr/>
            </p:nvGrpSpPr>
            <p:grpSpPr>
              <a:xfrm>
                <a:off x="1703539" y="2755900"/>
                <a:ext cx="8826197" cy="2006600"/>
                <a:chOff x="1703539" y="2755900"/>
                <a:chExt cx="8826197" cy="2006600"/>
              </a:xfrm>
            </p:grpSpPr>
            <p:cxnSp>
              <p:nvCxnSpPr>
                <p:cNvPr id="10" name="直接连接符 9"/>
                <p:cNvCxnSpPr>
                  <a:stCxn id="8" idx="5"/>
                </p:cNvCxnSpPr>
                <p:nvPr/>
              </p:nvCxnSpPr>
              <p:spPr>
                <a:xfrm flipV="1">
                  <a:off x="1703539" y="2755900"/>
                  <a:ext cx="658661" cy="960286"/>
                </a:xfrm>
                <a:prstGeom prst="line">
                  <a:avLst/>
                </a:prstGeom>
                <a:ln w="12700">
                  <a:solidFill>
                    <a:srgbClr val="9DA8B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直接连接符 11"/>
                <p:cNvCxnSpPr/>
                <p:nvPr/>
              </p:nvCxnSpPr>
              <p:spPr>
                <a:xfrm>
                  <a:off x="2362200" y="2755900"/>
                  <a:ext cx="1357313" cy="1898650"/>
                </a:xfrm>
                <a:prstGeom prst="line">
                  <a:avLst/>
                </a:prstGeom>
                <a:ln w="12700">
                  <a:solidFill>
                    <a:srgbClr val="9DA8B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直接连接符 14"/>
                <p:cNvCxnSpPr/>
                <p:nvPr/>
              </p:nvCxnSpPr>
              <p:spPr>
                <a:xfrm flipV="1">
                  <a:off x="3719513" y="2755900"/>
                  <a:ext cx="1969293" cy="1898650"/>
                </a:xfrm>
                <a:prstGeom prst="line">
                  <a:avLst/>
                </a:prstGeom>
                <a:ln w="12700">
                  <a:solidFill>
                    <a:srgbClr val="9DA8B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直接连接符 17"/>
                <p:cNvCxnSpPr/>
                <p:nvPr/>
              </p:nvCxnSpPr>
              <p:spPr>
                <a:xfrm>
                  <a:off x="5688806" y="2755900"/>
                  <a:ext cx="2210594" cy="2006600"/>
                </a:xfrm>
                <a:prstGeom prst="line">
                  <a:avLst/>
                </a:prstGeom>
                <a:ln w="12700">
                  <a:solidFill>
                    <a:srgbClr val="9DA8B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直接连接符 19"/>
                <p:cNvCxnSpPr/>
                <p:nvPr/>
              </p:nvCxnSpPr>
              <p:spPr>
                <a:xfrm flipV="1">
                  <a:off x="7891066" y="2844800"/>
                  <a:ext cx="894159" cy="1917700"/>
                </a:xfrm>
                <a:prstGeom prst="line">
                  <a:avLst/>
                </a:prstGeom>
                <a:ln w="12700">
                  <a:solidFill>
                    <a:srgbClr val="9DA8B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直接连接符 23"/>
                <p:cNvCxnSpPr>
                  <a:endCxn id="7" idx="1"/>
                </p:cNvCxnSpPr>
                <p:nvPr/>
              </p:nvCxnSpPr>
              <p:spPr>
                <a:xfrm flipV="1">
                  <a:off x="10264775" y="4005414"/>
                  <a:ext cx="264961" cy="757086"/>
                </a:xfrm>
                <a:prstGeom prst="line">
                  <a:avLst/>
                </a:prstGeom>
                <a:ln w="12700">
                  <a:solidFill>
                    <a:srgbClr val="9DA8B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7" name="椭圆 6"/>
            <p:cNvSpPr/>
            <p:nvPr/>
          </p:nvSpPr>
          <p:spPr>
            <a:xfrm flipV="1">
              <a:off x="10471150" y="3663950"/>
              <a:ext cx="400050" cy="40005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9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8" name="椭圆 7"/>
            <p:cNvSpPr/>
            <p:nvPr/>
          </p:nvSpPr>
          <p:spPr>
            <a:xfrm flipV="1">
              <a:off x="1362075" y="3657600"/>
              <a:ext cx="400050" cy="40005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9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4547974" y="3310448"/>
            <a:ext cx="1276185" cy="1276351"/>
            <a:chOff x="4381500" y="3219450"/>
            <a:chExt cx="1276350" cy="1276350"/>
          </a:xfrm>
        </p:grpSpPr>
        <p:sp>
          <p:nvSpPr>
            <p:cNvPr id="4" name="椭圆 3"/>
            <p:cNvSpPr/>
            <p:nvPr/>
          </p:nvSpPr>
          <p:spPr>
            <a:xfrm>
              <a:off x="4381500" y="3219450"/>
              <a:ext cx="1276350" cy="127635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9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42" name="Freeform 173"/>
            <p:cNvSpPr>
              <a:spLocks noChangeAspect="1" noEditPoints="1"/>
            </p:cNvSpPr>
            <p:nvPr/>
          </p:nvSpPr>
          <p:spPr bwMode="auto">
            <a:xfrm>
              <a:off x="4790107" y="3612825"/>
              <a:ext cx="459136" cy="489600"/>
            </a:xfrm>
            <a:custGeom>
              <a:avLst/>
              <a:gdLst>
                <a:gd name="T0" fmla="*/ 75 w 89"/>
                <a:gd name="T1" fmla="*/ 22 h 95"/>
                <a:gd name="T2" fmla="*/ 89 w 89"/>
                <a:gd name="T3" fmla="*/ 53 h 95"/>
                <a:gd name="T4" fmla="*/ 78 w 89"/>
                <a:gd name="T5" fmla="*/ 80 h 95"/>
                <a:gd name="T6" fmla="*/ 47 w 89"/>
                <a:gd name="T7" fmla="*/ 53 h 95"/>
                <a:gd name="T8" fmla="*/ 75 w 89"/>
                <a:gd name="T9" fmla="*/ 22 h 95"/>
                <a:gd name="T10" fmla="*/ 76 w 89"/>
                <a:gd name="T11" fmla="*/ 83 h 95"/>
                <a:gd name="T12" fmla="*/ 69 w 89"/>
                <a:gd name="T13" fmla="*/ 88 h 95"/>
                <a:gd name="T14" fmla="*/ 74 w 89"/>
                <a:gd name="T15" fmla="*/ 81 h 95"/>
                <a:gd name="T16" fmla="*/ 76 w 89"/>
                <a:gd name="T17" fmla="*/ 83 h 95"/>
                <a:gd name="T18" fmla="*/ 64 w 89"/>
                <a:gd name="T19" fmla="*/ 92 h 95"/>
                <a:gd name="T20" fmla="*/ 72 w 89"/>
                <a:gd name="T21" fmla="*/ 79 h 95"/>
                <a:gd name="T22" fmla="*/ 70 w 89"/>
                <a:gd name="T23" fmla="*/ 77 h 95"/>
                <a:gd name="T24" fmla="*/ 60 w 89"/>
                <a:gd name="T25" fmla="*/ 94 h 95"/>
                <a:gd name="T26" fmla="*/ 64 w 89"/>
                <a:gd name="T27" fmla="*/ 92 h 95"/>
                <a:gd name="T28" fmla="*/ 58 w 89"/>
                <a:gd name="T29" fmla="*/ 91 h 95"/>
                <a:gd name="T30" fmla="*/ 67 w 89"/>
                <a:gd name="T31" fmla="*/ 75 h 95"/>
                <a:gd name="T32" fmla="*/ 65 w 89"/>
                <a:gd name="T33" fmla="*/ 74 h 95"/>
                <a:gd name="T34" fmla="*/ 57 w 89"/>
                <a:gd name="T35" fmla="*/ 88 h 95"/>
                <a:gd name="T36" fmla="*/ 58 w 89"/>
                <a:gd name="T37" fmla="*/ 91 h 95"/>
                <a:gd name="T38" fmla="*/ 56 w 89"/>
                <a:gd name="T39" fmla="*/ 84 h 95"/>
                <a:gd name="T40" fmla="*/ 63 w 89"/>
                <a:gd name="T41" fmla="*/ 72 h 95"/>
                <a:gd name="T42" fmla="*/ 61 w 89"/>
                <a:gd name="T43" fmla="*/ 70 h 95"/>
                <a:gd name="T44" fmla="*/ 55 w 89"/>
                <a:gd name="T45" fmla="*/ 81 h 95"/>
                <a:gd name="T46" fmla="*/ 56 w 89"/>
                <a:gd name="T47" fmla="*/ 84 h 95"/>
                <a:gd name="T48" fmla="*/ 53 w 89"/>
                <a:gd name="T49" fmla="*/ 78 h 95"/>
                <a:gd name="T50" fmla="*/ 59 w 89"/>
                <a:gd name="T51" fmla="*/ 68 h 95"/>
                <a:gd name="T52" fmla="*/ 57 w 89"/>
                <a:gd name="T53" fmla="*/ 66 h 95"/>
                <a:gd name="T54" fmla="*/ 52 w 89"/>
                <a:gd name="T55" fmla="*/ 75 h 95"/>
                <a:gd name="T56" fmla="*/ 53 w 89"/>
                <a:gd name="T57" fmla="*/ 78 h 95"/>
                <a:gd name="T58" fmla="*/ 51 w 89"/>
                <a:gd name="T59" fmla="*/ 71 h 95"/>
                <a:gd name="T60" fmla="*/ 55 w 89"/>
                <a:gd name="T61" fmla="*/ 64 h 95"/>
                <a:gd name="T62" fmla="*/ 53 w 89"/>
                <a:gd name="T63" fmla="*/ 62 h 95"/>
                <a:gd name="T64" fmla="*/ 50 w 89"/>
                <a:gd name="T65" fmla="*/ 68 h 95"/>
                <a:gd name="T66" fmla="*/ 51 w 89"/>
                <a:gd name="T67" fmla="*/ 71 h 95"/>
                <a:gd name="T68" fmla="*/ 48 w 89"/>
                <a:gd name="T69" fmla="*/ 65 h 95"/>
                <a:gd name="T70" fmla="*/ 51 w 89"/>
                <a:gd name="T71" fmla="*/ 61 h 95"/>
                <a:gd name="T72" fmla="*/ 49 w 89"/>
                <a:gd name="T73" fmla="*/ 59 h 95"/>
                <a:gd name="T74" fmla="*/ 47 w 89"/>
                <a:gd name="T75" fmla="*/ 61 h 95"/>
                <a:gd name="T76" fmla="*/ 48 w 89"/>
                <a:gd name="T77" fmla="*/ 65 h 95"/>
                <a:gd name="T78" fmla="*/ 46 w 89"/>
                <a:gd name="T79" fmla="*/ 58 h 95"/>
                <a:gd name="T80" fmla="*/ 45 w 89"/>
                <a:gd name="T81" fmla="*/ 55 h 95"/>
                <a:gd name="T82" fmla="*/ 47 w 89"/>
                <a:gd name="T83" fmla="*/ 57 h 95"/>
                <a:gd name="T84" fmla="*/ 46 w 89"/>
                <a:gd name="T85" fmla="*/ 58 h 95"/>
                <a:gd name="T86" fmla="*/ 59 w 89"/>
                <a:gd name="T87" fmla="*/ 17 h 95"/>
                <a:gd name="T88" fmla="*/ 41 w 89"/>
                <a:gd name="T89" fmla="*/ 54 h 95"/>
                <a:gd name="T90" fmla="*/ 36 w 89"/>
                <a:gd name="T91" fmla="*/ 13 h 95"/>
                <a:gd name="T92" fmla="*/ 0 w 89"/>
                <a:gd name="T93" fmla="*/ 54 h 95"/>
                <a:gd name="T94" fmla="*/ 41 w 89"/>
                <a:gd name="T95" fmla="*/ 95 h 95"/>
                <a:gd name="T96" fmla="*/ 55 w 89"/>
                <a:gd name="T97" fmla="*/ 93 h 95"/>
                <a:gd name="T98" fmla="*/ 41 w 89"/>
                <a:gd name="T99" fmla="*/ 54 h 95"/>
                <a:gd name="T100" fmla="*/ 68 w 89"/>
                <a:gd name="T101" fmla="*/ 23 h 95"/>
                <a:gd name="T102" fmla="*/ 59 w 89"/>
                <a:gd name="T103" fmla="*/ 17 h 95"/>
                <a:gd name="T104" fmla="*/ 43 w 89"/>
                <a:gd name="T105" fmla="*/ 0 h 95"/>
                <a:gd name="T106" fmla="*/ 38 w 89"/>
                <a:gd name="T107" fmla="*/ 0 h 95"/>
                <a:gd name="T108" fmla="*/ 43 w 89"/>
                <a:gd name="T109" fmla="*/ 41 h 95"/>
                <a:gd name="T110" fmla="*/ 61 w 89"/>
                <a:gd name="T111" fmla="*/ 4 h 95"/>
                <a:gd name="T112" fmla="*/ 43 w 89"/>
                <a:gd name="T113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9" h="95">
                  <a:moveTo>
                    <a:pt x="75" y="22"/>
                  </a:moveTo>
                  <a:cubicBezTo>
                    <a:pt x="83" y="29"/>
                    <a:pt x="89" y="40"/>
                    <a:pt x="89" y="53"/>
                  </a:cubicBezTo>
                  <a:cubicBezTo>
                    <a:pt x="89" y="63"/>
                    <a:pt x="85" y="73"/>
                    <a:pt x="78" y="80"/>
                  </a:cubicBezTo>
                  <a:cubicBezTo>
                    <a:pt x="47" y="53"/>
                    <a:pt x="47" y="53"/>
                    <a:pt x="47" y="53"/>
                  </a:cubicBezTo>
                  <a:cubicBezTo>
                    <a:pt x="75" y="22"/>
                    <a:pt x="75" y="22"/>
                    <a:pt x="75" y="22"/>
                  </a:cubicBezTo>
                  <a:close/>
                  <a:moveTo>
                    <a:pt x="76" y="83"/>
                  </a:moveTo>
                  <a:cubicBezTo>
                    <a:pt x="74" y="85"/>
                    <a:pt x="72" y="87"/>
                    <a:pt x="69" y="88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6" y="83"/>
                    <a:pt x="76" y="83"/>
                    <a:pt x="76" y="83"/>
                  </a:cubicBezTo>
                  <a:close/>
                  <a:moveTo>
                    <a:pt x="64" y="92"/>
                  </a:moveTo>
                  <a:cubicBezTo>
                    <a:pt x="72" y="79"/>
                    <a:pt x="72" y="79"/>
                    <a:pt x="72" y="79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0" y="94"/>
                    <a:pt x="60" y="94"/>
                    <a:pt x="60" y="94"/>
                  </a:cubicBezTo>
                  <a:cubicBezTo>
                    <a:pt x="61" y="93"/>
                    <a:pt x="63" y="92"/>
                    <a:pt x="64" y="92"/>
                  </a:cubicBezTo>
                  <a:close/>
                  <a:moveTo>
                    <a:pt x="58" y="91"/>
                  </a:moveTo>
                  <a:cubicBezTo>
                    <a:pt x="67" y="75"/>
                    <a:pt x="67" y="75"/>
                    <a:pt x="67" y="75"/>
                  </a:cubicBezTo>
                  <a:cubicBezTo>
                    <a:pt x="65" y="74"/>
                    <a:pt x="65" y="74"/>
                    <a:pt x="65" y="74"/>
                  </a:cubicBezTo>
                  <a:cubicBezTo>
                    <a:pt x="57" y="88"/>
                    <a:pt x="57" y="88"/>
                    <a:pt x="57" y="88"/>
                  </a:cubicBezTo>
                  <a:cubicBezTo>
                    <a:pt x="58" y="91"/>
                    <a:pt x="58" y="91"/>
                    <a:pt x="58" y="91"/>
                  </a:cubicBezTo>
                  <a:close/>
                  <a:moveTo>
                    <a:pt x="56" y="84"/>
                  </a:moveTo>
                  <a:cubicBezTo>
                    <a:pt x="63" y="72"/>
                    <a:pt x="63" y="72"/>
                    <a:pt x="63" y="72"/>
                  </a:cubicBezTo>
                  <a:cubicBezTo>
                    <a:pt x="61" y="70"/>
                    <a:pt x="61" y="70"/>
                    <a:pt x="61" y="70"/>
                  </a:cubicBezTo>
                  <a:cubicBezTo>
                    <a:pt x="55" y="81"/>
                    <a:pt x="55" y="81"/>
                    <a:pt x="55" y="81"/>
                  </a:cubicBezTo>
                  <a:cubicBezTo>
                    <a:pt x="56" y="84"/>
                    <a:pt x="56" y="84"/>
                    <a:pt x="56" y="84"/>
                  </a:cubicBezTo>
                  <a:close/>
                  <a:moveTo>
                    <a:pt x="53" y="78"/>
                  </a:moveTo>
                  <a:cubicBezTo>
                    <a:pt x="59" y="68"/>
                    <a:pt x="59" y="68"/>
                    <a:pt x="59" y="68"/>
                  </a:cubicBezTo>
                  <a:cubicBezTo>
                    <a:pt x="57" y="66"/>
                    <a:pt x="57" y="66"/>
                    <a:pt x="57" y="66"/>
                  </a:cubicBezTo>
                  <a:cubicBezTo>
                    <a:pt x="52" y="75"/>
                    <a:pt x="52" y="75"/>
                    <a:pt x="52" y="75"/>
                  </a:cubicBezTo>
                  <a:cubicBezTo>
                    <a:pt x="53" y="78"/>
                    <a:pt x="53" y="78"/>
                    <a:pt x="53" y="78"/>
                  </a:cubicBezTo>
                  <a:close/>
                  <a:moveTo>
                    <a:pt x="51" y="71"/>
                  </a:moveTo>
                  <a:cubicBezTo>
                    <a:pt x="55" y="64"/>
                    <a:pt x="55" y="64"/>
                    <a:pt x="55" y="64"/>
                  </a:cubicBezTo>
                  <a:cubicBezTo>
                    <a:pt x="53" y="62"/>
                    <a:pt x="53" y="62"/>
                    <a:pt x="53" y="62"/>
                  </a:cubicBezTo>
                  <a:cubicBezTo>
                    <a:pt x="50" y="68"/>
                    <a:pt x="50" y="68"/>
                    <a:pt x="50" y="68"/>
                  </a:cubicBezTo>
                  <a:cubicBezTo>
                    <a:pt x="51" y="71"/>
                    <a:pt x="51" y="71"/>
                    <a:pt x="51" y="71"/>
                  </a:cubicBezTo>
                  <a:close/>
                  <a:moveTo>
                    <a:pt x="48" y="65"/>
                  </a:moveTo>
                  <a:cubicBezTo>
                    <a:pt x="51" y="61"/>
                    <a:pt x="51" y="61"/>
                    <a:pt x="51" y="61"/>
                  </a:cubicBezTo>
                  <a:cubicBezTo>
                    <a:pt x="49" y="59"/>
                    <a:pt x="49" y="59"/>
                    <a:pt x="49" y="59"/>
                  </a:cubicBezTo>
                  <a:cubicBezTo>
                    <a:pt x="47" y="61"/>
                    <a:pt x="47" y="61"/>
                    <a:pt x="47" y="61"/>
                  </a:cubicBezTo>
                  <a:cubicBezTo>
                    <a:pt x="48" y="65"/>
                    <a:pt x="48" y="65"/>
                    <a:pt x="48" y="65"/>
                  </a:cubicBezTo>
                  <a:close/>
                  <a:moveTo>
                    <a:pt x="46" y="58"/>
                  </a:moveTo>
                  <a:cubicBezTo>
                    <a:pt x="45" y="55"/>
                    <a:pt x="45" y="55"/>
                    <a:pt x="45" y="55"/>
                  </a:cubicBezTo>
                  <a:cubicBezTo>
                    <a:pt x="47" y="57"/>
                    <a:pt x="47" y="57"/>
                    <a:pt x="47" y="57"/>
                  </a:cubicBezTo>
                  <a:cubicBezTo>
                    <a:pt x="46" y="58"/>
                    <a:pt x="46" y="58"/>
                    <a:pt x="46" y="58"/>
                  </a:cubicBezTo>
                  <a:close/>
                  <a:moveTo>
                    <a:pt x="59" y="17"/>
                  </a:moveTo>
                  <a:cubicBezTo>
                    <a:pt x="41" y="54"/>
                    <a:pt x="41" y="54"/>
                    <a:pt x="41" y="54"/>
                  </a:cubicBezTo>
                  <a:cubicBezTo>
                    <a:pt x="41" y="54"/>
                    <a:pt x="38" y="28"/>
                    <a:pt x="36" y="13"/>
                  </a:cubicBezTo>
                  <a:cubicBezTo>
                    <a:pt x="16" y="15"/>
                    <a:pt x="0" y="33"/>
                    <a:pt x="0" y="54"/>
                  </a:cubicBezTo>
                  <a:cubicBezTo>
                    <a:pt x="0" y="77"/>
                    <a:pt x="18" y="95"/>
                    <a:pt x="41" y="95"/>
                  </a:cubicBezTo>
                  <a:cubicBezTo>
                    <a:pt x="46" y="95"/>
                    <a:pt x="51" y="94"/>
                    <a:pt x="55" y="93"/>
                  </a:cubicBezTo>
                  <a:cubicBezTo>
                    <a:pt x="41" y="54"/>
                    <a:pt x="41" y="54"/>
                    <a:pt x="41" y="54"/>
                  </a:cubicBezTo>
                  <a:cubicBezTo>
                    <a:pt x="68" y="23"/>
                    <a:pt x="68" y="23"/>
                    <a:pt x="68" y="23"/>
                  </a:cubicBezTo>
                  <a:cubicBezTo>
                    <a:pt x="66" y="20"/>
                    <a:pt x="63" y="18"/>
                    <a:pt x="59" y="17"/>
                  </a:cubicBezTo>
                  <a:close/>
                  <a:moveTo>
                    <a:pt x="43" y="0"/>
                  </a:moveTo>
                  <a:cubicBezTo>
                    <a:pt x="41" y="0"/>
                    <a:pt x="40" y="0"/>
                    <a:pt x="38" y="0"/>
                  </a:cubicBezTo>
                  <a:cubicBezTo>
                    <a:pt x="40" y="15"/>
                    <a:pt x="43" y="41"/>
                    <a:pt x="43" y="41"/>
                  </a:cubicBezTo>
                  <a:cubicBezTo>
                    <a:pt x="61" y="4"/>
                    <a:pt x="61" y="4"/>
                    <a:pt x="61" y="4"/>
                  </a:cubicBezTo>
                  <a:cubicBezTo>
                    <a:pt x="56" y="1"/>
                    <a:pt x="49" y="0"/>
                    <a:pt x="43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9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9052714" y="3310448"/>
            <a:ext cx="1276185" cy="1276351"/>
            <a:chOff x="8886825" y="3219450"/>
            <a:chExt cx="1276350" cy="1276350"/>
          </a:xfrm>
        </p:grpSpPr>
        <p:sp>
          <p:nvSpPr>
            <p:cNvPr id="6" name="椭圆 5"/>
            <p:cNvSpPr/>
            <p:nvPr/>
          </p:nvSpPr>
          <p:spPr>
            <a:xfrm>
              <a:off x="8886825" y="3219450"/>
              <a:ext cx="1276350" cy="127635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9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43" name="Freeform 122"/>
            <p:cNvSpPr>
              <a:spLocks noChangeAspect="1" noEditPoints="1"/>
            </p:cNvSpPr>
            <p:nvPr/>
          </p:nvSpPr>
          <p:spPr bwMode="auto">
            <a:xfrm>
              <a:off x="9365640" y="3612825"/>
              <a:ext cx="318721" cy="489600"/>
            </a:xfrm>
            <a:custGeom>
              <a:avLst/>
              <a:gdLst>
                <a:gd name="T0" fmla="*/ 31 w 70"/>
                <a:gd name="T1" fmla="*/ 20 h 108"/>
                <a:gd name="T2" fmla="*/ 36 w 70"/>
                <a:gd name="T3" fmla="*/ 20 h 108"/>
                <a:gd name="T4" fmla="*/ 51 w 70"/>
                <a:gd name="T5" fmla="*/ 32 h 108"/>
                <a:gd name="T6" fmla="*/ 62 w 70"/>
                <a:gd name="T7" fmla="*/ 51 h 108"/>
                <a:gd name="T8" fmla="*/ 64 w 70"/>
                <a:gd name="T9" fmla="*/ 69 h 108"/>
                <a:gd name="T10" fmla="*/ 63 w 70"/>
                <a:gd name="T11" fmla="*/ 74 h 108"/>
                <a:gd name="T12" fmla="*/ 54 w 70"/>
                <a:gd name="T13" fmla="*/ 60 h 108"/>
                <a:gd name="T14" fmla="*/ 49 w 70"/>
                <a:gd name="T15" fmla="*/ 55 h 108"/>
                <a:gd name="T16" fmla="*/ 41 w 70"/>
                <a:gd name="T17" fmla="*/ 42 h 108"/>
                <a:gd name="T18" fmla="*/ 40 w 70"/>
                <a:gd name="T19" fmla="*/ 34 h 108"/>
                <a:gd name="T20" fmla="*/ 31 w 70"/>
                <a:gd name="T21" fmla="*/ 20 h 108"/>
                <a:gd name="T22" fmla="*/ 39 w 70"/>
                <a:gd name="T23" fmla="*/ 60 h 108"/>
                <a:gd name="T24" fmla="*/ 36 w 70"/>
                <a:gd name="T25" fmla="*/ 70 h 108"/>
                <a:gd name="T26" fmla="*/ 54 w 70"/>
                <a:gd name="T27" fmla="*/ 103 h 108"/>
                <a:gd name="T28" fmla="*/ 65 w 70"/>
                <a:gd name="T29" fmla="*/ 106 h 108"/>
                <a:gd name="T30" fmla="*/ 65 w 70"/>
                <a:gd name="T31" fmla="*/ 106 h 108"/>
                <a:gd name="T32" fmla="*/ 68 w 70"/>
                <a:gd name="T33" fmla="*/ 95 h 108"/>
                <a:gd name="T34" fmla="*/ 49 w 70"/>
                <a:gd name="T35" fmla="*/ 63 h 108"/>
                <a:gd name="T36" fmla="*/ 39 w 70"/>
                <a:gd name="T37" fmla="*/ 60 h 108"/>
                <a:gd name="T38" fmla="*/ 39 w 70"/>
                <a:gd name="T39" fmla="*/ 60 h 108"/>
                <a:gd name="T40" fmla="*/ 5 w 70"/>
                <a:gd name="T41" fmla="*/ 2 h 108"/>
                <a:gd name="T42" fmla="*/ 2 w 70"/>
                <a:gd name="T43" fmla="*/ 13 h 108"/>
                <a:gd name="T44" fmla="*/ 21 w 70"/>
                <a:gd name="T45" fmla="*/ 45 h 108"/>
                <a:gd name="T46" fmla="*/ 32 w 70"/>
                <a:gd name="T47" fmla="*/ 48 h 108"/>
                <a:gd name="T48" fmla="*/ 32 w 70"/>
                <a:gd name="T49" fmla="*/ 48 h 108"/>
                <a:gd name="T50" fmla="*/ 35 w 70"/>
                <a:gd name="T51" fmla="*/ 37 h 108"/>
                <a:gd name="T52" fmla="*/ 16 w 70"/>
                <a:gd name="T53" fmla="*/ 5 h 108"/>
                <a:gd name="T54" fmla="*/ 5 w 70"/>
                <a:gd name="T55" fmla="*/ 2 h 108"/>
                <a:gd name="T56" fmla="*/ 5 w 70"/>
                <a:gd name="T57" fmla="*/ 2 h 108"/>
                <a:gd name="T58" fmla="*/ 39 w 70"/>
                <a:gd name="T59" fmla="*/ 88 h 108"/>
                <a:gd name="T60" fmla="*/ 31 w 70"/>
                <a:gd name="T61" fmla="*/ 73 h 108"/>
                <a:gd name="T62" fmla="*/ 29 w 70"/>
                <a:gd name="T63" fmla="*/ 66 h 108"/>
                <a:gd name="T64" fmla="*/ 22 w 70"/>
                <a:gd name="T65" fmla="*/ 53 h 108"/>
                <a:gd name="T66" fmla="*/ 16 w 70"/>
                <a:gd name="T67" fmla="*/ 48 h 108"/>
                <a:gd name="T68" fmla="*/ 8 w 70"/>
                <a:gd name="T69" fmla="*/ 33 h 108"/>
                <a:gd name="T70" fmla="*/ 6 w 70"/>
                <a:gd name="T71" fmla="*/ 38 h 108"/>
                <a:gd name="T72" fmla="*/ 8 w 70"/>
                <a:gd name="T73" fmla="*/ 57 h 108"/>
                <a:gd name="T74" fmla="*/ 19 w 70"/>
                <a:gd name="T75" fmla="*/ 75 h 108"/>
                <a:gd name="T76" fmla="*/ 34 w 70"/>
                <a:gd name="T77" fmla="*/ 87 h 108"/>
                <a:gd name="T78" fmla="*/ 39 w 70"/>
                <a:gd name="T79" fmla="*/ 8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70" h="108">
                  <a:moveTo>
                    <a:pt x="31" y="20"/>
                  </a:moveTo>
                  <a:cubicBezTo>
                    <a:pt x="33" y="20"/>
                    <a:pt x="34" y="20"/>
                    <a:pt x="36" y="20"/>
                  </a:cubicBezTo>
                  <a:cubicBezTo>
                    <a:pt x="42" y="22"/>
                    <a:pt x="48" y="26"/>
                    <a:pt x="51" y="32"/>
                  </a:cubicBezTo>
                  <a:cubicBezTo>
                    <a:pt x="62" y="51"/>
                    <a:pt x="62" y="51"/>
                    <a:pt x="62" y="51"/>
                  </a:cubicBezTo>
                  <a:cubicBezTo>
                    <a:pt x="65" y="56"/>
                    <a:pt x="66" y="63"/>
                    <a:pt x="64" y="69"/>
                  </a:cubicBezTo>
                  <a:cubicBezTo>
                    <a:pt x="64" y="71"/>
                    <a:pt x="63" y="73"/>
                    <a:pt x="63" y="74"/>
                  </a:cubicBezTo>
                  <a:cubicBezTo>
                    <a:pt x="54" y="60"/>
                    <a:pt x="54" y="60"/>
                    <a:pt x="54" y="60"/>
                  </a:cubicBezTo>
                  <a:cubicBezTo>
                    <a:pt x="53" y="58"/>
                    <a:pt x="51" y="56"/>
                    <a:pt x="49" y="55"/>
                  </a:cubicBezTo>
                  <a:cubicBezTo>
                    <a:pt x="41" y="42"/>
                    <a:pt x="41" y="42"/>
                    <a:pt x="41" y="42"/>
                  </a:cubicBezTo>
                  <a:cubicBezTo>
                    <a:pt x="41" y="39"/>
                    <a:pt x="41" y="37"/>
                    <a:pt x="40" y="34"/>
                  </a:cubicBezTo>
                  <a:cubicBezTo>
                    <a:pt x="31" y="20"/>
                    <a:pt x="31" y="20"/>
                    <a:pt x="31" y="20"/>
                  </a:cubicBezTo>
                  <a:close/>
                  <a:moveTo>
                    <a:pt x="39" y="60"/>
                  </a:moveTo>
                  <a:cubicBezTo>
                    <a:pt x="35" y="62"/>
                    <a:pt x="34" y="67"/>
                    <a:pt x="36" y="70"/>
                  </a:cubicBezTo>
                  <a:cubicBezTo>
                    <a:pt x="54" y="103"/>
                    <a:pt x="54" y="103"/>
                    <a:pt x="54" y="103"/>
                  </a:cubicBezTo>
                  <a:cubicBezTo>
                    <a:pt x="57" y="107"/>
                    <a:pt x="61" y="108"/>
                    <a:pt x="65" y="106"/>
                  </a:cubicBezTo>
                  <a:cubicBezTo>
                    <a:pt x="65" y="106"/>
                    <a:pt x="65" y="106"/>
                    <a:pt x="65" y="106"/>
                  </a:cubicBezTo>
                  <a:cubicBezTo>
                    <a:pt x="69" y="104"/>
                    <a:pt x="70" y="99"/>
                    <a:pt x="68" y="95"/>
                  </a:cubicBezTo>
                  <a:cubicBezTo>
                    <a:pt x="49" y="63"/>
                    <a:pt x="49" y="63"/>
                    <a:pt x="49" y="63"/>
                  </a:cubicBezTo>
                  <a:cubicBezTo>
                    <a:pt x="47" y="59"/>
                    <a:pt x="42" y="57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lose/>
                  <a:moveTo>
                    <a:pt x="5" y="2"/>
                  </a:moveTo>
                  <a:cubicBezTo>
                    <a:pt x="2" y="4"/>
                    <a:pt x="0" y="9"/>
                    <a:pt x="2" y="13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3" y="49"/>
                    <a:pt x="28" y="50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6" y="46"/>
                    <a:pt x="37" y="41"/>
                    <a:pt x="35" y="37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4" y="1"/>
                    <a:pt x="9" y="0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lose/>
                  <a:moveTo>
                    <a:pt x="39" y="88"/>
                  </a:moveTo>
                  <a:cubicBezTo>
                    <a:pt x="31" y="73"/>
                    <a:pt x="31" y="73"/>
                    <a:pt x="31" y="73"/>
                  </a:cubicBezTo>
                  <a:cubicBezTo>
                    <a:pt x="30" y="71"/>
                    <a:pt x="29" y="69"/>
                    <a:pt x="29" y="66"/>
                  </a:cubicBezTo>
                  <a:cubicBezTo>
                    <a:pt x="22" y="53"/>
                    <a:pt x="22" y="53"/>
                    <a:pt x="22" y="53"/>
                  </a:cubicBezTo>
                  <a:cubicBezTo>
                    <a:pt x="19" y="52"/>
                    <a:pt x="18" y="50"/>
                    <a:pt x="16" y="48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7" y="34"/>
                    <a:pt x="6" y="36"/>
                    <a:pt x="6" y="38"/>
                  </a:cubicBezTo>
                  <a:cubicBezTo>
                    <a:pt x="4" y="44"/>
                    <a:pt x="5" y="51"/>
                    <a:pt x="8" y="57"/>
                  </a:cubicBezTo>
                  <a:cubicBezTo>
                    <a:pt x="19" y="75"/>
                    <a:pt x="19" y="75"/>
                    <a:pt x="19" y="75"/>
                  </a:cubicBezTo>
                  <a:cubicBezTo>
                    <a:pt x="22" y="81"/>
                    <a:pt x="28" y="85"/>
                    <a:pt x="34" y="87"/>
                  </a:cubicBezTo>
                  <a:cubicBezTo>
                    <a:pt x="36" y="87"/>
                    <a:pt x="38" y="88"/>
                    <a:pt x="39" y="88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9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2376558" y="3310448"/>
            <a:ext cx="1276185" cy="1276351"/>
            <a:chOff x="2209800" y="3219450"/>
            <a:chExt cx="1276350" cy="1276350"/>
          </a:xfrm>
        </p:grpSpPr>
        <p:sp>
          <p:nvSpPr>
            <p:cNvPr id="3" name="椭圆 2"/>
            <p:cNvSpPr/>
            <p:nvPr/>
          </p:nvSpPr>
          <p:spPr>
            <a:xfrm>
              <a:off x="2209800" y="3219450"/>
              <a:ext cx="1276350" cy="127635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9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44" name="Freeform 357"/>
            <p:cNvSpPr>
              <a:spLocks noChangeAspect="1" noEditPoints="1"/>
            </p:cNvSpPr>
            <p:nvPr/>
          </p:nvSpPr>
          <p:spPr bwMode="auto">
            <a:xfrm>
              <a:off x="2543114" y="3641625"/>
              <a:ext cx="609723" cy="432000"/>
            </a:xfrm>
            <a:custGeom>
              <a:avLst/>
              <a:gdLst>
                <a:gd name="T0" fmla="*/ 47 w 94"/>
                <a:gd name="T1" fmla="*/ 17 h 67"/>
                <a:gd name="T2" fmla="*/ 31 w 94"/>
                <a:gd name="T3" fmla="*/ 33 h 67"/>
                <a:gd name="T4" fmla="*/ 47 w 94"/>
                <a:gd name="T5" fmla="*/ 49 h 67"/>
                <a:gd name="T6" fmla="*/ 63 w 94"/>
                <a:gd name="T7" fmla="*/ 33 h 67"/>
                <a:gd name="T8" fmla="*/ 47 w 94"/>
                <a:gd name="T9" fmla="*/ 17 h 67"/>
                <a:gd name="T10" fmla="*/ 71 w 94"/>
                <a:gd name="T11" fmla="*/ 10 h 67"/>
                <a:gd name="T12" fmla="*/ 65 w 94"/>
                <a:gd name="T13" fmla="*/ 15 h 67"/>
                <a:gd name="T14" fmla="*/ 72 w 94"/>
                <a:gd name="T15" fmla="*/ 33 h 67"/>
                <a:gd name="T16" fmla="*/ 65 w 94"/>
                <a:gd name="T17" fmla="*/ 51 h 67"/>
                <a:gd name="T18" fmla="*/ 71 w 94"/>
                <a:gd name="T19" fmla="*/ 57 h 67"/>
                <a:gd name="T20" fmla="*/ 80 w 94"/>
                <a:gd name="T21" fmla="*/ 33 h 67"/>
                <a:gd name="T22" fmla="*/ 71 w 94"/>
                <a:gd name="T23" fmla="*/ 10 h 67"/>
                <a:gd name="T24" fmla="*/ 81 w 94"/>
                <a:gd name="T25" fmla="*/ 0 h 67"/>
                <a:gd name="T26" fmla="*/ 75 w 94"/>
                <a:gd name="T27" fmla="*/ 5 h 67"/>
                <a:gd name="T28" fmla="*/ 86 w 94"/>
                <a:gd name="T29" fmla="*/ 33 h 67"/>
                <a:gd name="T30" fmla="*/ 75 w 94"/>
                <a:gd name="T31" fmla="*/ 61 h 67"/>
                <a:gd name="T32" fmla="*/ 81 w 94"/>
                <a:gd name="T33" fmla="*/ 67 h 67"/>
                <a:gd name="T34" fmla="*/ 94 w 94"/>
                <a:gd name="T35" fmla="*/ 33 h 67"/>
                <a:gd name="T36" fmla="*/ 81 w 94"/>
                <a:gd name="T37" fmla="*/ 0 h 67"/>
                <a:gd name="T38" fmla="*/ 24 w 94"/>
                <a:gd name="T39" fmla="*/ 10 h 67"/>
                <a:gd name="T40" fmla="*/ 14 w 94"/>
                <a:gd name="T41" fmla="*/ 33 h 67"/>
                <a:gd name="T42" fmla="*/ 24 w 94"/>
                <a:gd name="T43" fmla="*/ 57 h 67"/>
                <a:gd name="T44" fmla="*/ 30 w 94"/>
                <a:gd name="T45" fmla="*/ 51 h 67"/>
                <a:gd name="T46" fmla="*/ 22 w 94"/>
                <a:gd name="T47" fmla="*/ 33 h 67"/>
                <a:gd name="T48" fmla="*/ 30 w 94"/>
                <a:gd name="T49" fmla="*/ 15 h 67"/>
                <a:gd name="T50" fmla="*/ 24 w 94"/>
                <a:gd name="T51" fmla="*/ 10 h 67"/>
                <a:gd name="T52" fmla="*/ 19 w 94"/>
                <a:gd name="T53" fmla="*/ 5 h 67"/>
                <a:gd name="T54" fmla="*/ 14 w 94"/>
                <a:gd name="T55" fmla="*/ 0 h 67"/>
                <a:gd name="T56" fmla="*/ 0 w 94"/>
                <a:gd name="T57" fmla="*/ 33 h 67"/>
                <a:gd name="T58" fmla="*/ 14 w 94"/>
                <a:gd name="T59" fmla="*/ 67 h 67"/>
                <a:gd name="T60" fmla="*/ 19 w 94"/>
                <a:gd name="T61" fmla="*/ 61 h 67"/>
                <a:gd name="T62" fmla="*/ 8 w 94"/>
                <a:gd name="T63" fmla="*/ 33 h 67"/>
                <a:gd name="T64" fmla="*/ 19 w 94"/>
                <a:gd name="T65" fmla="*/ 5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4" h="67">
                  <a:moveTo>
                    <a:pt x="47" y="17"/>
                  </a:moveTo>
                  <a:cubicBezTo>
                    <a:pt x="38" y="17"/>
                    <a:pt x="31" y="24"/>
                    <a:pt x="31" y="33"/>
                  </a:cubicBezTo>
                  <a:cubicBezTo>
                    <a:pt x="31" y="42"/>
                    <a:pt x="38" y="49"/>
                    <a:pt x="47" y="49"/>
                  </a:cubicBezTo>
                  <a:cubicBezTo>
                    <a:pt x="56" y="49"/>
                    <a:pt x="63" y="42"/>
                    <a:pt x="63" y="33"/>
                  </a:cubicBezTo>
                  <a:cubicBezTo>
                    <a:pt x="63" y="24"/>
                    <a:pt x="56" y="17"/>
                    <a:pt x="47" y="17"/>
                  </a:cubicBezTo>
                  <a:close/>
                  <a:moveTo>
                    <a:pt x="71" y="10"/>
                  </a:moveTo>
                  <a:cubicBezTo>
                    <a:pt x="65" y="15"/>
                    <a:pt x="65" y="15"/>
                    <a:pt x="65" y="15"/>
                  </a:cubicBezTo>
                  <a:cubicBezTo>
                    <a:pt x="69" y="20"/>
                    <a:pt x="72" y="26"/>
                    <a:pt x="72" y="33"/>
                  </a:cubicBezTo>
                  <a:cubicBezTo>
                    <a:pt x="72" y="40"/>
                    <a:pt x="69" y="46"/>
                    <a:pt x="65" y="51"/>
                  </a:cubicBezTo>
                  <a:cubicBezTo>
                    <a:pt x="71" y="57"/>
                    <a:pt x="71" y="57"/>
                    <a:pt x="71" y="57"/>
                  </a:cubicBezTo>
                  <a:cubicBezTo>
                    <a:pt x="77" y="50"/>
                    <a:pt x="80" y="42"/>
                    <a:pt x="80" y="33"/>
                  </a:cubicBezTo>
                  <a:cubicBezTo>
                    <a:pt x="80" y="24"/>
                    <a:pt x="77" y="16"/>
                    <a:pt x="71" y="10"/>
                  </a:cubicBezTo>
                  <a:close/>
                  <a:moveTo>
                    <a:pt x="81" y="0"/>
                  </a:moveTo>
                  <a:cubicBezTo>
                    <a:pt x="75" y="5"/>
                    <a:pt x="75" y="5"/>
                    <a:pt x="75" y="5"/>
                  </a:cubicBezTo>
                  <a:cubicBezTo>
                    <a:pt x="82" y="13"/>
                    <a:pt x="86" y="22"/>
                    <a:pt x="86" y="33"/>
                  </a:cubicBezTo>
                  <a:cubicBezTo>
                    <a:pt x="86" y="44"/>
                    <a:pt x="82" y="54"/>
                    <a:pt x="75" y="61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9" y="58"/>
                    <a:pt x="94" y="46"/>
                    <a:pt x="94" y="33"/>
                  </a:cubicBezTo>
                  <a:cubicBezTo>
                    <a:pt x="94" y="20"/>
                    <a:pt x="89" y="8"/>
                    <a:pt x="81" y="0"/>
                  </a:cubicBezTo>
                  <a:close/>
                  <a:moveTo>
                    <a:pt x="24" y="10"/>
                  </a:moveTo>
                  <a:cubicBezTo>
                    <a:pt x="18" y="16"/>
                    <a:pt x="14" y="24"/>
                    <a:pt x="14" y="33"/>
                  </a:cubicBezTo>
                  <a:cubicBezTo>
                    <a:pt x="14" y="42"/>
                    <a:pt x="18" y="50"/>
                    <a:pt x="24" y="57"/>
                  </a:cubicBezTo>
                  <a:cubicBezTo>
                    <a:pt x="30" y="51"/>
                    <a:pt x="30" y="51"/>
                    <a:pt x="30" y="51"/>
                  </a:cubicBezTo>
                  <a:cubicBezTo>
                    <a:pt x="25" y="46"/>
                    <a:pt x="22" y="40"/>
                    <a:pt x="22" y="33"/>
                  </a:cubicBezTo>
                  <a:cubicBezTo>
                    <a:pt x="22" y="26"/>
                    <a:pt x="25" y="20"/>
                    <a:pt x="30" y="15"/>
                  </a:cubicBezTo>
                  <a:lnTo>
                    <a:pt x="24" y="10"/>
                  </a:lnTo>
                  <a:close/>
                  <a:moveTo>
                    <a:pt x="19" y="5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5" y="8"/>
                    <a:pt x="0" y="20"/>
                    <a:pt x="0" y="33"/>
                  </a:cubicBezTo>
                  <a:cubicBezTo>
                    <a:pt x="0" y="46"/>
                    <a:pt x="5" y="58"/>
                    <a:pt x="14" y="67"/>
                  </a:cubicBezTo>
                  <a:cubicBezTo>
                    <a:pt x="19" y="61"/>
                    <a:pt x="19" y="61"/>
                    <a:pt x="19" y="61"/>
                  </a:cubicBezTo>
                  <a:cubicBezTo>
                    <a:pt x="12" y="54"/>
                    <a:pt x="8" y="44"/>
                    <a:pt x="8" y="33"/>
                  </a:cubicBezTo>
                  <a:cubicBezTo>
                    <a:pt x="8" y="22"/>
                    <a:pt x="12" y="12"/>
                    <a:pt x="19" y="5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9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6890819" y="3310448"/>
            <a:ext cx="1276185" cy="1276351"/>
            <a:chOff x="6724650" y="3219450"/>
            <a:chExt cx="1276350" cy="1276350"/>
          </a:xfrm>
        </p:grpSpPr>
        <p:sp>
          <p:nvSpPr>
            <p:cNvPr id="5" name="椭圆 4"/>
            <p:cNvSpPr/>
            <p:nvPr/>
          </p:nvSpPr>
          <p:spPr>
            <a:xfrm>
              <a:off x="6724650" y="3219450"/>
              <a:ext cx="1276350" cy="12763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9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45" name="Freeform 359"/>
            <p:cNvSpPr>
              <a:spLocks noChangeAspect="1" noEditPoints="1"/>
            </p:cNvSpPr>
            <p:nvPr/>
          </p:nvSpPr>
          <p:spPr bwMode="auto">
            <a:xfrm>
              <a:off x="7167647" y="3612825"/>
              <a:ext cx="390357" cy="489600"/>
            </a:xfrm>
            <a:custGeom>
              <a:avLst/>
              <a:gdLst>
                <a:gd name="T0" fmla="*/ 144 w 177"/>
                <a:gd name="T1" fmla="*/ 61 h 222"/>
                <a:gd name="T2" fmla="*/ 144 w 177"/>
                <a:gd name="T3" fmla="*/ 222 h 222"/>
                <a:gd name="T4" fmla="*/ 177 w 177"/>
                <a:gd name="T5" fmla="*/ 222 h 222"/>
                <a:gd name="T6" fmla="*/ 177 w 177"/>
                <a:gd name="T7" fmla="*/ 61 h 222"/>
                <a:gd name="T8" fmla="*/ 144 w 177"/>
                <a:gd name="T9" fmla="*/ 61 h 222"/>
                <a:gd name="T10" fmla="*/ 96 w 177"/>
                <a:gd name="T11" fmla="*/ 222 h 222"/>
                <a:gd name="T12" fmla="*/ 130 w 177"/>
                <a:gd name="T13" fmla="*/ 222 h 222"/>
                <a:gd name="T14" fmla="*/ 130 w 177"/>
                <a:gd name="T15" fmla="*/ 90 h 222"/>
                <a:gd name="T16" fmla="*/ 96 w 177"/>
                <a:gd name="T17" fmla="*/ 90 h 222"/>
                <a:gd name="T18" fmla="*/ 96 w 177"/>
                <a:gd name="T19" fmla="*/ 222 h 222"/>
                <a:gd name="T20" fmla="*/ 47 w 177"/>
                <a:gd name="T21" fmla="*/ 222 h 222"/>
                <a:gd name="T22" fmla="*/ 80 w 177"/>
                <a:gd name="T23" fmla="*/ 222 h 222"/>
                <a:gd name="T24" fmla="*/ 80 w 177"/>
                <a:gd name="T25" fmla="*/ 0 h 222"/>
                <a:gd name="T26" fmla="*/ 47 w 177"/>
                <a:gd name="T27" fmla="*/ 0 h 222"/>
                <a:gd name="T28" fmla="*/ 47 w 177"/>
                <a:gd name="T29" fmla="*/ 222 h 222"/>
                <a:gd name="T30" fmla="*/ 0 w 177"/>
                <a:gd name="T31" fmla="*/ 222 h 222"/>
                <a:gd name="T32" fmla="*/ 33 w 177"/>
                <a:gd name="T33" fmla="*/ 222 h 222"/>
                <a:gd name="T34" fmla="*/ 33 w 177"/>
                <a:gd name="T35" fmla="*/ 139 h 222"/>
                <a:gd name="T36" fmla="*/ 0 w 177"/>
                <a:gd name="T37" fmla="*/ 139 h 222"/>
                <a:gd name="T38" fmla="*/ 0 w 177"/>
                <a:gd name="T39" fmla="*/ 222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77" h="222">
                  <a:moveTo>
                    <a:pt x="144" y="61"/>
                  </a:moveTo>
                  <a:lnTo>
                    <a:pt x="144" y="222"/>
                  </a:lnTo>
                  <a:lnTo>
                    <a:pt x="177" y="222"/>
                  </a:lnTo>
                  <a:lnTo>
                    <a:pt x="177" y="61"/>
                  </a:lnTo>
                  <a:lnTo>
                    <a:pt x="144" y="61"/>
                  </a:lnTo>
                  <a:close/>
                  <a:moveTo>
                    <a:pt x="96" y="222"/>
                  </a:moveTo>
                  <a:lnTo>
                    <a:pt x="130" y="222"/>
                  </a:lnTo>
                  <a:lnTo>
                    <a:pt x="130" y="90"/>
                  </a:lnTo>
                  <a:lnTo>
                    <a:pt x="96" y="90"/>
                  </a:lnTo>
                  <a:lnTo>
                    <a:pt x="96" y="222"/>
                  </a:lnTo>
                  <a:close/>
                  <a:moveTo>
                    <a:pt x="47" y="222"/>
                  </a:moveTo>
                  <a:lnTo>
                    <a:pt x="80" y="222"/>
                  </a:lnTo>
                  <a:lnTo>
                    <a:pt x="80" y="0"/>
                  </a:lnTo>
                  <a:lnTo>
                    <a:pt x="47" y="0"/>
                  </a:lnTo>
                  <a:lnTo>
                    <a:pt x="47" y="222"/>
                  </a:lnTo>
                  <a:close/>
                  <a:moveTo>
                    <a:pt x="0" y="222"/>
                  </a:moveTo>
                  <a:lnTo>
                    <a:pt x="33" y="222"/>
                  </a:lnTo>
                  <a:lnTo>
                    <a:pt x="33" y="139"/>
                  </a:lnTo>
                  <a:lnTo>
                    <a:pt x="0" y="139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9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sp>
        <p:nvSpPr>
          <p:cNvPr id="54" name="矩形 53"/>
          <p:cNvSpPr/>
          <p:nvPr/>
        </p:nvSpPr>
        <p:spPr>
          <a:xfrm>
            <a:off x="1910754" y="1586916"/>
            <a:ext cx="1312991" cy="430879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ctr"/>
            <a:r>
              <a:rPr lang="zh-CN" altLang="en-US" sz="2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22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5" name="矩形 47"/>
          <p:cNvSpPr>
            <a:spLocks noChangeArrowheads="1"/>
          </p:cNvSpPr>
          <p:nvPr/>
        </p:nvSpPr>
        <p:spPr bwMode="auto">
          <a:xfrm>
            <a:off x="1505349" y="1974463"/>
            <a:ext cx="2123801" cy="812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在此录入本图表的综合描述说明，在此录入本图表的综合描述说明。</a:t>
            </a:r>
          </a:p>
        </p:txBody>
      </p:sp>
      <p:sp>
        <p:nvSpPr>
          <p:cNvPr id="56" name="矩形 55"/>
          <p:cNvSpPr/>
          <p:nvPr/>
        </p:nvSpPr>
        <p:spPr>
          <a:xfrm>
            <a:off x="3240796" y="4930965"/>
            <a:ext cx="1312991" cy="430879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ctr"/>
            <a:r>
              <a:rPr lang="zh-CN" altLang="en-US" sz="2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22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7" name="矩形 47"/>
          <p:cNvSpPr>
            <a:spLocks noChangeArrowheads="1"/>
          </p:cNvSpPr>
          <p:nvPr/>
        </p:nvSpPr>
        <p:spPr bwMode="auto">
          <a:xfrm>
            <a:off x="2838056" y="5334279"/>
            <a:ext cx="2118468" cy="812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在此录入本图表的综合描述说明，在此录入本图表的综合描述说明。</a:t>
            </a:r>
          </a:p>
        </p:txBody>
      </p:sp>
      <p:sp>
        <p:nvSpPr>
          <p:cNvPr id="58" name="矩形 57"/>
          <p:cNvSpPr/>
          <p:nvPr/>
        </p:nvSpPr>
        <p:spPr>
          <a:xfrm>
            <a:off x="5217452" y="1586916"/>
            <a:ext cx="1312991" cy="430879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ctr"/>
            <a:r>
              <a:rPr lang="zh-CN" altLang="en-US" sz="2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22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9" name="矩形 47"/>
          <p:cNvSpPr>
            <a:spLocks noChangeArrowheads="1"/>
          </p:cNvSpPr>
          <p:nvPr/>
        </p:nvSpPr>
        <p:spPr bwMode="auto">
          <a:xfrm>
            <a:off x="4918710" y="1974463"/>
            <a:ext cx="2017961" cy="812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在此录入本图表的综合描述说明，在此录入本图表的综合描述说明。</a:t>
            </a:r>
          </a:p>
        </p:txBody>
      </p:sp>
      <p:sp>
        <p:nvSpPr>
          <p:cNvPr id="60" name="矩形 59"/>
          <p:cNvSpPr/>
          <p:nvPr/>
        </p:nvSpPr>
        <p:spPr>
          <a:xfrm>
            <a:off x="8381898" y="1586916"/>
            <a:ext cx="1312991" cy="430879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ctr"/>
            <a:r>
              <a:rPr lang="zh-CN" altLang="en-US" sz="2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22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1" name="矩形 47"/>
          <p:cNvSpPr>
            <a:spLocks noChangeArrowheads="1"/>
          </p:cNvSpPr>
          <p:nvPr/>
        </p:nvSpPr>
        <p:spPr bwMode="auto">
          <a:xfrm>
            <a:off x="7960722" y="1974463"/>
            <a:ext cx="2155347" cy="812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在此录入本图表的综合描述说明，在此录入本图表的综合描述说明。</a:t>
            </a:r>
          </a:p>
        </p:txBody>
      </p:sp>
      <p:sp>
        <p:nvSpPr>
          <p:cNvPr id="62" name="矩形 61"/>
          <p:cNvSpPr/>
          <p:nvPr/>
        </p:nvSpPr>
        <p:spPr>
          <a:xfrm>
            <a:off x="7383487" y="4930965"/>
            <a:ext cx="1312991" cy="430879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ctr"/>
            <a:r>
              <a:rPr lang="zh-CN" altLang="en-US" sz="2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22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3" name="矩形 47"/>
          <p:cNvSpPr>
            <a:spLocks noChangeArrowheads="1"/>
          </p:cNvSpPr>
          <p:nvPr/>
        </p:nvSpPr>
        <p:spPr bwMode="auto">
          <a:xfrm>
            <a:off x="6888550" y="5334280"/>
            <a:ext cx="2302860" cy="812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在此录入本图表的综合描述说明，在此录入本图表的综合描述说明。</a:t>
            </a:r>
          </a:p>
        </p:txBody>
      </p:sp>
      <p:sp>
        <p:nvSpPr>
          <p:cNvPr id="17" name="标题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单击此处添加标题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10"/>
          <p:cNvGraphicFramePr/>
          <p:nvPr/>
        </p:nvGraphicFramePr>
        <p:xfrm>
          <a:off x="948937" y="1600201"/>
          <a:ext cx="11276132" cy="39157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ular Callout 5"/>
          <p:cNvSpPr/>
          <p:nvPr/>
        </p:nvSpPr>
        <p:spPr>
          <a:xfrm>
            <a:off x="1128407" y="3855720"/>
            <a:ext cx="491520" cy="304800"/>
          </a:xfrm>
          <a:prstGeom prst="wedgeRectCallout">
            <a:avLst>
              <a:gd name="adj1" fmla="val -20833"/>
              <a:gd name="adj2" fmla="val 75000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r>
              <a:rPr lang="en-US" sz="1200" dirty="0">
                <a:latin typeface="Agency FB" panose="020B0503020202020204" pitchFamily="34" charset="0"/>
              </a:rPr>
              <a:t>35%</a:t>
            </a:r>
          </a:p>
        </p:txBody>
      </p:sp>
      <p:sp>
        <p:nvSpPr>
          <p:cNvPr id="8" name="Rectangular Callout 7"/>
          <p:cNvSpPr/>
          <p:nvPr/>
        </p:nvSpPr>
        <p:spPr>
          <a:xfrm>
            <a:off x="10494708" y="2463800"/>
            <a:ext cx="491520" cy="304800"/>
          </a:xfrm>
          <a:prstGeom prst="wedgeRectCallout">
            <a:avLst>
              <a:gd name="adj1" fmla="val -20833"/>
              <a:gd name="adj2" fmla="val 75000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r>
              <a:rPr lang="en-US" sz="1200" dirty="0">
                <a:latin typeface="Agency FB" panose="020B0503020202020204" pitchFamily="34" charset="0"/>
              </a:rPr>
              <a:t>89%</a:t>
            </a:r>
          </a:p>
        </p:txBody>
      </p:sp>
      <p:sp>
        <p:nvSpPr>
          <p:cNvPr id="9" name="Rectangular Callout 8"/>
          <p:cNvSpPr/>
          <p:nvPr/>
        </p:nvSpPr>
        <p:spPr>
          <a:xfrm>
            <a:off x="2824906" y="3764280"/>
            <a:ext cx="491520" cy="304800"/>
          </a:xfrm>
          <a:prstGeom prst="wedgeRectCallout">
            <a:avLst>
              <a:gd name="adj1" fmla="val -20833"/>
              <a:gd name="adj2" fmla="val 75000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r>
              <a:rPr lang="en-US" sz="1200" dirty="0">
                <a:latin typeface="Agency FB" panose="020B0503020202020204" pitchFamily="34" charset="0"/>
              </a:rPr>
              <a:t>38%</a:t>
            </a:r>
          </a:p>
        </p:txBody>
      </p:sp>
      <p:sp>
        <p:nvSpPr>
          <p:cNvPr id="10" name="Rectangular Callout 9"/>
          <p:cNvSpPr/>
          <p:nvPr/>
        </p:nvSpPr>
        <p:spPr>
          <a:xfrm>
            <a:off x="3664173" y="4140200"/>
            <a:ext cx="491520" cy="304800"/>
          </a:xfrm>
          <a:prstGeom prst="wedgeRectCallout">
            <a:avLst>
              <a:gd name="adj1" fmla="val -20833"/>
              <a:gd name="adj2" fmla="val 75000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r>
              <a:rPr lang="en-US" sz="1200" dirty="0">
                <a:latin typeface="Agency FB" panose="020B0503020202020204" pitchFamily="34" charset="0"/>
              </a:rPr>
              <a:t>30%</a:t>
            </a:r>
          </a:p>
        </p:txBody>
      </p:sp>
      <p:sp>
        <p:nvSpPr>
          <p:cNvPr id="11" name="Rectangular Callout 10"/>
          <p:cNvSpPr/>
          <p:nvPr/>
        </p:nvSpPr>
        <p:spPr>
          <a:xfrm>
            <a:off x="4527661" y="3937000"/>
            <a:ext cx="491520" cy="304800"/>
          </a:xfrm>
          <a:prstGeom prst="wedgeRectCallout">
            <a:avLst>
              <a:gd name="adj1" fmla="val -20833"/>
              <a:gd name="adj2" fmla="val 75000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r>
              <a:rPr lang="en-US" sz="1200" dirty="0">
                <a:latin typeface="Agency FB" panose="020B0503020202020204" pitchFamily="34" charset="0"/>
              </a:rPr>
              <a:t>35%</a:t>
            </a:r>
          </a:p>
        </p:txBody>
      </p:sp>
      <p:sp>
        <p:nvSpPr>
          <p:cNvPr id="12" name="Rectangular Callout 11"/>
          <p:cNvSpPr/>
          <p:nvPr/>
        </p:nvSpPr>
        <p:spPr>
          <a:xfrm>
            <a:off x="5364576" y="4343400"/>
            <a:ext cx="491520" cy="304800"/>
          </a:xfrm>
          <a:prstGeom prst="wedgeRectCallout">
            <a:avLst>
              <a:gd name="adj1" fmla="val -20833"/>
              <a:gd name="adj2" fmla="val 75000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r>
              <a:rPr lang="en-US" sz="1200" dirty="0">
                <a:latin typeface="Agency FB" panose="020B0503020202020204" pitchFamily="34" charset="0"/>
              </a:rPr>
              <a:t>20%</a:t>
            </a:r>
          </a:p>
        </p:txBody>
      </p:sp>
      <p:sp>
        <p:nvSpPr>
          <p:cNvPr id="13" name="Rectangular Callout 12"/>
          <p:cNvSpPr/>
          <p:nvPr/>
        </p:nvSpPr>
        <p:spPr>
          <a:xfrm>
            <a:off x="6217905" y="3327400"/>
            <a:ext cx="491520" cy="304800"/>
          </a:xfrm>
          <a:prstGeom prst="wedgeRectCallout">
            <a:avLst>
              <a:gd name="adj1" fmla="val -20833"/>
              <a:gd name="adj2" fmla="val 75000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r>
              <a:rPr lang="en-US" sz="1200" dirty="0">
                <a:latin typeface="Agency FB" panose="020B0503020202020204" pitchFamily="34" charset="0"/>
              </a:rPr>
              <a:t>50%</a:t>
            </a:r>
          </a:p>
        </p:txBody>
      </p:sp>
      <p:sp>
        <p:nvSpPr>
          <p:cNvPr id="14" name="Rectangular Callout 13"/>
          <p:cNvSpPr/>
          <p:nvPr/>
        </p:nvSpPr>
        <p:spPr>
          <a:xfrm>
            <a:off x="1971577" y="4140200"/>
            <a:ext cx="491520" cy="304800"/>
          </a:xfrm>
          <a:prstGeom prst="wedgeRectCallout">
            <a:avLst>
              <a:gd name="adj1" fmla="val -20833"/>
              <a:gd name="adj2" fmla="val 75000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r>
              <a:rPr lang="en-US" sz="1200" dirty="0">
                <a:latin typeface="Agency FB" panose="020B0503020202020204" pitchFamily="34" charset="0"/>
              </a:rPr>
              <a:t>30%</a:t>
            </a:r>
          </a:p>
        </p:txBody>
      </p:sp>
      <p:sp>
        <p:nvSpPr>
          <p:cNvPr id="15" name="Rectangular Callout 14"/>
          <p:cNvSpPr/>
          <p:nvPr/>
        </p:nvSpPr>
        <p:spPr>
          <a:xfrm>
            <a:off x="7092535" y="2565400"/>
            <a:ext cx="491520" cy="304800"/>
          </a:xfrm>
          <a:prstGeom prst="wedgeRectCallout">
            <a:avLst>
              <a:gd name="adj1" fmla="val -20833"/>
              <a:gd name="adj2" fmla="val 75000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r>
              <a:rPr lang="en-US" sz="1200" dirty="0">
                <a:latin typeface="Agency FB" panose="020B0503020202020204" pitchFamily="34" charset="0"/>
              </a:rPr>
              <a:t>87%</a:t>
            </a:r>
          </a:p>
        </p:txBody>
      </p:sp>
      <p:sp>
        <p:nvSpPr>
          <p:cNvPr id="16" name="Rectangular Callout 15"/>
          <p:cNvSpPr/>
          <p:nvPr/>
        </p:nvSpPr>
        <p:spPr>
          <a:xfrm>
            <a:off x="7961842" y="2992120"/>
            <a:ext cx="491520" cy="304800"/>
          </a:xfrm>
          <a:prstGeom prst="wedgeRectCallout">
            <a:avLst>
              <a:gd name="adj1" fmla="val -20833"/>
              <a:gd name="adj2" fmla="val 75000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r>
              <a:rPr lang="en-US" sz="1200" dirty="0">
                <a:latin typeface="Agency FB" panose="020B0503020202020204" pitchFamily="34" charset="0"/>
              </a:rPr>
              <a:t>78%</a:t>
            </a:r>
          </a:p>
        </p:txBody>
      </p:sp>
      <p:sp>
        <p:nvSpPr>
          <p:cNvPr id="17" name="Rectangular Callout 16"/>
          <p:cNvSpPr/>
          <p:nvPr/>
        </p:nvSpPr>
        <p:spPr>
          <a:xfrm>
            <a:off x="8790514" y="2799080"/>
            <a:ext cx="491520" cy="304800"/>
          </a:xfrm>
          <a:prstGeom prst="wedgeRectCallout">
            <a:avLst>
              <a:gd name="adj1" fmla="val -20833"/>
              <a:gd name="adj2" fmla="val 75000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r>
              <a:rPr lang="en-US" sz="1200" dirty="0">
                <a:latin typeface="Agency FB" panose="020B0503020202020204" pitchFamily="34" charset="0"/>
              </a:rPr>
              <a:t>81%</a:t>
            </a:r>
          </a:p>
        </p:txBody>
      </p:sp>
      <p:sp>
        <p:nvSpPr>
          <p:cNvPr id="18" name="Rectangular Callout 17"/>
          <p:cNvSpPr/>
          <p:nvPr/>
        </p:nvSpPr>
        <p:spPr>
          <a:xfrm>
            <a:off x="9629345" y="2931160"/>
            <a:ext cx="491520" cy="304800"/>
          </a:xfrm>
          <a:prstGeom prst="wedgeRectCallout">
            <a:avLst>
              <a:gd name="adj1" fmla="val -20833"/>
              <a:gd name="adj2" fmla="val 75000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r>
              <a:rPr lang="en-US" sz="1200" dirty="0">
                <a:latin typeface="Agency FB" panose="020B0503020202020204" pitchFamily="34" charset="0"/>
              </a:rPr>
              <a:t>80%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95406" y="1671784"/>
            <a:ext cx="4505092" cy="677096"/>
          </a:xfrm>
          <a:prstGeom prst="rect">
            <a:avLst/>
          </a:prstGeom>
          <a:noFill/>
        </p:spPr>
        <p:txBody>
          <a:bodyPr wrap="square" lIns="121908" tIns="60954" rIns="121908" bIns="60954" rtlCol="0">
            <a:spAutoFit/>
          </a:bodyPr>
          <a:lstStyle/>
          <a:p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200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字以内。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95407" y="1288047"/>
            <a:ext cx="4505092" cy="400097"/>
          </a:xfrm>
          <a:prstGeom prst="rect">
            <a:avLst/>
          </a:prstGeom>
          <a:noFill/>
        </p:spPr>
        <p:txBody>
          <a:bodyPr wrap="square" lIns="121908" tIns="60954" rIns="121908" bIns="60954" rtlCol="0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单击此处添加标题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076843" y="5156201"/>
            <a:ext cx="733510" cy="415486"/>
          </a:xfrm>
          <a:prstGeom prst="rect">
            <a:avLst/>
          </a:prstGeom>
          <a:noFill/>
        </p:spPr>
        <p:txBody>
          <a:bodyPr wrap="none" lIns="121908" tIns="60954" rIns="121908" bIns="60954" rtlCol="0">
            <a:spAutoFit/>
          </a:bodyPr>
          <a:lstStyle/>
          <a:p>
            <a:r>
              <a:rPr lang="zh-CN" altLang="en-US" sz="19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一月</a:t>
            </a:r>
            <a:endParaRPr lang="en-US" sz="1900" b="1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886588" y="5156201"/>
            <a:ext cx="733510" cy="415486"/>
          </a:xfrm>
          <a:prstGeom prst="rect">
            <a:avLst/>
          </a:prstGeom>
          <a:noFill/>
        </p:spPr>
        <p:txBody>
          <a:bodyPr wrap="none" lIns="121908" tIns="60954" rIns="121908" bIns="60954" rtlCol="0">
            <a:spAutoFit/>
          </a:bodyPr>
          <a:lstStyle/>
          <a:p>
            <a:r>
              <a:rPr lang="zh-CN" altLang="en-US" sz="19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二月</a:t>
            </a:r>
            <a:endParaRPr lang="en-US" sz="1900" b="1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724885" y="5156201"/>
            <a:ext cx="733510" cy="415486"/>
          </a:xfrm>
          <a:prstGeom prst="rect">
            <a:avLst/>
          </a:prstGeom>
          <a:noFill/>
        </p:spPr>
        <p:txBody>
          <a:bodyPr wrap="none" lIns="121908" tIns="60954" rIns="121908" bIns="60954" rtlCol="0">
            <a:spAutoFit/>
          </a:bodyPr>
          <a:lstStyle/>
          <a:p>
            <a:r>
              <a:rPr lang="zh-CN" altLang="en-US" sz="19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三月</a:t>
            </a:r>
            <a:endParaRPr lang="en-US" sz="1900" b="1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622251" y="5156201"/>
            <a:ext cx="733510" cy="415486"/>
          </a:xfrm>
          <a:prstGeom prst="rect">
            <a:avLst/>
          </a:prstGeom>
          <a:noFill/>
        </p:spPr>
        <p:txBody>
          <a:bodyPr wrap="none" lIns="121908" tIns="60954" rIns="121908" bIns="60954" rtlCol="0">
            <a:spAutoFit/>
          </a:bodyPr>
          <a:lstStyle/>
          <a:p>
            <a:r>
              <a:rPr lang="zh-CN" altLang="en-US" sz="19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四月</a:t>
            </a:r>
            <a:endParaRPr lang="en-US" sz="1900" b="1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466189" y="5156201"/>
            <a:ext cx="733510" cy="415486"/>
          </a:xfrm>
          <a:prstGeom prst="rect">
            <a:avLst/>
          </a:prstGeom>
          <a:noFill/>
        </p:spPr>
        <p:txBody>
          <a:bodyPr wrap="none" lIns="121908" tIns="60954" rIns="121908" bIns="60954" rtlCol="0">
            <a:spAutoFit/>
          </a:bodyPr>
          <a:lstStyle/>
          <a:p>
            <a:r>
              <a:rPr lang="zh-CN" altLang="en-US" sz="19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五月</a:t>
            </a:r>
            <a:endParaRPr lang="en-US" sz="1900" b="1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386977" y="5156201"/>
            <a:ext cx="733510" cy="415486"/>
          </a:xfrm>
          <a:prstGeom prst="rect">
            <a:avLst/>
          </a:prstGeom>
          <a:noFill/>
        </p:spPr>
        <p:txBody>
          <a:bodyPr wrap="none" lIns="121908" tIns="60954" rIns="121908" bIns="60954" rtlCol="0">
            <a:spAutoFit/>
          </a:bodyPr>
          <a:lstStyle/>
          <a:p>
            <a:r>
              <a:rPr lang="zh-CN" altLang="en-US" sz="19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六月</a:t>
            </a:r>
            <a:endParaRPr lang="en-US" sz="1900" b="1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207409" y="5156201"/>
            <a:ext cx="733510" cy="415486"/>
          </a:xfrm>
          <a:prstGeom prst="rect">
            <a:avLst/>
          </a:prstGeom>
          <a:noFill/>
        </p:spPr>
        <p:txBody>
          <a:bodyPr wrap="none" lIns="121908" tIns="60954" rIns="121908" bIns="60954" rtlCol="0">
            <a:spAutoFit/>
          </a:bodyPr>
          <a:lstStyle/>
          <a:p>
            <a:r>
              <a:rPr lang="zh-CN" altLang="en-US" sz="19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七月</a:t>
            </a:r>
            <a:endParaRPr lang="en-US" sz="1900" b="1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959455" y="5156201"/>
            <a:ext cx="733510" cy="415486"/>
          </a:xfrm>
          <a:prstGeom prst="rect">
            <a:avLst/>
          </a:prstGeom>
          <a:noFill/>
        </p:spPr>
        <p:txBody>
          <a:bodyPr wrap="none" lIns="121908" tIns="60954" rIns="121908" bIns="60954" rtlCol="0">
            <a:spAutoFit/>
          </a:bodyPr>
          <a:lstStyle/>
          <a:p>
            <a:r>
              <a:rPr lang="zh-CN" altLang="en-US" sz="19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八月</a:t>
            </a:r>
            <a:endParaRPr lang="en-US" sz="1900" b="1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831177" y="5156201"/>
            <a:ext cx="733510" cy="415486"/>
          </a:xfrm>
          <a:prstGeom prst="rect">
            <a:avLst/>
          </a:prstGeom>
          <a:noFill/>
        </p:spPr>
        <p:txBody>
          <a:bodyPr wrap="none" lIns="121908" tIns="60954" rIns="121908" bIns="60954" rtlCol="0">
            <a:spAutoFit/>
          </a:bodyPr>
          <a:lstStyle/>
          <a:p>
            <a:r>
              <a:rPr lang="zh-CN" altLang="en-US" sz="19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九月</a:t>
            </a:r>
            <a:endParaRPr lang="en-US" sz="1900" b="1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677253" y="5156201"/>
            <a:ext cx="733510" cy="415486"/>
          </a:xfrm>
          <a:prstGeom prst="rect">
            <a:avLst/>
          </a:prstGeom>
          <a:noFill/>
        </p:spPr>
        <p:txBody>
          <a:bodyPr wrap="none" lIns="121908" tIns="60954" rIns="121908" bIns="60954" rtlCol="0">
            <a:spAutoFit/>
          </a:bodyPr>
          <a:lstStyle/>
          <a:p>
            <a:r>
              <a:rPr lang="zh-CN" altLang="en-US" sz="19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十月</a:t>
            </a:r>
            <a:endParaRPr lang="en-US" sz="1900" b="1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9508369" y="5156201"/>
            <a:ext cx="977166" cy="415486"/>
          </a:xfrm>
          <a:prstGeom prst="rect">
            <a:avLst/>
          </a:prstGeom>
          <a:noFill/>
        </p:spPr>
        <p:txBody>
          <a:bodyPr wrap="none" lIns="121908" tIns="60954" rIns="121908" bIns="60954" rtlCol="0">
            <a:spAutoFit/>
          </a:bodyPr>
          <a:lstStyle/>
          <a:p>
            <a:r>
              <a:rPr lang="zh-CN" altLang="en-US" sz="19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十一月</a:t>
            </a:r>
            <a:endParaRPr lang="en-US" sz="1900" b="1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0392225" y="5156201"/>
            <a:ext cx="977166" cy="415486"/>
          </a:xfrm>
          <a:prstGeom prst="rect">
            <a:avLst/>
          </a:prstGeom>
          <a:noFill/>
        </p:spPr>
        <p:txBody>
          <a:bodyPr wrap="none" lIns="121908" tIns="60954" rIns="121908" bIns="60954" rtlCol="0">
            <a:spAutoFit/>
          </a:bodyPr>
          <a:lstStyle/>
          <a:p>
            <a:r>
              <a:rPr lang="zh-CN" altLang="en-US" sz="19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十二月</a:t>
            </a:r>
            <a:endParaRPr lang="en-US" sz="1900" b="1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单击此处添加标题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reeform 6"/>
          <p:cNvSpPr/>
          <p:nvPr/>
        </p:nvSpPr>
        <p:spPr bwMode="auto">
          <a:xfrm>
            <a:off x="2816498" y="5713414"/>
            <a:ext cx="1270927" cy="865187"/>
          </a:xfrm>
          <a:custGeom>
            <a:avLst/>
            <a:gdLst>
              <a:gd name="T0" fmla="*/ 0 w 1113"/>
              <a:gd name="T1" fmla="*/ 0 h 757"/>
              <a:gd name="T2" fmla="*/ 1113 w 1113"/>
              <a:gd name="T3" fmla="*/ 0 h 757"/>
              <a:gd name="T4" fmla="*/ 1113 w 1113"/>
              <a:gd name="T5" fmla="*/ 685 h 757"/>
              <a:gd name="T6" fmla="*/ 249 w 1113"/>
              <a:gd name="T7" fmla="*/ 685 h 757"/>
              <a:gd name="T8" fmla="*/ 177 w 1113"/>
              <a:gd name="T9" fmla="*/ 757 h 757"/>
              <a:gd name="T10" fmla="*/ 105 w 1113"/>
              <a:gd name="T11" fmla="*/ 685 h 757"/>
              <a:gd name="T12" fmla="*/ 0 w 1113"/>
              <a:gd name="T13" fmla="*/ 685 h 757"/>
              <a:gd name="T14" fmla="*/ 0 w 1113"/>
              <a:gd name="T15" fmla="*/ 0 h 7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13" h="757">
                <a:moveTo>
                  <a:pt x="0" y="0"/>
                </a:moveTo>
                <a:lnTo>
                  <a:pt x="1113" y="0"/>
                </a:lnTo>
                <a:lnTo>
                  <a:pt x="1113" y="685"/>
                </a:lnTo>
                <a:lnTo>
                  <a:pt x="249" y="685"/>
                </a:lnTo>
                <a:lnTo>
                  <a:pt x="177" y="757"/>
                </a:lnTo>
                <a:lnTo>
                  <a:pt x="105" y="685"/>
                </a:lnTo>
                <a:lnTo>
                  <a:pt x="0" y="68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 w="57150">
            <a:solidFill>
              <a:schemeClr val="bg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lIns="91383" tIns="45690" rIns="91383" bIns="45690" numCol="1" anchor="t" anchorCtr="0" compatLnSpc="1"/>
          <a:lstStyle/>
          <a:p>
            <a:endParaRPr lang="zh-CN" altLang="en-US" sz="2000"/>
          </a:p>
        </p:txBody>
      </p:sp>
      <p:sp>
        <p:nvSpPr>
          <p:cNvPr id="34" name="Freeform 8"/>
          <p:cNvSpPr/>
          <p:nvPr/>
        </p:nvSpPr>
        <p:spPr bwMode="auto">
          <a:xfrm>
            <a:off x="1545570" y="1000839"/>
            <a:ext cx="3863550" cy="4575175"/>
          </a:xfrm>
          <a:custGeom>
            <a:avLst/>
            <a:gdLst>
              <a:gd name="T0" fmla="*/ 133 w 3381"/>
              <a:gd name="T1" fmla="*/ 2348 h 3999"/>
              <a:gd name="T2" fmla="*/ 0 w 3381"/>
              <a:gd name="T3" fmla="*/ 1703 h 3999"/>
              <a:gd name="T4" fmla="*/ 282 w 3381"/>
              <a:gd name="T5" fmla="*/ 767 h 3999"/>
              <a:gd name="T6" fmla="*/ 1039 w 3381"/>
              <a:gd name="T7" fmla="*/ 133 h 3999"/>
              <a:gd name="T8" fmla="*/ 1689 w 3381"/>
              <a:gd name="T9" fmla="*/ 0 h 3999"/>
              <a:gd name="T10" fmla="*/ 2885 w 3381"/>
              <a:gd name="T11" fmla="*/ 495 h 3999"/>
              <a:gd name="T12" fmla="*/ 3381 w 3381"/>
              <a:gd name="T13" fmla="*/ 1691 h 3999"/>
              <a:gd name="T14" fmla="*/ 3097 w 3381"/>
              <a:gd name="T15" fmla="*/ 2624 h 3999"/>
              <a:gd name="T16" fmla="*/ 2346 w 3381"/>
              <a:gd name="T17" fmla="*/ 3248 h 3999"/>
              <a:gd name="T18" fmla="*/ 2281 w 3381"/>
              <a:gd name="T19" fmla="*/ 3304 h 3999"/>
              <a:gd name="T20" fmla="*/ 2256 w 3381"/>
              <a:gd name="T21" fmla="*/ 3388 h 3999"/>
              <a:gd name="T22" fmla="*/ 2256 w 3381"/>
              <a:gd name="T23" fmla="*/ 3718 h 3999"/>
              <a:gd name="T24" fmla="*/ 1699 w 3381"/>
              <a:gd name="T25" fmla="*/ 3999 h 3999"/>
              <a:gd name="T26" fmla="*/ 1142 w 3381"/>
              <a:gd name="T27" fmla="*/ 3718 h 3999"/>
              <a:gd name="T28" fmla="*/ 1142 w 3381"/>
              <a:gd name="T29" fmla="*/ 3388 h 3999"/>
              <a:gd name="T30" fmla="*/ 1354 w 3381"/>
              <a:gd name="T31" fmla="*/ 2691 h 3999"/>
              <a:gd name="T32" fmla="*/ 1916 w 3381"/>
              <a:gd name="T33" fmla="*/ 2226 h 3999"/>
              <a:gd name="T34" fmla="*/ 2171 w 3381"/>
              <a:gd name="T35" fmla="*/ 2011 h 3999"/>
              <a:gd name="T36" fmla="*/ 2267 w 3381"/>
              <a:gd name="T37" fmla="*/ 1691 h 3999"/>
              <a:gd name="T38" fmla="*/ 2098 w 3381"/>
              <a:gd name="T39" fmla="*/ 1283 h 3999"/>
              <a:gd name="T40" fmla="*/ 1689 w 3381"/>
              <a:gd name="T41" fmla="*/ 1113 h 3999"/>
              <a:gd name="T42" fmla="*/ 1469 w 3381"/>
              <a:gd name="T43" fmla="*/ 1155 h 3999"/>
              <a:gd name="T44" fmla="*/ 1212 w 3381"/>
              <a:gd name="T45" fmla="*/ 1375 h 3999"/>
              <a:gd name="T46" fmla="*/ 1113 w 3381"/>
              <a:gd name="T47" fmla="*/ 1703 h 3999"/>
              <a:gd name="T48" fmla="*/ 1155 w 3381"/>
              <a:gd name="T49" fmla="*/ 1918 h 3999"/>
              <a:gd name="T50" fmla="*/ 133 w 3381"/>
              <a:gd name="T51" fmla="*/ 2348 h 39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381" h="3999">
                <a:moveTo>
                  <a:pt x="133" y="2348"/>
                </a:moveTo>
                <a:cubicBezTo>
                  <a:pt x="42" y="2134"/>
                  <a:pt x="0" y="1915"/>
                  <a:pt x="0" y="1703"/>
                </a:cubicBezTo>
                <a:cubicBezTo>
                  <a:pt x="0" y="1368"/>
                  <a:pt x="102" y="1042"/>
                  <a:pt x="282" y="767"/>
                </a:cubicBezTo>
                <a:cubicBezTo>
                  <a:pt x="461" y="492"/>
                  <a:pt x="721" y="267"/>
                  <a:pt x="1039" y="133"/>
                </a:cubicBezTo>
                <a:cubicBezTo>
                  <a:pt x="1240" y="48"/>
                  <a:pt x="1459" y="0"/>
                  <a:pt x="1689" y="0"/>
                </a:cubicBezTo>
                <a:cubicBezTo>
                  <a:pt x="2156" y="0"/>
                  <a:pt x="2579" y="189"/>
                  <a:pt x="2885" y="495"/>
                </a:cubicBezTo>
                <a:cubicBezTo>
                  <a:pt x="3191" y="802"/>
                  <a:pt x="3381" y="1224"/>
                  <a:pt x="3381" y="1691"/>
                </a:cubicBezTo>
                <a:cubicBezTo>
                  <a:pt x="3381" y="2028"/>
                  <a:pt x="3278" y="2352"/>
                  <a:pt x="3097" y="2624"/>
                </a:cubicBezTo>
                <a:cubicBezTo>
                  <a:pt x="2918" y="2895"/>
                  <a:pt x="2659" y="3115"/>
                  <a:pt x="2346" y="3248"/>
                </a:cubicBezTo>
                <a:cubicBezTo>
                  <a:pt x="2320" y="3259"/>
                  <a:pt x="2298" y="3279"/>
                  <a:pt x="2281" y="3304"/>
                </a:cubicBezTo>
                <a:cubicBezTo>
                  <a:pt x="2265" y="3328"/>
                  <a:pt x="2256" y="3357"/>
                  <a:pt x="2256" y="3388"/>
                </a:cubicBezTo>
                <a:lnTo>
                  <a:pt x="2256" y="3718"/>
                </a:lnTo>
                <a:lnTo>
                  <a:pt x="1699" y="3999"/>
                </a:lnTo>
                <a:lnTo>
                  <a:pt x="1142" y="3718"/>
                </a:lnTo>
                <a:lnTo>
                  <a:pt x="1142" y="3388"/>
                </a:lnTo>
                <a:cubicBezTo>
                  <a:pt x="1142" y="3137"/>
                  <a:pt x="1219" y="2895"/>
                  <a:pt x="1354" y="2691"/>
                </a:cubicBezTo>
                <a:cubicBezTo>
                  <a:pt x="1488" y="2489"/>
                  <a:pt x="1681" y="2325"/>
                  <a:pt x="1916" y="2226"/>
                </a:cubicBezTo>
                <a:cubicBezTo>
                  <a:pt x="2020" y="2181"/>
                  <a:pt x="2108" y="2106"/>
                  <a:pt x="2171" y="2011"/>
                </a:cubicBezTo>
                <a:cubicBezTo>
                  <a:pt x="2232" y="1918"/>
                  <a:pt x="2267" y="1808"/>
                  <a:pt x="2267" y="1691"/>
                </a:cubicBezTo>
                <a:cubicBezTo>
                  <a:pt x="2267" y="1532"/>
                  <a:pt x="2203" y="1387"/>
                  <a:pt x="2098" y="1283"/>
                </a:cubicBezTo>
                <a:cubicBezTo>
                  <a:pt x="1993" y="1178"/>
                  <a:pt x="1849" y="1113"/>
                  <a:pt x="1689" y="1113"/>
                </a:cubicBezTo>
                <a:cubicBezTo>
                  <a:pt x="1606" y="1113"/>
                  <a:pt x="1532" y="1128"/>
                  <a:pt x="1469" y="1155"/>
                </a:cubicBezTo>
                <a:cubicBezTo>
                  <a:pt x="1365" y="1199"/>
                  <a:pt x="1276" y="1278"/>
                  <a:pt x="1212" y="1375"/>
                </a:cubicBezTo>
                <a:cubicBezTo>
                  <a:pt x="1149" y="1472"/>
                  <a:pt x="1113" y="1586"/>
                  <a:pt x="1113" y="1703"/>
                </a:cubicBezTo>
                <a:cubicBezTo>
                  <a:pt x="1113" y="1777"/>
                  <a:pt x="1127" y="1850"/>
                  <a:pt x="1155" y="1918"/>
                </a:cubicBezTo>
                <a:lnTo>
                  <a:pt x="133" y="2348"/>
                </a:lnTo>
                <a:close/>
              </a:path>
            </a:pathLst>
          </a:custGeom>
          <a:solidFill>
            <a:schemeClr val="accent4"/>
          </a:solidFill>
          <a:ln w="57150">
            <a:solidFill>
              <a:schemeClr val="bg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lIns="91383" tIns="45690" rIns="91383" bIns="45690" numCol="1" anchor="t" anchorCtr="0" compatLnSpc="1"/>
          <a:lstStyle/>
          <a:p>
            <a:endParaRPr lang="zh-CN" altLang="en-US" sz="2000"/>
          </a:p>
        </p:txBody>
      </p:sp>
      <p:sp>
        <p:nvSpPr>
          <p:cNvPr id="35" name="Freeform 9"/>
          <p:cNvSpPr/>
          <p:nvPr/>
        </p:nvSpPr>
        <p:spPr bwMode="auto">
          <a:xfrm>
            <a:off x="2527725" y="1000840"/>
            <a:ext cx="2643399" cy="1652587"/>
          </a:xfrm>
          <a:custGeom>
            <a:avLst/>
            <a:gdLst>
              <a:gd name="T0" fmla="*/ 0 w 2313"/>
              <a:gd name="T1" fmla="*/ 221 h 1445"/>
              <a:gd name="T2" fmla="*/ 179 w 2313"/>
              <a:gd name="T3" fmla="*/ 133 h 1445"/>
              <a:gd name="T4" fmla="*/ 829 w 2313"/>
              <a:gd name="T5" fmla="*/ 0 h 1445"/>
              <a:gd name="T6" fmla="*/ 2025 w 2313"/>
              <a:gd name="T7" fmla="*/ 495 h 1445"/>
              <a:gd name="T8" fmla="*/ 2313 w 2313"/>
              <a:gd name="T9" fmla="*/ 879 h 1445"/>
              <a:gd name="T10" fmla="*/ 1353 w 2313"/>
              <a:gd name="T11" fmla="*/ 1445 h 1445"/>
              <a:gd name="T12" fmla="*/ 1238 w 2313"/>
              <a:gd name="T13" fmla="*/ 1283 h 1445"/>
              <a:gd name="T14" fmla="*/ 829 w 2313"/>
              <a:gd name="T15" fmla="*/ 1113 h 1445"/>
              <a:gd name="T16" fmla="*/ 609 w 2313"/>
              <a:gd name="T17" fmla="*/ 1155 h 1445"/>
              <a:gd name="T18" fmla="*/ 552 w 2313"/>
              <a:gd name="T19" fmla="*/ 1184 h 1445"/>
              <a:gd name="T20" fmla="*/ 0 w 2313"/>
              <a:gd name="T21" fmla="*/ 221 h 14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313" h="1445">
                <a:moveTo>
                  <a:pt x="0" y="221"/>
                </a:moveTo>
                <a:cubicBezTo>
                  <a:pt x="57" y="189"/>
                  <a:pt x="117" y="159"/>
                  <a:pt x="179" y="133"/>
                </a:cubicBezTo>
                <a:cubicBezTo>
                  <a:pt x="380" y="48"/>
                  <a:pt x="599" y="0"/>
                  <a:pt x="829" y="0"/>
                </a:cubicBezTo>
                <a:cubicBezTo>
                  <a:pt x="1296" y="0"/>
                  <a:pt x="1719" y="189"/>
                  <a:pt x="2025" y="495"/>
                </a:cubicBezTo>
                <a:cubicBezTo>
                  <a:pt x="2138" y="609"/>
                  <a:pt x="2236" y="738"/>
                  <a:pt x="2313" y="879"/>
                </a:cubicBezTo>
                <a:lnTo>
                  <a:pt x="1353" y="1445"/>
                </a:lnTo>
                <a:cubicBezTo>
                  <a:pt x="1324" y="1385"/>
                  <a:pt x="1285" y="1330"/>
                  <a:pt x="1238" y="1283"/>
                </a:cubicBezTo>
                <a:cubicBezTo>
                  <a:pt x="1133" y="1178"/>
                  <a:pt x="989" y="1113"/>
                  <a:pt x="829" y="1113"/>
                </a:cubicBezTo>
                <a:cubicBezTo>
                  <a:pt x="746" y="1113"/>
                  <a:pt x="672" y="1128"/>
                  <a:pt x="609" y="1155"/>
                </a:cubicBezTo>
                <a:cubicBezTo>
                  <a:pt x="590" y="1163"/>
                  <a:pt x="570" y="1173"/>
                  <a:pt x="552" y="1184"/>
                </a:cubicBezTo>
                <a:lnTo>
                  <a:pt x="0" y="221"/>
                </a:lnTo>
                <a:close/>
              </a:path>
            </a:pathLst>
          </a:custGeom>
          <a:solidFill>
            <a:schemeClr val="accent1"/>
          </a:solidFill>
          <a:ln w="57150">
            <a:solidFill>
              <a:schemeClr val="bg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lIns="91383" tIns="45690" rIns="91383" bIns="45690" numCol="1" anchor="t" anchorCtr="0" compatLnSpc="1"/>
          <a:lstStyle/>
          <a:p>
            <a:endParaRPr lang="zh-CN" altLang="en-US" sz="2000"/>
          </a:p>
        </p:txBody>
      </p:sp>
      <p:sp>
        <p:nvSpPr>
          <p:cNvPr id="36" name="Freeform 10"/>
          <p:cNvSpPr/>
          <p:nvPr/>
        </p:nvSpPr>
        <p:spPr bwMode="auto">
          <a:xfrm>
            <a:off x="3920824" y="1937461"/>
            <a:ext cx="1488301" cy="2387600"/>
          </a:xfrm>
          <a:custGeom>
            <a:avLst/>
            <a:gdLst>
              <a:gd name="T0" fmla="*/ 1061 w 1303"/>
              <a:gd name="T1" fmla="*/ 0 h 2087"/>
              <a:gd name="T2" fmla="*/ 1303 w 1303"/>
              <a:gd name="T3" fmla="*/ 872 h 2087"/>
              <a:gd name="T4" fmla="*/ 1019 w 1303"/>
              <a:gd name="T5" fmla="*/ 1805 h 2087"/>
              <a:gd name="T6" fmla="*/ 785 w 1303"/>
              <a:gd name="T7" fmla="*/ 2087 h 2087"/>
              <a:gd name="T8" fmla="*/ 0 w 1303"/>
              <a:gd name="T9" fmla="*/ 1301 h 2087"/>
              <a:gd name="T10" fmla="*/ 93 w 1303"/>
              <a:gd name="T11" fmla="*/ 1192 h 2087"/>
              <a:gd name="T12" fmla="*/ 189 w 1303"/>
              <a:gd name="T13" fmla="*/ 872 h 2087"/>
              <a:gd name="T14" fmla="*/ 101 w 1303"/>
              <a:gd name="T15" fmla="*/ 566 h 2087"/>
              <a:gd name="T16" fmla="*/ 1061 w 1303"/>
              <a:gd name="T17" fmla="*/ 0 h 20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03" h="2087">
                <a:moveTo>
                  <a:pt x="1061" y="0"/>
                </a:moveTo>
                <a:cubicBezTo>
                  <a:pt x="1214" y="255"/>
                  <a:pt x="1303" y="553"/>
                  <a:pt x="1303" y="872"/>
                </a:cubicBezTo>
                <a:cubicBezTo>
                  <a:pt x="1303" y="1209"/>
                  <a:pt x="1200" y="1533"/>
                  <a:pt x="1019" y="1805"/>
                </a:cubicBezTo>
                <a:cubicBezTo>
                  <a:pt x="952" y="1907"/>
                  <a:pt x="874" y="2001"/>
                  <a:pt x="785" y="2087"/>
                </a:cubicBezTo>
                <a:lnTo>
                  <a:pt x="0" y="1301"/>
                </a:lnTo>
                <a:cubicBezTo>
                  <a:pt x="35" y="1269"/>
                  <a:pt x="66" y="1232"/>
                  <a:pt x="93" y="1192"/>
                </a:cubicBezTo>
                <a:cubicBezTo>
                  <a:pt x="154" y="1099"/>
                  <a:pt x="189" y="989"/>
                  <a:pt x="189" y="872"/>
                </a:cubicBezTo>
                <a:cubicBezTo>
                  <a:pt x="189" y="760"/>
                  <a:pt x="157" y="655"/>
                  <a:pt x="101" y="566"/>
                </a:cubicBezTo>
                <a:lnTo>
                  <a:pt x="1061" y="0"/>
                </a:lnTo>
                <a:close/>
              </a:path>
            </a:pathLst>
          </a:custGeom>
          <a:solidFill>
            <a:schemeClr val="accent2"/>
          </a:solidFill>
          <a:ln w="57150">
            <a:solidFill>
              <a:schemeClr val="bg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lIns="91383" tIns="45690" rIns="91383" bIns="45690" numCol="1" anchor="t" anchorCtr="0" compatLnSpc="1"/>
          <a:lstStyle/>
          <a:p>
            <a:endParaRPr lang="zh-CN" altLang="en-US" sz="2000"/>
          </a:p>
        </p:txBody>
      </p:sp>
      <p:sp>
        <p:nvSpPr>
          <p:cNvPr id="37" name="Freeform 11"/>
          <p:cNvSpPr/>
          <p:nvPr/>
        </p:nvSpPr>
        <p:spPr bwMode="auto">
          <a:xfrm>
            <a:off x="1526531" y="1251663"/>
            <a:ext cx="1632687" cy="2435225"/>
          </a:xfrm>
          <a:custGeom>
            <a:avLst/>
            <a:gdLst>
              <a:gd name="T0" fmla="*/ 149 w 1428"/>
              <a:gd name="T1" fmla="*/ 2129 h 2129"/>
              <a:gd name="T2" fmla="*/ 25 w 1428"/>
              <a:gd name="T3" fmla="*/ 1325 h 2129"/>
              <a:gd name="T4" fmla="*/ 296 w 1428"/>
              <a:gd name="T5" fmla="*/ 552 h 2129"/>
              <a:gd name="T6" fmla="*/ 554 w 1428"/>
              <a:gd name="T7" fmla="*/ 242 h 2129"/>
              <a:gd name="T8" fmla="*/ 880 w 1428"/>
              <a:gd name="T9" fmla="*/ 0 h 2129"/>
              <a:gd name="T10" fmla="*/ 1428 w 1428"/>
              <a:gd name="T11" fmla="*/ 965 h 2129"/>
              <a:gd name="T12" fmla="*/ 1319 w 1428"/>
              <a:gd name="T13" fmla="*/ 1046 h 2129"/>
              <a:gd name="T14" fmla="*/ 1227 w 1428"/>
              <a:gd name="T15" fmla="*/ 1157 h 2129"/>
              <a:gd name="T16" fmla="*/ 1130 w 1428"/>
              <a:gd name="T17" fmla="*/ 1429 h 2129"/>
              <a:gd name="T18" fmla="*/ 1171 w 1428"/>
              <a:gd name="T19" fmla="*/ 1699 h 2129"/>
              <a:gd name="T20" fmla="*/ 149 w 1428"/>
              <a:gd name="T21" fmla="*/ 2129 h 21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428" h="2129">
                <a:moveTo>
                  <a:pt x="149" y="2129"/>
                </a:moveTo>
                <a:cubicBezTo>
                  <a:pt x="37" y="1865"/>
                  <a:pt x="0" y="1590"/>
                  <a:pt x="25" y="1325"/>
                </a:cubicBezTo>
                <a:cubicBezTo>
                  <a:pt x="52" y="1048"/>
                  <a:pt x="147" y="782"/>
                  <a:pt x="296" y="552"/>
                </a:cubicBezTo>
                <a:cubicBezTo>
                  <a:pt x="370" y="438"/>
                  <a:pt x="457" y="334"/>
                  <a:pt x="554" y="242"/>
                </a:cubicBezTo>
                <a:cubicBezTo>
                  <a:pt x="651" y="149"/>
                  <a:pt x="761" y="68"/>
                  <a:pt x="880" y="0"/>
                </a:cubicBezTo>
                <a:lnTo>
                  <a:pt x="1428" y="965"/>
                </a:lnTo>
                <a:cubicBezTo>
                  <a:pt x="1389" y="987"/>
                  <a:pt x="1353" y="1015"/>
                  <a:pt x="1319" y="1046"/>
                </a:cubicBezTo>
                <a:cubicBezTo>
                  <a:pt x="1283" y="1080"/>
                  <a:pt x="1252" y="1117"/>
                  <a:pt x="1227" y="1157"/>
                </a:cubicBezTo>
                <a:cubicBezTo>
                  <a:pt x="1173" y="1239"/>
                  <a:pt x="1139" y="1333"/>
                  <a:pt x="1130" y="1429"/>
                </a:cubicBezTo>
                <a:cubicBezTo>
                  <a:pt x="1122" y="1519"/>
                  <a:pt x="1134" y="1611"/>
                  <a:pt x="1171" y="1699"/>
                </a:cubicBezTo>
                <a:lnTo>
                  <a:pt x="149" y="2129"/>
                </a:lnTo>
                <a:close/>
              </a:path>
            </a:pathLst>
          </a:custGeom>
          <a:solidFill>
            <a:schemeClr val="tx2"/>
          </a:solidFill>
          <a:ln w="57150">
            <a:solidFill>
              <a:schemeClr val="bg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lIns="91383" tIns="45690" rIns="91383" bIns="45690" numCol="1" anchor="t" anchorCtr="0" compatLnSpc="1"/>
          <a:lstStyle/>
          <a:p>
            <a:endParaRPr lang="zh-CN" altLang="en-US" sz="2000"/>
          </a:p>
        </p:txBody>
      </p:sp>
      <p:grpSp>
        <p:nvGrpSpPr>
          <p:cNvPr id="38" name="组合 37"/>
          <p:cNvGrpSpPr/>
          <p:nvPr/>
        </p:nvGrpSpPr>
        <p:grpSpPr>
          <a:xfrm>
            <a:off x="1664968" y="1922140"/>
            <a:ext cx="1151527" cy="1575808"/>
            <a:chOff x="1681435" y="1637023"/>
            <a:chExt cx="1152128" cy="1575808"/>
          </a:xfrm>
        </p:grpSpPr>
        <p:sp>
          <p:nvSpPr>
            <p:cNvPr id="39" name="TextBox 38"/>
            <p:cNvSpPr txBox="1"/>
            <p:nvPr/>
          </p:nvSpPr>
          <p:spPr>
            <a:xfrm>
              <a:off x="2007270" y="1637023"/>
              <a:ext cx="462227" cy="6309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500" b="1" dirty="0">
                  <a:solidFill>
                    <a:srgbClr val="F8F8F8"/>
                  </a:solidFill>
                  <a:latin typeface="+mj-ea"/>
                  <a:ea typeface="+mj-ea"/>
                </a:rPr>
                <a:t>1</a:t>
              </a:r>
              <a:endParaRPr lang="zh-CN" altLang="en-US" sz="3500" b="1" dirty="0">
                <a:solidFill>
                  <a:srgbClr val="F8F8F8"/>
                </a:solidFill>
                <a:latin typeface="+mj-ea"/>
                <a:ea typeface="+mj-ea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681435" y="2157597"/>
              <a:ext cx="1152128" cy="10552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dirty="0">
                  <a:solidFill>
                    <a:srgbClr val="F8F8F8"/>
                  </a:solidFill>
                  <a:latin typeface="+mn-ea"/>
                </a:rPr>
                <a:t>请输入您的文字</a:t>
              </a: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3303045" y="1105475"/>
            <a:ext cx="1151527" cy="1157766"/>
            <a:chOff x="3362324" y="871906"/>
            <a:chExt cx="1152128" cy="1157765"/>
          </a:xfrm>
        </p:grpSpPr>
        <p:sp>
          <p:nvSpPr>
            <p:cNvPr id="42" name="TextBox 41"/>
            <p:cNvSpPr txBox="1"/>
            <p:nvPr/>
          </p:nvSpPr>
          <p:spPr>
            <a:xfrm>
              <a:off x="3616226" y="871906"/>
              <a:ext cx="430150" cy="5693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100" b="1" dirty="0">
                  <a:solidFill>
                    <a:srgbClr val="F8F8F8"/>
                  </a:solidFill>
                  <a:latin typeface="+mj-ea"/>
                  <a:ea typeface="+mj-ea"/>
                </a:rPr>
                <a:t>2</a:t>
              </a:r>
              <a:endParaRPr lang="zh-CN" altLang="en-US" sz="3100" b="1" dirty="0">
                <a:solidFill>
                  <a:srgbClr val="F8F8F8"/>
                </a:solidFill>
                <a:latin typeface="+mj-ea"/>
                <a:ea typeface="+mj-ea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3362324" y="1414119"/>
              <a:ext cx="1152128" cy="615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700" dirty="0">
                  <a:solidFill>
                    <a:srgbClr val="F8F8F8"/>
                  </a:solidFill>
                  <a:latin typeface="+mn-ea"/>
                </a:rPr>
                <a:t>请输入您的文字</a:t>
              </a: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4120287" y="2453168"/>
            <a:ext cx="1151527" cy="1668487"/>
            <a:chOff x="4138032" y="2168050"/>
            <a:chExt cx="1152128" cy="1668483"/>
          </a:xfrm>
        </p:grpSpPr>
        <p:sp>
          <p:nvSpPr>
            <p:cNvPr id="45" name="TextBox 44"/>
            <p:cNvSpPr txBox="1"/>
            <p:nvPr/>
          </p:nvSpPr>
          <p:spPr>
            <a:xfrm>
              <a:off x="4463867" y="2168050"/>
              <a:ext cx="462227" cy="6309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500" b="1" dirty="0">
                  <a:solidFill>
                    <a:srgbClr val="F8F8F8"/>
                  </a:solidFill>
                  <a:latin typeface="+mj-ea"/>
                  <a:ea typeface="+mj-ea"/>
                </a:rPr>
                <a:t>3</a:t>
              </a:r>
              <a:endParaRPr lang="zh-CN" altLang="en-US" sz="3500" b="1" dirty="0">
                <a:solidFill>
                  <a:srgbClr val="F8F8F8"/>
                </a:solidFill>
                <a:latin typeface="+mj-ea"/>
                <a:ea typeface="+mj-ea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4138032" y="2781301"/>
              <a:ext cx="1152128" cy="10552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dirty="0">
                  <a:solidFill>
                    <a:srgbClr val="F8F8F8"/>
                  </a:solidFill>
                  <a:latin typeface="+mn-ea"/>
                </a:rPr>
                <a:t>请输入您的文字</a:t>
              </a: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2913161" y="3953141"/>
            <a:ext cx="1151527" cy="1568147"/>
            <a:chOff x="2930276" y="3668024"/>
            <a:chExt cx="1152128" cy="1568147"/>
          </a:xfrm>
        </p:grpSpPr>
        <p:sp>
          <p:nvSpPr>
            <p:cNvPr id="48" name="TextBox 47"/>
            <p:cNvSpPr txBox="1"/>
            <p:nvPr/>
          </p:nvSpPr>
          <p:spPr>
            <a:xfrm>
              <a:off x="3256111" y="3668024"/>
              <a:ext cx="462227" cy="6309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500" b="1" dirty="0">
                  <a:solidFill>
                    <a:srgbClr val="F8F8F8"/>
                  </a:solidFill>
                  <a:latin typeface="+mj-ea"/>
                  <a:ea typeface="+mj-ea"/>
                </a:rPr>
                <a:t>4</a:t>
              </a:r>
              <a:endParaRPr lang="zh-CN" altLang="en-US" sz="3500" b="1" dirty="0">
                <a:solidFill>
                  <a:srgbClr val="F8F8F8"/>
                </a:solidFill>
                <a:latin typeface="+mj-ea"/>
                <a:ea typeface="+mj-ea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2930276" y="4180937"/>
              <a:ext cx="1152128" cy="10552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dirty="0">
                  <a:solidFill>
                    <a:srgbClr val="F8F8F8"/>
                  </a:solidFill>
                  <a:latin typeface="+mn-ea"/>
                </a:rPr>
                <a:t>请输入您的文字</a:t>
              </a:r>
            </a:p>
          </p:txBody>
        </p:sp>
      </p:grpSp>
      <p:sp>
        <p:nvSpPr>
          <p:cNvPr id="50" name="TextBox 49"/>
          <p:cNvSpPr txBox="1"/>
          <p:nvPr/>
        </p:nvSpPr>
        <p:spPr>
          <a:xfrm>
            <a:off x="2858597" y="5898592"/>
            <a:ext cx="1151527" cy="405693"/>
          </a:xfrm>
          <a:prstGeom prst="rect">
            <a:avLst/>
          </a:prstGeom>
          <a:noFill/>
        </p:spPr>
        <p:txBody>
          <a:bodyPr wrap="square" lIns="91383" tIns="45690" rIns="91383" bIns="45690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rgbClr val="F8F8F8"/>
                </a:solidFill>
                <a:latin typeface="+mn-ea"/>
              </a:rPr>
              <a:t>标题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7212309" y="1415732"/>
            <a:ext cx="4030349" cy="923269"/>
          </a:xfrm>
          <a:prstGeom prst="rect">
            <a:avLst/>
          </a:prstGeom>
          <a:noFill/>
        </p:spPr>
        <p:txBody>
          <a:bodyPr wrap="square" lIns="91383" tIns="45690" rIns="91383" bIns="4569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请输入您的文字请输入您的文字</a:t>
            </a:r>
            <a:endParaRPr lang="en-US" altLang="zh-CN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请输入您的文字请输入您的文字</a:t>
            </a:r>
          </a:p>
        </p:txBody>
      </p:sp>
      <p:grpSp>
        <p:nvGrpSpPr>
          <p:cNvPr id="52" name="组合 51"/>
          <p:cNvGrpSpPr/>
          <p:nvPr/>
        </p:nvGrpSpPr>
        <p:grpSpPr>
          <a:xfrm>
            <a:off x="6011812" y="1405498"/>
            <a:ext cx="961585" cy="962084"/>
            <a:chOff x="6409426" y="1173624"/>
            <a:chExt cx="962086" cy="962084"/>
          </a:xfrm>
          <a:solidFill>
            <a:schemeClr val="bg2"/>
          </a:solidFill>
        </p:grpSpPr>
        <p:sp>
          <p:nvSpPr>
            <p:cNvPr id="53" name="椭圆 52"/>
            <p:cNvSpPr/>
            <p:nvPr/>
          </p:nvSpPr>
          <p:spPr bwMode="auto">
            <a:xfrm>
              <a:off x="6409426" y="1173624"/>
              <a:ext cx="962086" cy="962084"/>
            </a:xfrm>
            <a:prstGeom prst="ellipse">
              <a:avLst/>
            </a:prstGeom>
            <a:solidFill>
              <a:schemeClr val="tx2"/>
            </a:solidFill>
            <a:ln w="57150">
              <a:solidFill>
                <a:schemeClr val="bg1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6653352" y="1318965"/>
              <a:ext cx="462227" cy="6309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500" b="1" dirty="0">
                  <a:solidFill>
                    <a:srgbClr val="F8F8F8"/>
                  </a:solidFill>
                  <a:latin typeface="+mj-ea"/>
                  <a:ea typeface="+mj-ea"/>
                </a:rPr>
                <a:t>1</a:t>
              </a:r>
              <a:endParaRPr lang="zh-CN" altLang="en-US" sz="3500" b="1" dirty="0">
                <a:solidFill>
                  <a:srgbClr val="F8F8F8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6011812" y="2626782"/>
            <a:ext cx="961585" cy="962084"/>
            <a:chOff x="6409426" y="2394908"/>
            <a:chExt cx="962086" cy="962084"/>
          </a:xfrm>
          <a:solidFill>
            <a:schemeClr val="accent1"/>
          </a:solidFill>
        </p:grpSpPr>
        <p:sp>
          <p:nvSpPr>
            <p:cNvPr id="56" name="椭圆 55"/>
            <p:cNvSpPr/>
            <p:nvPr/>
          </p:nvSpPr>
          <p:spPr bwMode="auto">
            <a:xfrm>
              <a:off x="6409426" y="2394908"/>
              <a:ext cx="962086" cy="962084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6635866" y="2536283"/>
              <a:ext cx="40609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2800" b="1">
                  <a:solidFill>
                    <a:srgbClr val="F8F8F8"/>
                  </a:solidFill>
                  <a:latin typeface="+mj-ea"/>
                  <a:ea typeface="+mj-ea"/>
                </a:defRPr>
              </a:lvl1pPr>
            </a:lstStyle>
            <a:p>
              <a:r>
                <a:rPr lang="en-US" altLang="zh-CN" dirty="0"/>
                <a:t>2</a:t>
              </a:r>
              <a:endParaRPr lang="zh-CN" altLang="en-US" dirty="0"/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6011808" y="3799977"/>
            <a:ext cx="961585" cy="962084"/>
            <a:chOff x="6409429" y="3568104"/>
            <a:chExt cx="962087" cy="962084"/>
          </a:xfrm>
          <a:solidFill>
            <a:schemeClr val="accent2"/>
          </a:solidFill>
        </p:grpSpPr>
        <p:sp>
          <p:nvSpPr>
            <p:cNvPr id="59" name="椭圆 58"/>
            <p:cNvSpPr/>
            <p:nvPr/>
          </p:nvSpPr>
          <p:spPr bwMode="auto">
            <a:xfrm>
              <a:off x="6409429" y="3568104"/>
              <a:ext cx="962087" cy="962084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6635870" y="3702117"/>
              <a:ext cx="40609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2800" b="1">
                  <a:solidFill>
                    <a:srgbClr val="F8F8F8"/>
                  </a:solidFill>
                  <a:latin typeface="+mj-ea"/>
                  <a:ea typeface="+mj-ea"/>
                </a:defRPr>
              </a:lvl1pPr>
            </a:lstStyle>
            <a:p>
              <a:r>
                <a:rPr lang="en-US" altLang="zh-CN" dirty="0"/>
                <a:t>3</a:t>
              </a:r>
              <a:endParaRPr lang="zh-CN" altLang="en-US" dirty="0"/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6011812" y="5101033"/>
            <a:ext cx="961585" cy="962084"/>
            <a:chOff x="6409426" y="4869160"/>
            <a:chExt cx="962086" cy="962084"/>
          </a:xfrm>
          <a:solidFill>
            <a:srgbClr val="7030A0"/>
          </a:solidFill>
        </p:grpSpPr>
        <p:sp>
          <p:nvSpPr>
            <p:cNvPr id="62" name="椭圆 61"/>
            <p:cNvSpPr/>
            <p:nvPr/>
          </p:nvSpPr>
          <p:spPr bwMode="auto">
            <a:xfrm>
              <a:off x="6409426" y="4869160"/>
              <a:ext cx="962086" cy="962084"/>
            </a:xfrm>
            <a:prstGeom prst="ellipse">
              <a:avLst/>
            </a:prstGeom>
            <a:solidFill>
              <a:schemeClr val="accent4"/>
            </a:solidFill>
            <a:ln w="57150">
              <a:solidFill>
                <a:schemeClr val="bg1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6616830" y="5005505"/>
              <a:ext cx="40609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2800" b="1">
                  <a:solidFill>
                    <a:srgbClr val="F8F8F8"/>
                  </a:solidFill>
                  <a:latin typeface="+mj-ea"/>
                  <a:ea typeface="+mj-ea"/>
                </a:defRPr>
              </a:lvl1pPr>
            </a:lstStyle>
            <a:p>
              <a:r>
                <a:rPr lang="en-US" altLang="zh-CN" dirty="0"/>
                <a:t>4</a:t>
              </a:r>
              <a:endParaRPr lang="zh-CN" altLang="en-US" dirty="0"/>
            </a:p>
          </p:txBody>
        </p:sp>
      </p:grpSp>
      <p:sp>
        <p:nvSpPr>
          <p:cNvPr id="64" name="TextBox 63"/>
          <p:cNvSpPr txBox="1"/>
          <p:nvPr/>
        </p:nvSpPr>
        <p:spPr>
          <a:xfrm>
            <a:off x="7212309" y="2603087"/>
            <a:ext cx="4030349" cy="923269"/>
          </a:xfrm>
          <a:prstGeom prst="rect">
            <a:avLst/>
          </a:prstGeom>
          <a:noFill/>
        </p:spPr>
        <p:txBody>
          <a:bodyPr wrap="square" lIns="91383" tIns="45690" rIns="91383" bIns="4569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请输入您的文字请输入您的文字</a:t>
            </a:r>
            <a:endParaRPr lang="en-US" altLang="zh-CN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请输入您的文字请输入您的文字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7212309" y="3790443"/>
            <a:ext cx="4030349" cy="923269"/>
          </a:xfrm>
          <a:prstGeom prst="rect">
            <a:avLst/>
          </a:prstGeom>
          <a:noFill/>
        </p:spPr>
        <p:txBody>
          <a:bodyPr wrap="square" lIns="91383" tIns="45690" rIns="91383" bIns="4569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请输入您的文字请输入您的文字</a:t>
            </a:r>
            <a:endParaRPr lang="en-US" altLang="zh-CN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请输入您的文字请输入您的文字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7212309" y="5100629"/>
            <a:ext cx="4030349" cy="923269"/>
          </a:xfrm>
          <a:prstGeom prst="rect">
            <a:avLst/>
          </a:prstGeom>
          <a:noFill/>
        </p:spPr>
        <p:txBody>
          <a:bodyPr wrap="square" lIns="91383" tIns="45690" rIns="91383" bIns="4569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请输入您的文字请输入您的文字</a:t>
            </a:r>
            <a:endParaRPr lang="en-US" altLang="zh-CN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请输入您的文字请输入您的文字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单击此处添加标题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3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500"/>
                            </p:stCondLst>
                            <p:childTnLst>
                              <p:par>
                                <p:cTn id="5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500"/>
                            </p:stCondLst>
                            <p:childTnLst>
                              <p:par>
                                <p:cTn id="7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0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500"/>
                            </p:stCondLst>
                            <p:childTnLst>
                              <p:par>
                                <p:cTn id="8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0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36" grpId="0" animBg="1"/>
      <p:bldP spid="37" grpId="0" animBg="1"/>
      <p:bldP spid="50" grpId="0"/>
      <p:bldP spid="51" grpId="0"/>
      <p:bldP spid="64" grpId="0"/>
      <p:bldP spid="65" grpId="0"/>
      <p:bldP spid="6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85"/>
          <p:cNvGrpSpPr/>
          <p:nvPr/>
        </p:nvGrpSpPr>
        <p:grpSpPr>
          <a:xfrm>
            <a:off x="6519577" y="1904990"/>
            <a:ext cx="2052618" cy="3978786"/>
            <a:chOff x="4889724" y="1428742"/>
            <a:chExt cx="1539664" cy="2984090"/>
          </a:xfrm>
        </p:grpSpPr>
        <p:sp>
          <p:nvSpPr>
            <p:cNvPr id="60" name="Rectangle 59"/>
            <p:cNvSpPr/>
            <p:nvPr/>
          </p:nvSpPr>
          <p:spPr>
            <a:xfrm>
              <a:off x="4889724" y="3143254"/>
              <a:ext cx="1539664" cy="126957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3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Open Sans Light" pitchFamily="34" charset="0"/>
                </a:rPr>
                <a:t>此处添加详细文本描述，建议与标题相关并符合整体语言风格，语言描述尽量简洁生动。尽量将每页幻灯片的字数控制在</a:t>
              </a:r>
              <a:r>
                <a:rPr lang="en-US" altLang="zh-CN" sz="13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Open Sans Light" pitchFamily="34" charset="0"/>
                </a:rPr>
                <a:t>200</a:t>
              </a:r>
              <a:r>
                <a:rPr lang="zh-CN" altLang="en-US" sz="13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Open Sans Light" pitchFamily="34" charset="0"/>
                </a:rPr>
                <a:t>字以内，据统计每页幻灯片的最好控制在</a:t>
              </a:r>
              <a:r>
                <a:rPr lang="en-US" altLang="zh-CN" sz="13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Open Sans Light" pitchFamily="34" charset="0"/>
                </a:rPr>
                <a:t>5</a:t>
              </a:r>
              <a:r>
                <a:rPr lang="zh-CN" altLang="en-US" sz="13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Open Sans Light" pitchFamily="34" charset="0"/>
                </a:rPr>
                <a:t>分钟之内。</a:t>
              </a: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5186476" y="2786064"/>
              <a:ext cx="946536" cy="31162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Open Sans" panose="020B0606030504020204" charset="0"/>
                </a:rPr>
                <a:t>添加标题</a:t>
              </a:r>
              <a:endParaRPr lang="en-US" sz="21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charset="0"/>
              </a:endParaRPr>
            </a:p>
          </p:txBody>
        </p:sp>
        <p:cxnSp>
          <p:nvCxnSpPr>
            <p:cNvPr id="32" name="Straight Connector 31"/>
            <p:cNvCxnSpPr/>
            <p:nvPr/>
          </p:nvCxnSpPr>
          <p:spPr>
            <a:xfrm rot="5400000">
              <a:off x="5287174" y="2298136"/>
              <a:ext cx="714380" cy="1588"/>
            </a:xfrm>
            <a:prstGeom prst="line">
              <a:avLst/>
            </a:prstGeom>
            <a:ln w="127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al 32"/>
            <p:cNvSpPr/>
            <p:nvPr/>
          </p:nvSpPr>
          <p:spPr>
            <a:xfrm>
              <a:off x="5214942" y="1428742"/>
              <a:ext cx="883120" cy="88312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endParaRPr>
            </a:p>
          </p:txBody>
        </p:sp>
        <p:grpSp>
          <p:nvGrpSpPr>
            <p:cNvPr id="10" name="Group 83"/>
            <p:cNvGrpSpPr/>
            <p:nvPr/>
          </p:nvGrpSpPr>
          <p:grpSpPr>
            <a:xfrm>
              <a:off x="5461828" y="1684189"/>
              <a:ext cx="366050" cy="366676"/>
              <a:chOff x="6853177" y="4545107"/>
              <a:chExt cx="366050" cy="366676"/>
            </a:xfrm>
            <a:solidFill>
              <a:schemeClr val="accent3"/>
            </a:solidFill>
          </p:grpSpPr>
          <p:sp>
            <p:nvSpPr>
              <p:cNvPr id="64" name="AutoShape 18"/>
              <p:cNvSpPr/>
              <p:nvPr/>
            </p:nvSpPr>
            <p:spPr bwMode="auto">
              <a:xfrm>
                <a:off x="6853177" y="4545107"/>
                <a:ext cx="366050" cy="36667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49" y="19799"/>
                    </a:moveTo>
                    <a:cubicBezTo>
                      <a:pt x="20249" y="20048"/>
                      <a:pt x="20048" y="20249"/>
                      <a:pt x="19799" y="20249"/>
                    </a:cubicBezTo>
                    <a:lnTo>
                      <a:pt x="1800" y="20249"/>
                    </a:lnTo>
                    <a:cubicBezTo>
                      <a:pt x="1551" y="20249"/>
                      <a:pt x="1349" y="20048"/>
                      <a:pt x="1349" y="19799"/>
                    </a:cubicBezTo>
                    <a:lnTo>
                      <a:pt x="1349" y="3824"/>
                    </a:lnTo>
                    <a:cubicBezTo>
                      <a:pt x="1349" y="3576"/>
                      <a:pt x="1551" y="3375"/>
                      <a:pt x="1800" y="3375"/>
                    </a:cubicBezTo>
                    <a:lnTo>
                      <a:pt x="4724" y="3375"/>
                    </a:lnTo>
                    <a:lnTo>
                      <a:pt x="4724" y="4725"/>
                    </a:lnTo>
                    <a:cubicBezTo>
                      <a:pt x="4724" y="5098"/>
                      <a:pt x="5027" y="5400"/>
                      <a:pt x="5399" y="5400"/>
                    </a:cubicBezTo>
                    <a:cubicBezTo>
                      <a:pt x="5772" y="5400"/>
                      <a:pt x="6074" y="5098"/>
                      <a:pt x="6074" y="4725"/>
                    </a:cubicBezTo>
                    <a:lnTo>
                      <a:pt x="6074" y="3375"/>
                    </a:lnTo>
                    <a:lnTo>
                      <a:pt x="10124" y="3375"/>
                    </a:lnTo>
                    <a:lnTo>
                      <a:pt x="10124" y="4725"/>
                    </a:lnTo>
                    <a:cubicBezTo>
                      <a:pt x="10124" y="5098"/>
                      <a:pt x="10427" y="5400"/>
                      <a:pt x="10800" y="5400"/>
                    </a:cubicBezTo>
                    <a:cubicBezTo>
                      <a:pt x="11172" y="5400"/>
                      <a:pt x="11474" y="5098"/>
                      <a:pt x="11474" y="4725"/>
                    </a:cubicBezTo>
                    <a:lnTo>
                      <a:pt x="11474" y="3375"/>
                    </a:lnTo>
                    <a:lnTo>
                      <a:pt x="15524" y="3375"/>
                    </a:lnTo>
                    <a:lnTo>
                      <a:pt x="15524" y="4725"/>
                    </a:lnTo>
                    <a:cubicBezTo>
                      <a:pt x="15524" y="5098"/>
                      <a:pt x="15827" y="5400"/>
                      <a:pt x="16199" y="5400"/>
                    </a:cubicBezTo>
                    <a:cubicBezTo>
                      <a:pt x="16572" y="5400"/>
                      <a:pt x="16874" y="5098"/>
                      <a:pt x="16874" y="4725"/>
                    </a:cubicBezTo>
                    <a:lnTo>
                      <a:pt x="16874" y="3375"/>
                    </a:lnTo>
                    <a:lnTo>
                      <a:pt x="19799" y="3375"/>
                    </a:lnTo>
                    <a:cubicBezTo>
                      <a:pt x="20048" y="3375"/>
                      <a:pt x="20249" y="3576"/>
                      <a:pt x="20249" y="3824"/>
                    </a:cubicBezTo>
                    <a:cubicBezTo>
                      <a:pt x="20249" y="3824"/>
                      <a:pt x="20249" y="19799"/>
                      <a:pt x="20249" y="19799"/>
                    </a:cubicBezTo>
                    <a:close/>
                    <a:moveTo>
                      <a:pt x="19799" y="2025"/>
                    </a:moveTo>
                    <a:lnTo>
                      <a:pt x="16874" y="2025"/>
                    </a:lnTo>
                    <a:lnTo>
                      <a:pt x="16874" y="675"/>
                    </a:lnTo>
                    <a:cubicBezTo>
                      <a:pt x="16874" y="301"/>
                      <a:pt x="16572" y="0"/>
                      <a:pt x="16199" y="0"/>
                    </a:cubicBezTo>
                    <a:cubicBezTo>
                      <a:pt x="15827" y="0"/>
                      <a:pt x="15524" y="301"/>
                      <a:pt x="15524" y="675"/>
                    </a:cubicBezTo>
                    <a:lnTo>
                      <a:pt x="15524" y="2025"/>
                    </a:lnTo>
                    <a:lnTo>
                      <a:pt x="11474" y="2025"/>
                    </a:lnTo>
                    <a:lnTo>
                      <a:pt x="11474" y="675"/>
                    </a:lnTo>
                    <a:cubicBezTo>
                      <a:pt x="11474" y="301"/>
                      <a:pt x="11172" y="0"/>
                      <a:pt x="10800" y="0"/>
                    </a:cubicBezTo>
                    <a:cubicBezTo>
                      <a:pt x="10427" y="0"/>
                      <a:pt x="10124" y="301"/>
                      <a:pt x="10124" y="675"/>
                    </a:cubicBezTo>
                    <a:lnTo>
                      <a:pt x="10124" y="2025"/>
                    </a:lnTo>
                    <a:lnTo>
                      <a:pt x="6074" y="2025"/>
                    </a:lnTo>
                    <a:lnTo>
                      <a:pt x="6074" y="675"/>
                    </a:lnTo>
                    <a:cubicBezTo>
                      <a:pt x="6074" y="301"/>
                      <a:pt x="5772" y="0"/>
                      <a:pt x="5399" y="0"/>
                    </a:cubicBezTo>
                    <a:cubicBezTo>
                      <a:pt x="5027" y="0"/>
                      <a:pt x="4724" y="301"/>
                      <a:pt x="4724" y="675"/>
                    </a:cubicBezTo>
                    <a:lnTo>
                      <a:pt x="4724" y="2025"/>
                    </a:lnTo>
                    <a:lnTo>
                      <a:pt x="1800" y="2025"/>
                    </a:lnTo>
                    <a:cubicBezTo>
                      <a:pt x="805" y="2025"/>
                      <a:pt x="0" y="2830"/>
                      <a:pt x="0" y="3824"/>
                    </a:cubicBezTo>
                    <a:lnTo>
                      <a:pt x="0" y="19799"/>
                    </a:lnTo>
                    <a:cubicBezTo>
                      <a:pt x="0" y="20793"/>
                      <a:pt x="805" y="21599"/>
                      <a:pt x="1800" y="21599"/>
                    </a:cubicBezTo>
                    <a:lnTo>
                      <a:pt x="19799" y="21599"/>
                    </a:lnTo>
                    <a:cubicBezTo>
                      <a:pt x="20794" y="21599"/>
                      <a:pt x="21600" y="20793"/>
                      <a:pt x="21600" y="19799"/>
                    </a:cubicBezTo>
                    <a:lnTo>
                      <a:pt x="21600" y="3824"/>
                    </a:lnTo>
                    <a:cubicBezTo>
                      <a:pt x="21600" y="2830"/>
                      <a:pt x="20794" y="2025"/>
                      <a:pt x="19799" y="202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608965"/>
                <a:endParaRPr lang="en-US" sz="4000">
                  <a:solidFill>
                    <a:schemeClr val="tx1">
                      <a:lumMod val="50000"/>
                      <a:lumOff val="5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ea"/>
                </a:endParaRPr>
              </a:p>
            </p:txBody>
          </p:sp>
          <p:sp>
            <p:nvSpPr>
              <p:cNvPr id="65" name="AutoShape 19"/>
              <p:cNvSpPr/>
              <p:nvPr/>
            </p:nvSpPr>
            <p:spPr bwMode="auto">
              <a:xfrm>
                <a:off x="6933270" y="4682768"/>
                <a:ext cx="45678" cy="3441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21600" y="21599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599"/>
                      <a:pt x="0" y="2159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608965"/>
                <a:endParaRPr lang="en-US" sz="4000">
                  <a:solidFill>
                    <a:schemeClr val="tx1">
                      <a:lumMod val="50000"/>
                      <a:lumOff val="5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ea"/>
                </a:endParaRPr>
              </a:p>
            </p:txBody>
          </p:sp>
          <p:sp>
            <p:nvSpPr>
              <p:cNvPr id="66" name="AutoShape 20"/>
              <p:cNvSpPr/>
              <p:nvPr/>
            </p:nvSpPr>
            <p:spPr bwMode="auto">
              <a:xfrm>
                <a:off x="6933270" y="4739710"/>
                <a:ext cx="45678" cy="3441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21600" y="21599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599"/>
                      <a:pt x="0" y="2159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608965"/>
                <a:endParaRPr lang="en-US" sz="4000">
                  <a:solidFill>
                    <a:schemeClr val="tx1">
                      <a:lumMod val="50000"/>
                      <a:lumOff val="5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ea"/>
                </a:endParaRPr>
              </a:p>
            </p:txBody>
          </p:sp>
          <p:sp>
            <p:nvSpPr>
              <p:cNvPr id="67" name="AutoShape 21"/>
              <p:cNvSpPr/>
              <p:nvPr/>
            </p:nvSpPr>
            <p:spPr bwMode="auto">
              <a:xfrm>
                <a:off x="6933270" y="4797277"/>
                <a:ext cx="45678" cy="3378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21600" y="21599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599"/>
                      <a:pt x="0" y="2159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608965"/>
                <a:endParaRPr lang="en-US" sz="4000">
                  <a:solidFill>
                    <a:schemeClr val="tx1">
                      <a:lumMod val="50000"/>
                      <a:lumOff val="5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ea"/>
                </a:endParaRPr>
              </a:p>
            </p:txBody>
          </p:sp>
          <p:sp>
            <p:nvSpPr>
              <p:cNvPr id="68" name="AutoShape 22"/>
              <p:cNvSpPr/>
              <p:nvPr/>
            </p:nvSpPr>
            <p:spPr bwMode="auto">
              <a:xfrm>
                <a:off x="7013363" y="4797277"/>
                <a:ext cx="45678" cy="3378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21600" y="21599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599"/>
                      <a:pt x="0" y="2159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608965"/>
                <a:endParaRPr lang="en-US" sz="4000">
                  <a:solidFill>
                    <a:schemeClr val="tx1">
                      <a:lumMod val="50000"/>
                      <a:lumOff val="5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ea"/>
                </a:endParaRPr>
              </a:p>
            </p:txBody>
          </p:sp>
          <p:sp>
            <p:nvSpPr>
              <p:cNvPr id="69" name="AutoShape 23"/>
              <p:cNvSpPr/>
              <p:nvPr/>
            </p:nvSpPr>
            <p:spPr bwMode="auto">
              <a:xfrm>
                <a:off x="7013363" y="4739710"/>
                <a:ext cx="45678" cy="3441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21600" y="21599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599"/>
                      <a:pt x="0" y="2159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608965"/>
                <a:endParaRPr lang="en-US" sz="4000">
                  <a:solidFill>
                    <a:schemeClr val="tx1">
                      <a:lumMod val="50000"/>
                      <a:lumOff val="5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ea"/>
                </a:endParaRPr>
              </a:p>
            </p:txBody>
          </p:sp>
          <p:sp>
            <p:nvSpPr>
              <p:cNvPr id="70" name="AutoShape 24"/>
              <p:cNvSpPr/>
              <p:nvPr/>
            </p:nvSpPr>
            <p:spPr bwMode="auto">
              <a:xfrm>
                <a:off x="7013363" y="4682768"/>
                <a:ext cx="45678" cy="3441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21600" y="21599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599"/>
                      <a:pt x="0" y="2159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608965"/>
                <a:endParaRPr lang="en-US" sz="4000">
                  <a:solidFill>
                    <a:schemeClr val="tx1">
                      <a:lumMod val="50000"/>
                      <a:lumOff val="5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ea"/>
                </a:endParaRPr>
              </a:p>
            </p:txBody>
          </p:sp>
          <p:sp>
            <p:nvSpPr>
              <p:cNvPr id="71" name="AutoShape 25"/>
              <p:cNvSpPr/>
              <p:nvPr/>
            </p:nvSpPr>
            <p:spPr bwMode="auto">
              <a:xfrm>
                <a:off x="7093457" y="4797277"/>
                <a:ext cx="45678" cy="3378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21600" y="21599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599"/>
                      <a:pt x="0" y="2159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608965"/>
                <a:endParaRPr lang="en-US" sz="4000">
                  <a:solidFill>
                    <a:schemeClr val="tx1">
                      <a:lumMod val="50000"/>
                      <a:lumOff val="5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ea"/>
                </a:endParaRPr>
              </a:p>
            </p:txBody>
          </p:sp>
          <p:sp>
            <p:nvSpPr>
              <p:cNvPr id="72" name="AutoShape 26"/>
              <p:cNvSpPr/>
              <p:nvPr/>
            </p:nvSpPr>
            <p:spPr bwMode="auto">
              <a:xfrm>
                <a:off x="7093457" y="4739710"/>
                <a:ext cx="45678" cy="3441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21600" y="21599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599"/>
                      <a:pt x="0" y="2159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608965"/>
                <a:endParaRPr lang="en-US" sz="4000">
                  <a:solidFill>
                    <a:schemeClr val="tx1">
                      <a:lumMod val="50000"/>
                      <a:lumOff val="5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ea"/>
                </a:endParaRPr>
              </a:p>
            </p:txBody>
          </p:sp>
          <p:sp>
            <p:nvSpPr>
              <p:cNvPr id="73" name="AutoShape 27"/>
              <p:cNvSpPr/>
              <p:nvPr/>
            </p:nvSpPr>
            <p:spPr bwMode="auto">
              <a:xfrm>
                <a:off x="7093457" y="4682768"/>
                <a:ext cx="45678" cy="3441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21600" y="21599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599"/>
                      <a:pt x="0" y="2159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608965"/>
                <a:endParaRPr lang="en-US" sz="4000">
                  <a:solidFill>
                    <a:schemeClr val="tx1">
                      <a:lumMod val="50000"/>
                      <a:lumOff val="5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ea"/>
                </a:endParaRPr>
              </a:p>
            </p:txBody>
          </p:sp>
        </p:grpSp>
      </p:grpSp>
      <p:grpSp>
        <p:nvGrpSpPr>
          <p:cNvPr id="11" name="Group 86"/>
          <p:cNvGrpSpPr/>
          <p:nvPr/>
        </p:nvGrpSpPr>
        <p:grpSpPr>
          <a:xfrm>
            <a:off x="9376725" y="1904990"/>
            <a:ext cx="2052618" cy="3978786"/>
            <a:chOff x="7032864" y="1428742"/>
            <a:chExt cx="1539664" cy="2984090"/>
          </a:xfrm>
        </p:grpSpPr>
        <p:sp>
          <p:nvSpPr>
            <p:cNvPr id="62" name="Rectangle 61"/>
            <p:cNvSpPr/>
            <p:nvPr/>
          </p:nvSpPr>
          <p:spPr>
            <a:xfrm>
              <a:off x="7032864" y="3143254"/>
              <a:ext cx="1539664" cy="126957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3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Open Sans Light" pitchFamily="34" charset="0"/>
                </a:rPr>
                <a:t>此处添加详细文本描述，建议与标题相关并符合整体语言风格，语言描述尽量简洁生动。尽量将每页幻灯片的字数控制在</a:t>
              </a:r>
              <a:r>
                <a:rPr lang="en-US" altLang="zh-CN" sz="13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Open Sans Light" pitchFamily="34" charset="0"/>
                </a:rPr>
                <a:t>200</a:t>
              </a:r>
              <a:r>
                <a:rPr lang="zh-CN" altLang="en-US" sz="13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Open Sans Light" pitchFamily="34" charset="0"/>
                </a:rPr>
                <a:t>字以内，据统计每页幻灯片的最好控制在</a:t>
              </a:r>
              <a:r>
                <a:rPr lang="en-US" altLang="zh-CN" sz="13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Open Sans Light" pitchFamily="34" charset="0"/>
                </a:rPr>
                <a:t>5</a:t>
              </a:r>
              <a:r>
                <a:rPr lang="zh-CN" altLang="en-US" sz="13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Open Sans Light" pitchFamily="34" charset="0"/>
                </a:rPr>
                <a:t>分钟之内。</a:t>
              </a: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7329616" y="2786064"/>
              <a:ext cx="946536" cy="31162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Open Sans" panose="020B0606030504020204" charset="0"/>
                </a:rPr>
                <a:t>添加标题</a:t>
              </a:r>
              <a:endParaRPr lang="en-US" sz="21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charset="0"/>
              </a:endParaRPr>
            </a:p>
          </p:txBody>
        </p:sp>
        <p:cxnSp>
          <p:nvCxnSpPr>
            <p:cNvPr id="44" name="Straight Connector 43"/>
            <p:cNvCxnSpPr/>
            <p:nvPr/>
          </p:nvCxnSpPr>
          <p:spPr>
            <a:xfrm rot="5400000">
              <a:off x="7430314" y="2298136"/>
              <a:ext cx="714380" cy="1588"/>
            </a:xfrm>
            <a:prstGeom prst="line">
              <a:avLst/>
            </a:prstGeom>
            <a:ln w="127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Oval 44"/>
            <p:cNvSpPr/>
            <p:nvPr/>
          </p:nvSpPr>
          <p:spPr>
            <a:xfrm>
              <a:off x="7358082" y="1428742"/>
              <a:ext cx="883120" cy="88312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endParaRPr>
            </a:p>
          </p:txBody>
        </p:sp>
        <p:grpSp>
          <p:nvGrpSpPr>
            <p:cNvPr id="12" name="Group 82"/>
            <p:cNvGrpSpPr/>
            <p:nvPr/>
          </p:nvGrpSpPr>
          <p:grpSpPr>
            <a:xfrm>
              <a:off x="7621730" y="1714494"/>
              <a:ext cx="366051" cy="320373"/>
              <a:chOff x="3143240" y="4572014"/>
              <a:chExt cx="366051" cy="320373"/>
            </a:xfrm>
            <a:solidFill>
              <a:schemeClr val="accent6"/>
            </a:solidFill>
          </p:grpSpPr>
          <p:sp>
            <p:nvSpPr>
              <p:cNvPr id="74" name="AutoShape 103"/>
              <p:cNvSpPr/>
              <p:nvPr/>
            </p:nvSpPr>
            <p:spPr bwMode="auto">
              <a:xfrm>
                <a:off x="3200807" y="4628955"/>
                <a:ext cx="131403" cy="8635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660" y="0"/>
                    </a:moveTo>
                    <a:cubicBezTo>
                      <a:pt x="9461" y="0"/>
                      <a:pt x="0" y="9233"/>
                      <a:pt x="0" y="20160"/>
                    </a:cubicBezTo>
                    <a:cubicBezTo>
                      <a:pt x="0" y="20954"/>
                      <a:pt x="420" y="21600"/>
                      <a:pt x="939" y="21600"/>
                    </a:cubicBezTo>
                    <a:cubicBezTo>
                      <a:pt x="1457" y="21600"/>
                      <a:pt x="1878" y="20954"/>
                      <a:pt x="1878" y="20160"/>
                    </a:cubicBezTo>
                    <a:cubicBezTo>
                      <a:pt x="1878" y="10956"/>
                      <a:pt x="10655" y="2880"/>
                      <a:pt x="20660" y="2880"/>
                    </a:cubicBezTo>
                    <a:cubicBezTo>
                      <a:pt x="21179" y="2880"/>
                      <a:pt x="21600" y="2234"/>
                      <a:pt x="21600" y="1440"/>
                    </a:cubicBezTo>
                    <a:cubicBezTo>
                      <a:pt x="21600" y="645"/>
                      <a:pt x="21179" y="0"/>
                      <a:pt x="2066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608965"/>
                <a:endParaRPr lang="en-US" sz="4000">
                  <a:solidFill>
                    <a:schemeClr val="tx1">
                      <a:lumMod val="50000"/>
                      <a:lumOff val="5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ea"/>
                </a:endParaRPr>
              </a:p>
            </p:txBody>
          </p:sp>
          <p:sp>
            <p:nvSpPr>
              <p:cNvPr id="75" name="AutoShape 104"/>
              <p:cNvSpPr/>
              <p:nvPr/>
            </p:nvSpPr>
            <p:spPr bwMode="auto">
              <a:xfrm>
                <a:off x="3143240" y="4572014"/>
                <a:ext cx="366051" cy="32037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16971"/>
                    </a:moveTo>
                    <a:cubicBezTo>
                      <a:pt x="10181" y="16971"/>
                      <a:pt x="9546" y="16918"/>
                      <a:pt x="8912" y="16811"/>
                    </a:cubicBezTo>
                    <a:cubicBezTo>
                      <a:pt x="8847" y="16800"/>
                      <a:pt x="8781" y="16794"/>
                      <a:pt x="8716" y="16794"/>
                    </a:cubicBezTo>
                    <a:cubicBezTo>
                      <a:pt x="8315" y="16794"/>
                      <a:pt x="7931" y="16999"/>
                      <a:pt x="7673" y="17359"/>
                    </a:cubicBezTo>
                    <a:cubicBezTo>
                      <a:pt x="7384" y="17761"/>
                      <a:pt x="6563" y="18657"/>
                      <a:pt x="5591" y="19318"/>
                    </a:cubicBezTo>
                    <a:cubicBezTo>
                      <a:pt x="5854" y="18628"/>
                      <a:pt x="6060" y="17853"/>
                      <a:pt x="6074" y="17056"/>
                    </a:cubicBezTo>
                    <a:cubicBezTo>
                      <a:pt x="6078" y="17006"/>
                      <a:pt x="6080" y="16956"/>
                      <a:pt x="6080" y="16914"/>
                    </a:cubicBezTo>
                    <a:cubicBezTo>
                      <a:pt x="6080" y="16334"/>
                      <a:pt x="5796" y="15803"/>
                      <a:pt x="5344" y="15540"/>
                    </a:cubicBezTo>
                    <a:cubicBezTo>
                      <a:pt x="2843" y="14080"/>
                      <a:pt x="1349" y="11731"/>
                      <a:pt x="1349" y="9257"/>
                    </a:cubicBezTo>
                    <a:cubicBezTo>
                      <a:pt x="1349" y="5003"/>
                      <a:pt x="5588" y="1542"/>
                      <a:pt x="10800" y="1542"/>
                    </a:cubicBezTo>
                    <a:cubicBezTo>
                      <a:pt x="16011" y="1542"/>
                      <a:pt x="20249" y="5003"/>
                      <a:pt x="20249" y="9257"/>
                    </a:cubicBezTo>
                    <a:cubicBezTo>
                      <a:pt x="20249" y="13510"/>
                      <a:pt x="16011" y="16971"/>
                      <a:pt x="10800" y="16971"/>
                    </a:cubicBezTo>
                    <a:moveTo>
                      <a:pt x="10800" y="0"/>
                    </a:moveTo>
                    <a:cubicBezTo>
                      <a:pt x="4835" y="0"/>
                      <a:pt x="0" y="4144"/>
                      <a:pt x="0" y="9257"/>
                    </a:cubicBezTo>
                    <a:cubicBezTo>
                      <a:pt x="0" y="12440"/>
                      <a:pt x="1875" y="15248"/>
                      <a:pt x="4730" y="16914"/>
                    </a:cubicBezTo>
                    <a:cubicBezTo>
                      <a:pt x="4730" y="16935"/>
                      <a:pt x="4724" y="16949"/>
                      <a:pt x="4724" y="16971"/>
                    </a:cubicBezTo>
                    <a:cubicBezTo>
                      <a:pt x="4724" y="18354"/>
                      <a:pt x="3821" y="19843"/>
                      <a:pt x="3423" y="20625"/>
                    </a:cubicBezTo>
                    <a:lnTo>
                      <a:pt x="3425" y="20625"/>
                    </a:lnTo>
                    <a:cubicBezTo>
                      <a:pt x="3393" y="20709"/>
                      <a:pt x="3374" y="20802"/>
                      <a:pt x="3374" y="20900"/>
                    </a:cubicBezTo>
                    <a:cubicBezTo>
                      <a:pt x="3374" y="21287"/>
                      <a:pt x="3648" y="21600"/>
                      <a:pt x="3986" y="21600"/>
                    </a:cubicBezTo>
                    <a:cubicBezTo>
                      <a:pt x="4049" y="21600"/>
                      <a:pt x="4161" y="21580"/>
                      <a:pt x="4158" y="21590"/>
                    </a:cubicBezTo>
                    <a:cubicBezTo>
                      <a:pt x="6268" y="21195"/>
                      <a:pt x="8255" y="18979"/>
                      <a:pt x="8716" y="18338"/>
                    </a:cubicBezTo>
                    <a:cubicBezTo>
                      <a:pt x="9391" y="18451"/>
                      <a:pt x="10086" y="18514"/>
                      <a:pt x="10800" y="18514"/>
                    </a:cubicBezTo>
                    <a:cubicBezTo>
                      <a:pt x="16764" y="18514"/>
                      <a:pt x="21600" y="14369"/>
                      <a:pt x="21600" y="9257"/>
                    </a:cubicBezTo>
                    <a:cubicBezTo>
                      <a:pt x="21600" y="4144"/>
                      <a:pt x="16764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608965"/>
                <a:endParaRPr lang="en-US" sz="4000">
                  <a:solidFill>
                    <a:schemeClr val="tx1">
                      <a:lumMod val="50000"/>
                      <a:lumOff val="5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ea"/>
                </a:endParaRPr>
              </a:p>
            </p:txBody>
          </p:sp>
        </p:grpSp>
      </p:grpSp>
      <p:grpSp>
        <p:nvGrpSpPr>
          <p:cNvPr id="13" name="Group 48"/>
          <p:cNvGrpSpPr/>
          <p:nvPr/>
        </p:nvGrpSpPr>
        <p:grpSpPr>
          <a:xfrm>
            <a:off x="3567191" y="1904990"/>
            <a:ext cx="2052618" cy="3978786"/>
            <a:chOff x="2675146" y="1428742"/>
            <a:chExt cx="1539664" cy="2984090"/>
          </a:xfrm>
        </p:grpSpPr>
        <p:sp>
          <p:nvSpPr>
            <p:cNvPr id="58" name="Rectangle 57"/>
            <p:cNvSpPr/>
            <p:nvPr/>
          </p:nvSpPr>
          <p:spPr>
            <a:xfrm>
              <a:off x="2675146" y="3143254"/>
              <a:ext cx="1539664" cy="126957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3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Open Sans Light" pitchFamily="34" charset="0"/>
                </a:rPr>
                <a:t>此处添加详细文本描述，建议与标题相关并符合整体语言风格，语言描述尽量简洁生动。尽量将每页幻灯片的字数控制在</a:t>
              </a:r>
              <a:r>
                <a:rPr lang="en-US" altLang="zh-CN" sz="13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Open Sans Light" pitchFamily="34" charset="0"/>
                </a:rPr>
                <a:t>200</a:t>
              </a:r>
              <a:r>
                <a:rPr lang="zh-CN" altLang="en-US" sz="13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Open Sans Light" pitchFamily="34" charset="0"/>
                </a:rPr>
                <a:t>字以内，据统计每页幻灯片的最好控制在</a:t>
              </a:r>
              <a:r>
                <a:rPr lang="en-US" altLang="zh-CN" sz="13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Open Sans Light" pitchFamily="34" charset="0"/>
                </a:rPr>
                <a:t>5</a:t>
              </a:r>
              <a:r>
                <a:rPr lang="zh-CN" altLang="en-US" sz="13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Open Sans Light" pitchFamily="34" charset="0"/>
                </a:rPr>
                <a:t>分钟之内。</a:t>
              </a: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2971898" y="2786064"/>
              <a:ext cx="946536" cy="31162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Open Sans" panose="020B0606030504020204" charset="0"/>
                </a:rPr>
                <a:t>添加标题</a:t>
              </a:r>
              <a:endParaRPr lang="en-US" sz="21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charset="0"/>
              </a:endParaRPr>
            </a:p>
          </p:txBody>
        </p:sp>
        <p:grpSp>
          <p:nvGrpSpPr>
            <p:cNvPr id="14" name="Group 47"/>
            <p:cNvGrpSpPr/>
            <p:nvPr/>
          </p:nvGrpSpPr>
          <p:grpSpPr>
            <a:xfrm>
              <a:off x="3000364" y="1428742"/>
              <a:ext cx="883120" cy="1227378"/>
              <a:chOff x="3000364" y="1428742"/>
              <a:chExt cx="883120" cy="1227378"/>
            </a:xfrm>
          </p:grpSpPr>
          <p:cxnSp>
            <p:nvCxnSpPr>
              <p:cNvPr id="20" name="Straight Connector 19"/>
              <p:cNvCxnSpPr/>
              <p:nvPr/>
            </p:nvCxnSpPr>
            <p:spPr>
              <a:xfrm rot="5400000">
                <a:off x="3072596" y="2298136"/>
                <a:ext cx="714380" cy="1588"/>
              </a:xfrm>
              <a:prstGeom prst="line">
                <a:avLst/>
              </a:prstGeom>
              <a:ln w="127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Oval 20"/>
              <p:cNvSpPr/>
              <p:nvPr/>
            </p:nvSpPr>
            <p:spPr>
              <a:xfrm>
                <a:off x="3000364" y="1428742"/>
                <a:ext cx="883120" cy="88312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grpSp>
            <p:nvGrpSpPr>
              <p:cNvPr id="15" name="Group 81"/>
              <p:cNvGrpSpPr/>
              <p:nvPr/>
            </p:nvGrpSpPr>
            <p:grpSpPr>
              <a:xfrm>
                <a:off x="3251393" y="1753373"/>
                <a:ext cx="365425" cy="229016"/>
                <a:chOff x="2411138" y="4617692"/>
                <a:chExt cx="365425" cy="229016"/>
              </a:xfrm>
              <a:solidFill>
                <a:schemeClr val="bg1"/>
              </a:solidFill>
            </p:grpSpPr>
            <p:sp>
              <p:nvSpPr>
                <p:cNvPr id="76" name="AutoShape 105"/>
                <p:cNvSpPr/>
                <p:nvPr/>
              </p:nvSpPr>
              <p:spPr bwMode="auto">
                <a:xfrm>
                  <a:off x="2411138" y="4617692"/>
                  <a:ext cx="365425" cy="229016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10800" y="19438"/>
                      </a:moveTo>
                      <a:cubicBezTo>
                        <a:pt x="7005" y="19438"/>
                        <a:pt x="3289" y="15988"/>
                        <a:pt x="1437" y="10797"/>
                      </a:cubicBezTo>
                      <a:cubicBezTo>
                        <a:pt x="3298" y="5598"/>
                        <a:pt x="7009" y="2161"/>
                        <a:pt x="10800" y="2161"/>
                      </a:cubicBezTo>
                      <a:cubicBezTo>
                        <a:pt x="14595" y="2161"/>
                        <a:pt x="18310" y="5611"/>
                        <a:pt x="20162" y="10802"/>
                      </a:cubicBezTo>
                      <a:cubicBezTo>
                        <a:pt x="18301" y="16000"/>
                        <a:pt x="14590" y="19438"/>
                        <a:pt x="10800" y="19438"/>
                      </a:cubicBezTo>
                      <a:moveTo>
                        <a:pt x="21576" y="10561"/>
                      </a:moveTo>
                      <a:cubicBezTo>
                        <a:pt x="21569" y="10516"/>
                        <a:pt x="21573" y="10467"/>
                        <a:pt x="21562" y="10423"/>
                      </a:cubicBezTo>
                      <a:cubicBezTo>
                        <a:pt x="21558" y="10406"/>
                        <a:pt x="21548" y="10395"/>
                        <a:pt x="21544" y="10378"/>
                      </a:cubicBezTo>
                      <a:cubicBezTo>
                        <a:pt x="21537" y="10352"/>
                        <a:pt x="21539" y="10322"/>
                        <a:pt x="21530" y="10297"/>
                      </a:cubicBezTo>
                      <a:cubicBezTo>
                        <a:pt x="19569" y="4298"/>
                        <a:pt x="15302" y="0"/>
                        <a:pt x="10800" y="0"/>
                      </a:cubicBezTo>
                      <a:cubicBezTo>
                        <a:pt x="6297" y="0"/>
                        <a:pt x="2030" y="4290"/>
                        <a:pt x="69" y="10290"/>
                      </a:cubicBezTo>
                      <a:cubicBezTo>
                        <a:pt x="61" y="10316"/>
                        <a:pt x="62" y="10344"/>
                        <a:pt x="55" y="10370"/>
                      </a:cubicBezTo>
                      <a:cubicBezTo>
                        <a:pt x="51" y="10387"/>
                        <a:pt x="41" y="10398"/>
                        <a:pt x="37" y="10415"/>
                      </a:cubicBezTo>
                      <a:cubicBezTo>
                        <a:pt x="26" y="10459"/>
                        <a:pt x="30" y="10508"/>
                        <a:pt x="24" y="10554"/>
                      </a:cubicBezTo>
                      <a:cubicBezTo>
                        <a:pt x="12" y="10635"/>
                        <a:pt x="0" y="10714"/>
                        <a:pt x="0" y="10796"/>
                      </a:cubicBezTo>
                      <a:cubicBezTo>
                        <a:pt x="0" y="10878"/>
                        <a:pt x="12" y="10955"/>
                        <a:pt x="24" y="11038"/>
                      </a:cubicBezTo>
                      <a:cubicBezTo>
                        <a:pt x="30" y="11083"/>
                        <a:pt x="26" y="11131"/>
                        <a:pt x="37" y="11175"/>
                      </a:cubicBezTo>
                      <a:cubicBezTo>
                        <a:pt x="41" y="11193"/>
                        <a:pt x="51" y="11204"/>
                        <a:pt x="55" y="11220"/>
                      </a:cubicBezTo>
                      <a:cubicBezTo>
                        <a:pt x="62" y="11247"/>
                        <a:pt x="61" y="11276"/>
                        <a:pt x="69" y="11302"/>
                      </a:cubicBezTo>
                      <a:cubicBezTo>
                        <a:pt x="2030" y="17300"/>
                        <a:pt x="6297" y="21599"/>
                        <a:pt x="10800" y="21599"/>
                      </a:cubicBezTo>
                      <a:cubicBezTo>
                        <a:pt x="15302" y="21599"/>
                        <a:pt x="19569" y="17308"/>
                        <a:pt x="21530" y="11309"/>
                      </a:cubicBezTo>
                      <a:cubicBezTo>
                        <a:pt x="21539" y="11283"/>
                        <a:pt x="21537" y="11255"/>
                        <a:pt x="21544" y="11228"/>
                      </a:cubicBezTo>
                      <a:cubicBezTo>
                        <a:pt x="21548" y="11212"/>
                        <a:pt x="21558" y="11201"/>
                        <a:pt x="21562" y="11183"/>
                      </a:cubicBezTo>
                      <a:cubicBezTo>
                        <a:pt x="21573" y="11139"/>
                        <a:pt x="21569" y="11089"/>
                        <a:pt x="21576" y="11044"/>
                      </a:cubicBezTo>
                      <a:cubicBezTo>
                        <a:pt x="21587" y="10963"/>
                        <a:pt x="21599" y="10885"/>
                        <a:pt x="21599" y="10803"/>
                      </a:cubicBezTo>
                      <a:cubicBezTo>
                        <a:pt x="21599" y="10721"/>
                        <a:pt x="21587" y="10642"/>
                        <a:pt x="21576" y="10561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38100" tIns="38100" rIns="38100" bIns="38100" anchor="ctr"/>
                <a:lstStyle/>
                <a:p>
                  <a:pPr defTabSz="608965"/>
                  <a:endParaRPr lang="en-US" sz="4000">
                    <a:solidFill>
                      <a:schemeClr val="tx1">
                        <a:lumMod val="50000"/>
                        <a:lumOff val="50000"/>
                      </a:schemeClr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n-ea"/>
                  </a:endParaRPr>
                </a:p>
              </p:txBody>
            </p:sp>
            <p:sp>
              <p:nvSpPr>
                <p:cNvPr id="77" name="AutoShape 106"/>
                <p:cNvSpPr/>
                <p:nvPr/>
              </p:nvSpPr>
              <p:spPr bwMode="auto">
                <a:xfrm>
                  <a:off x="2548173" y="4686523"/>
                  <a:ext cx="51935" cy="5131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19202" y="0"/>
                      </a:moveTo>
                      <a:cubicBezTo>
                        <a:pt x="19193" y="0"/>
                        <a:pt x="19183" y="4"/>
                        <a:pt x="19174" y="4"/>
                      </a:cubicBezTo>
                      <a:cubicBezTo>
                        <a:pt x="8585" y="23"/>
                        <a:pt x="0" y="8607"/>
                        <a:pt x="0" y="19198"/>
                      </a:cubicBezTo>
                      <a:cubicBezTo>
                        <a:pt x="0" y="20523"/>
                        <a:pt x="1076" y="21600"/>
                        <a:pt x="2402" y="21600"/>
                      </a:cubicBezTo>
                      <a:cubicBezTo>
                        <a:pt x="3722" y="21600"/>
                        <a:pt x="4799" y="20523"/>
                        <a:pt x="4799" y="19198"/>
                      </a:cubicBezTo>
                      <a:cubicBezTo>
                        <a:pt x="4799" y="11262"/>
                        <a:pt x="11262" y="4803"/>
                        <a:pt x="19202" y="4803"/>
                      </a:cubicBezTo>
                      <a:lnTo>
                        <a:pt x="19202" y="4798"/>
                      </a:lnTo>
                      <a:cubicBezTo>
                        <a:pt x="20523" y="4798"/>
                        <a:pt x="21599" y="3721"/>
                        <a:pt x="21599" y="2401"/>
                      </a:cubicBezTo>
                      <a:cubicBezTo>
                        <a:pt x="21599" y="1076"/>
                        <a:pt x="20523" y="0"/>
                        <a:pt x="19202" y="0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38100" tIns="38100" rIns="38100" bIns="38100" anchor="ctr"/>
                <a:lstStyle/>
                <a:p>
                  <a:pPr defTabSz="608965"/>
                  <a:endParaRPr lang="en-US" sz="4000">
                    <a:solidFill>
                      <a:schemeClr val="tx1">
                        <a:lumMod val="50000"/>
                        <a:lumOff val="50000"/>
                      </a:schemeClr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n-ea"/>
                  </a:endParaRPr>
                </a:p>
              </p:txBody>
            </p:sp>
            <p:sp>
              <p:nvSpPr>
                <p:cNvPr id="78" name="AutoShape 107"/>
                <p:cNvSpPr/>
                <p:nvPr/>
              </p:nvSpPr>
              <p:spPr bwMode="auto">
                <a:xfrm>
                  <a:off x="2513756" y="4652107"/>
                  <a:ext cx="160186" cy="160186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10800" y="20057"/>
                      </a:moveTo>
                      <a:cubicBezTo>
                        <a:pt x="5694" y="20057"/>
                        <a:pt x="1542" y="15905"/>
                        <a:pt x="1542" y="10800"/>
                      </a:cubicBezTo>
                      <a:cubicBezTo>
                        <a:pt x="1542" y="5694"/>
                        <a:pt x="5694" y="1542"/>
                        <a:pt x="10800" y="1542"/>
                      </a:cubicBezTo>
                      <a:cubicBezTo>
                        <a:pt x="15905" y="1542"/>
                        <a:pt x="20057" y="5694"/>
                        <a:pt x="20057" y="10800"/>
                      </a:cubicBezTo>
                      <a:cubicBezTo>
                        <a:pt x="20057" y="15905"/>
                        <a:pt x="15905" y="20057"/>
                        <a:pt x="10800" y="20057"/>
                      </a:cubicBezTo>
                      <a:moveTo>
                        <a:pt x="10800" y="0"/>
                      </a:moveTo>
                      <a:cubicBezTo>
                        <a:pt x="4834" y="0"/>
                        <a:pt x="0" y="4834"/>
                        <a:pt x="0" y="10800"/>
                      </a:cubicBezTo>
                      <a:cubicBezTo>
                        <a:pt x="0" y="16765"/>
                        <a:pt x="4834" y="21600"/>
                        <a:pt x="10800" y="21600"/>
                      </a:cubicBezTo>
                      <a:cubicBezTo>
                        <a:pt x="16765" y="21600"/>
                        <a:pt x="21599" y="16765"/>
                        <a:pt x="21599" y="10800"/>
                      </a:cubicBezTo>
                      <a:cubicBezTo>
                        <a:pt x="21599" y="4834"/>
                        <a:pt x="16765" y="0"/>
                        <a:pt x="10800" y="0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38100" tIns="38100" rIns="38100" bIns="38100" anchor="ctr"/>
                <a:lstStyle/>
                <a:p>
                  <a:pPr defTabSz="608965"/>
                  <a:endParaRPr lang="en-US" sz="4000">
                    <a:solidFill>
                      <a:schemeClr val="tx1">
                        <a:lumMod val="50000"/>
                        <a:lumOff val="50000"/>
                      </a:schemeClr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n-ea"/>
                  </a:endParaRPr>
                </a:p>
              </p:txBody>
            </p:sp>
          </p:grpSp>
        </p:grpSp>
      </p:grpSp>
      <p:grpSp>
        <p:nvGrpSpPr>
          <p:cNvPr id="16" name="Group 46"/>
          <p:cNvGrpSpPr/>
          <p:nvPr/>
        </p:nvGrpSpPr>
        <p:grpSpPr>
          <a:xfrm>
            <a:off x="710043" y="1904990"/>
            <a:ext cx="2052618" cy="3978786"/>
            <a:chOff x="532006" y="1428742"/>
            <a:chExt cx="1539664" cy="2984090"/>
          </a:xfrm>
        </p:grpSpPr>
        <p:sp>
          <p:nvSpPr>
            <p:cNvPr id="56" name="Rectangle 55"/>
            <p:cNvSpPr/>
            <p:nvPr/>
          </p:nvSpPr>
          <p:spPr>
            <a:xfrm>
              <a:off x="532006" y="3143254"/>
              <a:ext cx="1539664" cy="126957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3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Open Sans Light" pitchFamily="34" charset="0"/>
                </a:rPr>
                <a:t>此处添加详细文本描述，建议与标题相关并符合整体语言风格，语言描述尽量简洁生动。尽量将每页幻灯片的字数控制在</a:t>
              </a:r>
              <a:r>
                <a:rPr lang="en-US" altLang="zh-CN" sz="13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Open Sans Light" pitchFamily="34" charset="0"/>
                </a:rPr>
                <a:t>200</a:t>
              </a:r>
              <a:r>
                <a:rPr lang="zh-CN" altLang="en-US" sz="13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Open Sans Light" pitchFamily="34" charset="0"/>
                </a:rPr>
                <a:t>字以内，据统计每页幻灯片的最好控制在</a:t>
              </a:r>
              <a:r>
                <a:rPr lang="en-US" altLang="zh-CN" sz="13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Open Sans Light" pitchFamily="34" charset="0"/>
                </a:rPr>
                <a:t>5</a:t>
              </a:r>
              <a:r>
                <a:rPr lang="zh-CN" altLang="en-US" sz="13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Open Sans Light" pitchFamily="34" charset="0"/>
                </a:rPr>
                <a:t>分钟之内。</a:t>
              </a: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828758" y="2786064"/>
              <a:ext cx="946536" cy="31162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Open Sans" panose="020B0606030504020204" charset="0"/>
                </a:rPr>
                <a:t>添加标题</a:t>
              </a:r>
              <a:endParaRPr lang="en-US" sz="21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charset="0"/>
              </a:endParaRPr>
            </a:p>
          </p:txBody>
        </p:sp>
        <p:grpSp>
          <p:nvGrpSpPr>
            <p:cNvPr id="17" name="Group 45"/>
            <p:cNvGrpSpPr/>
            <p:nvPr/>
          </p:nvGrpSpPr>
          <p:grpSpPr>
            <a:xfrm>
              <a:off x="857224" y="1428742"/>
              <a:ext cx="883120" cy="1227378"/>
              <a:chOff x="857224" y="1428742"/>
              <a:chExt cx="883120" cy="1227378"/>
            </a:xfrm>
          </p:grpSpPr>
          <p:cxnSp>
            <p:nvCxnSpPr>
              <p:cNvPr id="8" name="Straight Connector 7"/>
              <p:cNvCxnSpPr/>
              <p:nvPr/>
            </p:nvCxnSpPr>
            <p:spPr>
              <a:xfrm rot="5400000">
                <a:off x="929456" y="2298136"/>
                <a:ext cx="714380" cy="1588"/>
              </a:xfrm>
              <a:prstGeom prst="line">
                <a:avLst/>
              </a:prstGeom>
              <a:ln w="127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" name="Oval 8"/>
              <p:cNvSpPr/>
              <p:nvPr/>
            </p:nvSpPr>
            <p:spPr>
              <a:xfrm>
                <a:off x="857224" y="1428742"/>
                <a:ext cx="883120" cy="88312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grpSp>
            <p:nvGrpSpPr>
              <p:cNvPr id="18" name="Group 80"/>
              <p:cNvGrpSpPr/>
              <p:nvPr/>
            </p:nvGrpSpPr>
            <p:grpSpPr>
              <a:xfrm>
                <a:off x="1167519" y="1684543"/>
                <a:ext cx="274694" cy="366676"/>
                <a:chOff x="1724713" y="4548862"/>
                <a:chExt cx="274694" cy="366676"/>
              </a:xfrm>
            </p:grpSpPr>
            <p:sp>
              <p:nvSpPr>
                <p:cNvPr id="79" name="AutoShape 108"/>
                <p:cNvSpPr/>
                <p:nvPr/>
              </p:nvSpPr>
              <p:spPr bwMode="auto">
                <a:xfrm>
                  <a:off x="1792917" y="4617692"/>
                  <a:ext cx="137660" cy="13766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10800" y="1800"/>
                      </a:moveTo>
                      <a:cubicBezTo>
                        <a:pt x="15764" y="1800"/>
                        <a:pt x="19800" y="5835"/>
                        <a:pt x="19800" y="10800"/>
                      </a:cubicBezTo>
                      <a:cubicBezTo>
                        <a:pt x="19800" y="15764"/>
                        <a:pt x="15764" y="19800"/>
                        <a:pt x="10800" y="19800"/>
                      </a:cubicBezTo>
                      <a:cubicBezTo>
                        <a:pt x="5835" y="19800"/>
                        <a:pt x="1800" y="15764"/>
                        <a:pt x="1800" y="10800"/>
                      </a:cubicBezTo>
                      <a:cubicBezTo>
                        <a:pt x="1800" y="5835"/>
                        <a:pt x="5835" y="1800"/>
                        <a:pt x="10800" y="1800"/>
                      </a:cubicBezTo>
                      <a:moveTo>
                        <a:pt x="10800" y="21599"/>
                      </a:moveTo>
                      <a:cubicBezTo>
                        <a:pt x="16756" y="21599"/>
                        <a:pt x="21600" y="16756"/>
                        <a:pt x="21600" y="10800"/>
                      </a:cubicBezTo>
                      <a:cubicBezTo>
                        <a:pt x="21600" y="4843"/>
                        <a:pt x="16756" y="0"/>
                        <a:pt x="10800" y="0"/>
                      </a:cubicBezTo>
                      <a:cubicBezTo>
                        <a:pt x="4843" y="0"/>
                        <a:pt x="0" y="4843"/>
                        <a:pt x="0" y="10800"/>
                      </a:cubicBezTo>
                      <a:cubicBezTo>
                        <a:pt x="0" y="16756"/>
                        <a:pt x="4843" y="21599"/>
                        <a:pt x="10800" y="21599"/>
                      </a:cubicBezTo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38100" tIns="38100" rIns="38100" bIns="38100" anchor="ctr"/>
                <a:lstStyle/>
                <a:p>
                  <a:pPr defTabSz="608965"/>
                  <a:endParaRPr lang="en-US" sz="4000">
                    <a:solidFill>
                      <a:schemeClr val="tx1">
                        <a:lumMod val="50000"/>
                        <a:lumOff val="50000"/>
                      </a:schemeClr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n-ea"/>
                  </a:endParaRPr>
                </a:p>
              </p:txBody>
            </p:sp>
            <p:sp>
              <p:nvSpPr>
                <p:cNvPr id="80" name="AutoShape 109"/>
                <p:cNvSpPr/>
                <p:nvPr/>
              </p:nvSpPr>
              <p:spPr bwMode="auto">
                <a:xfrm>
                  <a:off x="1724713" y="4548862"/>
                  <a:ext cx="274694" cy="366676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10904" y="20170"/>
                      </a:moveTo>
                      <a:cubicBezTo>
                        <a:pt x="10885" y="20184"/>
                        <a:pt x="10830" y="20215"/>
                        <a:pt x="10782" y="20237"/>
                      </a:cubicBezTo>
                      <a:cubicBezTo>
                        <a:pt x="10774" y="20218"/>
                        <a:pt x="10707" y="20178"/>
                        <a:pt x="10666" y="20147"/>
                      </a:cubicBezTo>
                      <a:cubicBezTo>
                        <a:pt x="7368" y="17300"/>
                        <a:pt x="1799" y="12497"/>
                        <a:pt x="1799" y="8101"/>
                      </a:cubicBezTo>
                      <a:cubicBezTo>
                        <a:pt x="1799" y="4378"/>
                        <a:pt x="5838" y="1350"/>
                        <a:pt x="10800" y="1350"/>
                      </a:cubicBezTo>
                      <a:cubicBezTo>
                        <a:pt x="15762" y="1350"/>
                        <a:pt x="19800" y="4378"/>
                        <a:pt x="19800" y="8101"/>
                      </a:cubicBezTo>
                      <a:cubicBezTo>
                        <a:pt x="19800" y="12497"/>
                        <a:pt x="14231" y="17300"/>
                        <a:pt x="10904" y="20170"/>
                      </a:cubicBezTo>
                      <a:moveTo>
                        <a:pt x="10800" y="0"/>
                      </a:moveTo>
                      <a:cubicBezTo>
                        <a:pt x="4844" y="0"/>
                        <a:pt x="0" y="3588"/>
                        <a:pt x="0" y="8101"/>
                      </a:cubicBezTo>
                      <a:cubicBezTo>
                        <a:pt x="0" y="12826"/>
                        <a:pt x="5400" y="17660"/>
                        <a:pt x="9337" y="21056"/>
                      </a:cubicBezTo>
                      <a:cubicBezTo>
                        <a:pt x="9352" y="21070"/>
                        <a:pt x="9984" y="21599"/>
                        <a:pt x="10766" y="21599"/>
                      </a:cubicBezTo>
                      <a:lnTo>
                        <a:pt x="10834" y="21599"/>
                      </a:lnTo>
                      <a:cubicBezTo>
                        <a:pt x="11615" y="21599"/>
                        <a:pt x="12247" y="21070"/>
                        <a:pt x="12262" y="21056"/>
                      </a:cubicBezTo>
                      <a:cubicBezTo>
                        <a:pt x="16200" y="17660"/>
                        <a:pt x="21599" y="12826"/>
                        <a:pt x="21599" y="8101"/>
                      </a:cubicBezTo>
                      <a:cubicBezTo>
                        <a:pt x="21599" y="3588"/>
                        <a:pt x="16755" y="0"/>
                        <a:pt x="10800" y="0"/>
                      </a:cubicBezTo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38100" tIns="38100" rIns="38100" bIns="38100" anchor="ctr"/>
                <a:lstStyle/>
                <a:p>
                  <a:pPr defTabSz="608965"/>
                  <a:endParaRPr lang="en-US" sz="4000">
                    <a:solidFill>
                      <a:schemeClr val="tx1">
                        <a:lumMod val="50000"/>
                        <a:lumOff val="50000"/>
                      </a:schemeClr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n-ea"/>
                  </a:endParaRPr>
                </a:p>
              </p:txBody>
            </p:sp>
          </p:grpSp>
        </p:grp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单击此处添加标题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4"/>
          <p:cNvGrpSpPr/>
          <p:nvPr/>
        </p:nvGrpSpPr>
        <p:grpSpPr>
          <a:xfrm>
            <a:off x="9143626" y="2212422"/>
            <a:ext cx="2379429" cy="3691779"/>
            <a:chOff x="6858016" y="1659316"/>
            <a:chExt cx="1784804" cy="2768834"/>
          </a:xfrm>
        </p:grpSpPr>
        <p:grpSp>
          <p:nvGrpSpPr>
            <p:cNvPr id="3" name="Group 49"/>
            <p:cNvGrpSpPr/>
            <p:nvPr/>
          </p:nvGrpSpPr>
          <p:grpSpPr>
            <a:xfrm>
              <a:off x="6858016" y="3357568"/>
              <a:ext cx="1643074" cy="1070582"/>
              <a:chOff x="6858016" y="3357568"/>
              <a:chExt cx="1643074" cy="1070582"/>
            </a:xfrm>
          </p:grpSpPr>
          <p:sp>
            <p:nvSpPr>
              <p:cNvPr id="23" name="Rectangle 22"/>
              <p:cNvSpPr/>
              <p:nvPr/>
            </p:nvSpPr>
            <p:spPr>
              <a:xfrm>
                <a:off x="6858016" y="3643320"/>
                <a:ext cx="1643074" cy="7848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zh-CN" alt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ea"/>
                    <a:cs typeface="Open Sans Light" pitchFamily="34" charset="0"/>
                  </a:rPr>
                  <a:t>此处添加详细文本描述，建议与标题相关并符合整体语言风格，语言描述尽量简洁生动尽量将每页幻灯片的字数控制在</a:t>
                </a:r>
                <a:r>
                  <a:rPr lang="en-US" altLang="zh-CN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ea"/>
                    <a:cs typeface="Open Sans Light" pitchFamily="34" charset="0"/>
                  </a:rPr>
                  <a:t>200</a:t>
                </a:r>
                <a:r>
                  <a:rPr lang="zh-CN" alt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ea"/>
                    <a:cs typeface="Open Sans Light" pitchFamily="34" charset="0"/>
                  </a:rPr>
                  <a:t>字以内。</a:t>
                </a:r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7305357" y="3357568"/>
                <a:ext cx="754150" cy="2539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zh-CN" altLang="en-US" sz="16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ea"/>
                    <a:cs typeface="Open Sans" panose="020B0606030504020204" charset="0"/>
                  </a:rPr>
                  <a:t>文件归档</a:t>
                </a:r>
                <a:endParaRPr 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Open Sans" panose="020B0606030504020204" charset="0"/>
                </a:endParaRPr>
              </a:p>
            </p:txBody>
          </p:sp>
        </p:grpSp>
        <p:sp>
          <p:nvSpPr>
            <p:cNvPr id="11" name="Rectangle 10"/>
            <p:cNvSpPr/>
            <p:nvPr/>
          </p:nvSpPr>
          <p:spPr>
            <a:xfrm rot="2700000">
              <a:off x="7088589" y="1659316"/>
              <a:ext cx="1113306" cy="111330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 rot="13500000">
              <a:off x="8038786" y="2080739"/>
              <a:ext cx="94761" cy="1113306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endParaRPr>
            </a:p>
          </p:txBody>
        </p:sp>
        <p:grpSp>
          <p:nvGrpSpPr>
            <p:cNvPr id="4" name="Group 39"/>
            <p:cNvGrpSpPr/>
            <p:nvPr/>
          </p:nvGrpSpPr>
          <p:grpSpPr>
            <a:xfrm>
              <a:off x="7429520" y="2000246"/>
              <a:ext cx="366050" cy="355413"/>
              <a:chOff x="6251143" y="1082816"/>
              <a:chExt cx="366050" cy="355413"/>
            </a:xfrm>
            <a:solidFill>
              <a:schemeClr val="accent6"/>
            </a:solidFill>
          </p:grpSpPr>
          <p:sp>
            <p:nvSpPr>
              <p:cNvPr id="25" name="AutoShape 16"/>
              <p:cNvSpPr/>
              <p:nvPr/>
            </p:nvSpPr>
            <p:spPr bwMode="auto">
              <a:xfrm>
                <a:off x="6434481" y="1277418"/>
                <a:ext cx="45678" cy="4630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cubicBezTo>
                      <a:pt x="4838" y="0"/>
                      <a:pt x="0" y="4841"/>
                      <a:pt x="0" y="10800"/>
                    </a:cubicBezTo>
                    <a:cubicBezTo>
                      <a:pt x="0" y="16758"/>
                      <a:pt x="4838" y="21599"/>
                      <a:pt x="10800" y="21599"/>
                    </a:cubicBezTo>
                    <a:cubicBezTo>
                      <a:pt x="16761" y="21599"/>
                      <a:pt x="21600" y="16758"/>
                      <a:pt x="21600" y="10800"/>
                    </a:cubicBezTo>
                    <a:cubicBezTo>
                      <a:pt x="21600" y="4841"/>
                      <a:pt x="16761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608965"/>
                <a:endParaRPr lang="en-US" sz="4000">
                  <a:solidFill>
                    <a:schemeClr val="tx1">
                      <a:lumMod val="50000"/>
                      <a:lumOff val="5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ea"/>
                </a:endParaRPr>
              </a:p>
            </p:txBody>
          </p:sp>
          <p:sp>
            <p:nvSpPr>
              <p:cNvPr id="26" name="AutoShape 17"/>
              <p:cNvSpPr/>
              <p:nvPr/>
            </p:nvSpPr>
            <p:spPr bwMode="auto">
              <a:xfrm>
                <a:off x="6251143" y="1082816"/>
                <a:ext cx="366050" cy="355413"/>
              </a:xfrm>
              <a:custGeom>
                <a:avLst/>
                <a:gdLst>
                  <a:gd name="T0" fmla="*/ 10473 w 20946"/>
                  <a:gd name="T1" fmla="*/ 10800 h 21600"/>
                  <a:gd name="T2" fmla="*/ 10473 w 20946"/>
                  <a:gd name="T3" fmla="*/ 10800 h 21600"/>
                  <a:gd name="T4" fmla="*/ 10473 w 20946"/>
                  <a:gd name="T5" fmla="*/ 10800 h 21600"/>
                  <a:gd name="T6" fmla="*/ 10473 w 20946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946" h="21600">
                    <a:moveTo>
                      <a:pt x="18509" y="15329"/>
                    </a:moveTo>
                    <a:lnTo>
                      <a:pt x="11782" y="15329"/>
                    </a:lnTo>
                    <a:cubicBezTo>
                      <a:pt x="10699" y="15329"/>
                      <a:pt x="9818" y="14391"/>
                      <a:pt x="9818" y="13238"/>
                    </a:cubicBezTo>
                    <a:cubicBezTo>
                      <a:pt x="9818" y="12086"/>
                      <a:pt x="10699" y="11148"/>
                      <a:pt x="11782" y="11148"/>
                    </a:cubicBezTo>
                    <a:lnTo>
                      <a:pt x="17673" y="11148"/>
                    </a:lnTo>
                    <a:cubicBezTo>
                      <a:pt x="18077" y="11142"/>
                      <a:pt x="18477" y="10934"/>
                      <a:pt x="18721" y="10588"/>
                    </a:cubicBezTo>
                    <a:cubicBezTo>
                      <a:pt x="18789" y="10491"/>
                      <a:pt x="18842" y="10381"/>
                      <a:pt x="18885" y="10267"/>
                    </a:cubicBezTo>
                    <a:cubicBezTo>
                      <a:pt x="18890" y="10251"/>
                      <a:pt x="18901" y="10239"/>
                      <a:pt x="18906" y="10224"/>
                    </a:cubicBezTo>
                    <a:cubicBezTo>
                      <a:pt x="19377" y="10880"/>
                      <a:pt x="19636" y="11686"/>
                      <a:pt x="19636" y="12541"/>
                    </a:cubicBezTo>
                    <a:cubicBezTo>
                      <a:pt x="19636" y="13613"/>
                      <a:pt x="19230" y="14607"/>
                      <a:pt x="18509" y="15329"/>
                    </a:cubicBezTo>
                    <a:moveTo>
                      <a:pt x="17673" y="17767"/>
                    </a:moveTo>
                    <a:cubicBezTo>
                      <a:pt x="17673" y="19114"/>
                      <a:pt x="16647" y="20206"/>
                      <a:pt x="15382" y="20206"/>
                    </a:cubicBezTo>
                    <a:lnTo>
                      <a:pt x="3600" y="20206"/>
                    </a:lnTo>
                    <a:cubicBezTo>
                      <a:pt x="2334" y="20206"/>
                      <a:pt x="1309" y="19114"/>
                      <a:pt x="1309" y="17767"/>
                    </a:cubicBezTo>
                    <a:lnTo>
                      <a:pt x="1309" y="6786"/>
                    </a:lnTo>
                    <a:cubicBezTo>
                      <a:pt x="1931" y="7334"/>
                      <a:pt x="2730" y="7664"/>
                      <a:pt x="3600" y="7664"/>
                    </a:cubicBezTo>
                    <a:lnTo>
                      <a:pt x="14400" y="7664"/>
                    </a:lnTo>
                    <a:lnTo>
                      <a:pt x="17018" y="7664"/>
                    </a:lnTo>
                    <a:cubicBezTo>
                      <a:pt x="17379" y="7664"/>
                      <a:pt x="17673" y="7976"/>
                      <a:pt x="17673" y="8361"/>
                    </a:cubicBezTo>
                    <a:lnTo>
                      <a:pt x="17673" y="9754"/>
                    </a:lnTo>
                    <a:lnTo>
                      <a:pt x="11782" y="9754"/>
                    </a:lnTo>
                    <a:cubicBezTo>
                      <a:pt x="9974" y="9754"/>
                      <a:pt x="8509" y="11314"/>
                      <a:pt x="8509" y="13238"/>
                    </a:cubicBezTo>
                    <a:cubicBezTo>
                      <a:pt x="8509" y="15163"/>
                      <a:pt x="9974" y="16722"/>
                      <a:pt x="11782" y="16722"/>
                    </a:cubicBezTo>
                    <a:lnTo>
                      <a:pt x="17673" y="16722"/>
                    </a:lnTo>
                    <a:cubicBezTo>
                      <a:pt x="17673" y="16722"/>
                      <a:pt x="17673" y="17767"/>
                      <a:pt x="17673" y="17767"/>
                    </a:cubicBezTo>
                    <a:close/>
                    <a:moveTo>
                      <a:pt x="16363" y="5574"/>
                    </a:moveTo>
                    <a:lnTo>
                      <a:pt x="16363" y="6270"/>
                    </a:lnTo>
                    <a:lnTo>
                      <a:pt x="14400" y="6270"/>
                    </a:lnTo>
                    <a:lnTo>
                      <a:pt x="3600" y="6270"/>
                    </a:lnTo>
                    <a:cubicBezTo>
                      <a:pt x="3246" y="6270"/>
                      <a:pt x="2916" y="6179"/>
                      <a:pt x="2617" y="6027"/>
                    </a:cubicBezTo>
                    <a:lnTo>
                      <a:pt x="2617" y="5574"/>
                    </a:lnTo>
                    <a:cubicBezTo>
                      <a:pt x="2617" y="5574"/>
                      <a:pt x="16363" y="5574"/>
                      <a:pt x="16363" y="5574"/>
                    </a:cubicBezTo>
                    <a:close/>
                    <a:moveTo>
                      <a:pt x="16363" y="4877"/>
                    </a:moveTo>
                    <a:lnTo>
                      <a:pt x="2617" y="4877"/>
                    </a:lnTo>
                    <a:lnTo>
                      <a:pt x="2617" y="4180"/>
                    </a:lnTo>
                    <a:lnTo>
                      <a:pt x="16363" y="4180"/>
                    </a:lnTo>
                    <a:cubicBezTo>
                      <a:pt x="16363" y="4180"/>
                      <a:pt x="16363" y="4877"/>
                      <a:pt x="16363" y="4877"/>
                    </a:cubicBezTo>
                    <a:close/>
                    <a:moveTo>
                      <a:pt x="16363" y="3483"/>
                    </a:moveTo>
                    <a:lnTo>
                      <a:pt x="2617" y="3483"/>
                    </a:lnTo>
                    <a:lnTo>
                      <a:pt x="2617" y="2787"/>
                    </a:lnTo>
                    <a:lnTo>
                      <a:pt x="16363" y="2787"/>
                    </a:lnTo>
                    <a:cubicBezTo>
                      <a:pt x="16363" y="2787"/>
                      <a:pt x="16363" y="3483"/>
                      <a:pt x="16363" y="3483"/>
                    </a:cubicBezTo>
                    <a:close/>
                    <a:moveTo>
                      <a:pt x="3600" y="1393"/>
                    </a:moveTo>
                    <a:lnTo>
                      <a:pt x="14400" y="1393"/>
                    </a:lnTo>
                    <a:lnTo>
                      <a:pt x="17018" y="1393"/>
                    </a:lnTo>
                    <a:cubicBezTo>
                      <a:pt x="17379" y="1393"/>
                      <a:pt x="17673" y="1705"/>
                      <a:pt x="17673" y="2090"/>
                    </a:cubicBezTo>
                    <a:lnTo>
                      <a:pt x="17673" y="3832"/>
                    </a:lnTo>
                    <a:lnTo>
                      <a:pt x="17673" y="4180"/>
                    </a:lnTo>
                    <a:lnTo>
                      <a:pt x="17673" y="6398"/>
                    </a:lnTo>
                    <a:cubicBezTo>
                      <a:pt x="17466" y="6321"/>
                      <a:pt x="17249" y="6270"/>
                      <a:pt x="17018" y="6270"/>
                    </a:cubicBezTo>
                    <a:lnTo>
                      <a:pt x="17018" y="5574"/>
                    </a:lnTo>
                    <a:lnTo>
                      <a:pt x="17018" y="4180"/>
                    </a:lnTo>
                    <a:lnTo>
                      <a:pt x="17018" y="2787"/>
                    </a:lnTo>
                    <a:cubicBezTo>
                      <a:pt x="17018" y="2401"/>
                      <a:pt x="16724" y="2090"/>
                      <a:pt x="16363" y="2090"/>
                    </a:cubicBezTo>
                    <a:lnTo>
                      <a:pt x="2617" y="2090"/>
                    </a:lnTo>
                    <a:cubicBezTo>
                      <a:pt x="2256" y="2090"/>
                      <a:pt x="1963" y="2401"/>
                      <a:pt x="1963" y="2787"/>
                    </a:cubicBezTo>
                    <a:lnTo>
                      <a:pt x="1963" y="4180"/>
                    </a:lnTo>
                    <a:lnTo>
                      <a:pt x="1963" y="5534"/>
                    </a:lnTo>
                    <a:cubicBezTo>
                      <a:pt x="1559" y="5094"/>
                      <a:pt x="1309" y="4495"/>
                      <a:pt x="1309" y="3832"/>
                    </a:cubicBezTo>
                    <a:cubicBezTo>
                      <a:pt x="1309" y="2485"/>
                      <a:pt x="2334" y="1393"/>
                      <a:pt x="3600" y="1393"/>
                    </a:cubicBezTo>
                    <a:moveTo>
                      <a:pt x="18983" y="8361"/>
                    </a:moveTo>
                    <a:lnTo>
                      <a:pt x="18982" y="8361"/>
                    </a:lnTo>
                    <a:lnTo>
                      <a:pt x="18982" y="4180"/>
                    </a:lnTo>
                    <a:lnTo>
                      <a:pt x="18982" y="3832"/>
                    </a:lnTo>
                    <a:lnTo>
                      <a:pt x="18982" y="2090"/>
                    </a:lnTo>
                    <a:cubicBezTo>
                      <a:pt x="18982" y="935"/>
                      <a:pt x="18102" y="0"/>
                      <a:pt x="17018" y="0"/>
                    </a:cubicBezTo>
                    <a:lnTo>
                      <a:pt x="14400" y="0"/>
                    </a:lnTo>
                    <a:lnTo>
                      <a:pt x="3600" y="0"/>
                    </a:lnTo>
                    <a:cubicBezTo>
                      <a:pt x="1614" y="0"/>
                      <a:pt x="0" y="1719"/>
                      <a:pt x="0" y="3832"/>
                    </a:cubicBezTo>
                    <a:lnTo>
                      <a:pt x="0" y="17767"/>
                    </a:lnTo>
                    <a:cubicBezTo>
                      <a:pt x="0" y="19880"/>
                      <a:pt x="1614" y="21600"/>
                      <a:pt x="3600" y="21600"/>
                    </a:cubicBezTo>
                    <a:lnTo>
                      <a:pt x="15382" y="21600"/>
                    </a:lnTo>
                    <a:cubicBezTo>
                      <a:pt x="17366" y="21600"/>
                      <a:pt x="18982" y="19880"/>
                      <a:pt x="18982" y="17767"/>
                    </a:cubicBezTo>
                    <a:lnTo>
                      <a:pt x="18982" y="16722"/>
                    </a:lnTo>
                    <a:lnTo>
                      <a:pt x="18983" y="16722"/>
                    </a:lnTo>
                    <a:cubicBezTo>
                      <a:pt x="21600" y="14631"/>
                      <a:pt x="21600" y="10452"/>
                      <a:pt x="18983" y="836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608965"/>
                <a:endParaRPr lang="en-US" sz="4000">
                  <a:solidFill>
                    <a:schemeClr val="tx1">
                      <a:lumMod val="50000"/>
                      <a:lumOff val="5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ea"/>
                </a:endParaRPr>
              </a:p>
            </p:txBody>
          </p:sp>
        </p:grpSp>
      </p:grpSp>
      <p:grpSp>
        <p:nvGrpSpPr>
          <p:cNvPr id="5" name="Group 55"/>
          <p:cNvGrpSpPr/>
          <p:nvPr/>
        </p:nvGrpSpPr>
        <p:grpSpPr>
          <a:xfrm>
            <a:off x="6381715" y="1636401"/>
            <a:ext cx="2190480" cy="4267801"/>
            <a:chOff x="4786314" y="1227299"/>
            <a:chExt cx="1643074" cy="3200851"/>
          </a:xfrm>
        </p:grpSpPr>
        <p:grpSp>
          <p:nvGrpSpPr>
            <p:cNvPr id="6" name="Group 48"/>
            <p:cNvGrpSpPr/>
            <p:nvPr/>
          </p:nvGrpSpPr>
          <p:grpSpPr>
            <a:xfrm>
              <a:off x="4786314" y="3357568"/>
              <a:ext cx="1643074" cy="1070582"/>
              <a:chOff x="4786314" y="3357568"/>
              <a:chExt cx="1643074" cy="1070582"/>
            </a:xfrm>
          </p:grpSpPr>
          <p:sp>
            <p:nvSpPr>
              <p:cNvPr id="21" name="Rectangle 20"/>
              <p:cNvSpPr/>
              <p:nvPr/>
            </p:nvSpPr>
            <p:spPr>
              <a:xfrm>
                <a:off x="4786314" y="3643320"/>
                <a:ext cx="1643074" cy="7848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zh-CN" alt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ea"/>
                    <a:cs typeface="Open Sans Light" pitchFamily="34" charset="0"/>
                  </a:rPr>
                  <a:t>此处添加详细文本描述，建议与标题相关并符合整体语言风格，语言描述尽量简洁生动尽量将每页幻灯片的字数控制在</a:t>
                </a:r>
                <a:r>
                  <a:rPr lang="en-US" altLang="zh-CN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ea"/>
                    <a:cs typeface="Open Sans Light" pitchFamily="34" charset="0"/>
                  </a:rPr>
                  <a:t>200</a:t>
                </a:r>
                <a:r>
                  <a:rPr lang="zh-CN" alt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ea"/>
                    <a:cs typeface="Open Sans Light" pitchFamily="34" charset="0"/>
                  </a:rPr>
                  <a:t>字以内。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5252995" y="3357568"/>
                <a:ext cx="754150" cy="2539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zh-CN" altLang="en-US" sz="16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ea"/>
                    <a:cs typeface="Open Sans" panose="020B0606030504020204" charset="0"/>
                  </a:rPr>
                  <a:t>日程安排</a:t>
                </a:r>
                <a:endParaRPr 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Open Sans" panose="020B0606030504020204" charset="0"/>
                </a:endParaRPr>
              </a:p>
            </p:txBody>
          </p:sp>
        </p:grpSp>
        <p:sp>
          <p:nvSpPr>
            <p:cNvPr id="10" name="Rectangle 9"/>
            <p:cNvSpPr/>
            <p:nvPr/>
          </p:nvSpPr>
          <p:spPr>
            <a:xfrm rot="2700000">
              <a:off x="5016887" y="1659315"/>
              <a:ext cx="1113306" cy="111330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 rot="8100000">
              <a:off x="5954712" y="1227299"/>
              <a:ext cx="94761" cy="111330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endParaRPr>
            </a:p>
          </p:txBody>
        </p:sp>
        <p:grpSp>
          <p:nvGrpSpPr>
            <p:cNvPr id="7" name="Group 38"/>
            <p:cNvGrpSpPr/>
            <p:nvPr/>
          </p:nvGrpSpPr>
          <p:grpSpPr>
            <a:xfrm>
              <a:off x="5357818" y="2000246"/>
              <a:ext cx="366050" cy="366676"/>
              <a:chOff x="5519041" y="1071552"/>
              <a:chExt cx="366050" cy="366676"/>
            </a:xfrm>
            <a:solidFill>
              <a:schemeClr val="accent4"/>
            </a:solidFill>
          </p:grpSpPr>
          <p:sp>
            <p:nvSpPr>
              <p:cNvPr id="27" name="AutoShape 18"/>
              <p:cNvSpPr/>
              <p:nvPr/>
            </p:nvSpPr>
            <p:spPr bwMode="auto">
              <a:xfrm>
                <a:off x="5519041" y="1071552"/>
                <a:ext cx="366050" cy="36667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49" y="19799"/>
                    </a:moveTo>
                    <a:cubicBezTo>
                      <a:pt x="20249" y="20048"/>
                      <a:pt x="20048" y="20249"/>
                      <a:pt x="19799" y="20249"/>
                    </a:cubicBezTo>
                    <a:lnTo>
                      <a:pt x="1800" y="20249"/>
                    </a:lnTo>
                    <a:cubicBezTo>
                      <a:pt x="1551" y="20249"/>
                      <a:pt x="1349" y="20048"/>
                      <a:pt x="1349" y="19799"/>
                    </a:cubicBezTo>
                    <a:lnTo>
                      <a:pt x="1349" y="3824"/>
                    </a:lnTo>
                    <a:cubicBezTo>
                      <a:pt x="1349" y="3576"/>
                      <a:pt x="1551" y="3375"/>
                      <a:pt x="1800" y="3375"/>
                    </a:cubicBezTo>
                    <a:lnTo>
                      <a:pt x="4724" y="3375"/>
                    </a:lnTo>
                    <a:lnTo>
                      <a:pt x="4724" y="4725"/>
                    </a:lnTo>
                    <a:cubicBezTo>
                      <a:pt x="4724" y="5098"/>
                      <a:pt x="5027" y="5400"/>
                      <a:pt x="5399" y="5400"/>
                    </a:cubicBezTo>
                    <a:cubicBezTo>
                      <a:pt x="5772" y="5400"/>
                      <a:pt x="6074" y="5098"/>
                      <a:pt x="6074" y="4725"/>
                    </a:cubicBezTo>
                    <a:lnTo>
                      <a:pt x="6074" y="3375"/>
                    </a:lnTo>
                    <a:lnTo>
                      <a:pt x="10124" y="3375"/>
                    </a:lnTo>
                    <a:lnTo>
                      <a:pt x="10124" y="4725"/>
                    </a:lnTo>
                    <a:cubicBezTo>
                      <a:pt x="10124" y="5098"/>
                      <a:pt x="10427" y="5400"/>
                      <a:pt x="10800" y="5400"/>
                    </a:cubicBezTo>
                    <a:cubicBezTo>
                      <a:pt x="11172" y="5400"/>
                      <a:pt x="11474" y="5098"/>
                      <a:pt x="11474" y="4725"/>
                    </a:cubicBezTo>
                    <a:lnTo>
                      <a:pt x="11474" y="3375"/>
                    </a:lnTo>
                    <a:lnTo>
                      <a:pt x="15524" y="3375"/>
                    </a:lnTo>
                    <a:lnTo>
                      <a:pt x="15524" y="4725"/>
                    </a:lnTo>
                    <a:cubicBezTo>
                      <a:pt x="15524" y="5098"/>
                      <a:pt x="15827" y="5400"/>
                      <a:pt x="16199" y="5400"/>
                    </a:cubicBezTo>
                    <a:cubicBezTo>
                      <a:pt x="16572" y="5400"/>
                      <a:pt x="16874" y="5098"/>
                      <a:pt x="16874" y="4725"/>
                    </a:cubicBezTo>
                    <a:lnTo>
                      <a:pt x="16874" y="3375"/>
                    </a:lnTo>
                    <a:lnTo>
                      <a:pt x="19799" y="3375"/>
                    </a:lnTo>
                    <a:cubicBezTo>
                      <a:pt x="20048" y="3375"/>
                      <a:pt x="20249" y="3576"/>
                      <a:pt x="20249" y="3824"/>
                    </a:cubicBezTo>
                    <a:cubicBezTo>
                      <a:pt x="20249" y="3824"/>
                      <a:pt x="20249" y="19799"/>
                      <a:pt x="20249" y="19799"/>
                    </a:cubicBezTo>
                    <a:close/>
                    <a:moveTo>
                      <a:pt x="19799" y="2025"/>
                    </a:moveTo>
                    <a:lnTo>
                      <a:pt x="16874" y="2025"/>
                    </a:lnTo>
                    <a:lnTo>
                      <a:pt x="16874" y="675"/>
                    </a:lnTo>
                    <a:cubicBezTo>
                      <a:pt x="16874" y="301"/>
                      <a:pt x="16572" y="0"/>
                      <a:pt x="16199" y="0"/>
                    </a:cubicBezTo>
                    <a:cubicBezTo>
                      <a:pt x="15827" y="0"/>
                      <a:pt x="15524" y="301"/>
                      <a:pt x="15524" y="675"/>
                    </a:cubicBezTo>
                    <a:lnTo>
                      <a:pt x="15524" y="2025"/>
                    </a:lnTo>
                    <a:lnTo>
                      <a:pt x="11474" y="2025"/>
                    </a:lnTo>
                    <a:lnTo>
                      <a:pt x="11474" y="675"/>
                    </a:lnTo>
                    <a:cubicBezTo>
                      <a:pt x="11474" y="301"/>
                      <a:pt x="11172" y="0"/>
                      <a:pt x="10800" y="0"/>
                    </a:cubicBezTo>
                    <a:cubicBezTo>
                      <a:pt x="10427" y="0"/>
                      <a:pt x="10124" y="301"/>
                      <a:pt x="10124" y="675"/>
                    </a:cubicBezTo>
                    <a:lnTo>
                      <a:pt x="10124" y="2025"/>
                    </a:lnTo>
                    <a:lnTo>
                      <a:pt x="6074" y="2025"/>
                    </a:lnTo>
                    <a:lnTo>
                      <a:pt x="6074" y="675"/>
                    </a:lnTo>
                    <a:cubicBezTo>
                      <a:pt x="6074" y="301"/>
                      <a:pt x="5772" y="0"/>
                      <a:pt x="5399" y="0"/>
                    </a:cubicBezTo>
                    <a:cubicBezTo>
                      <a:pt x="5027" y="0"/>
                      <a:pt x="4724" y="301"/>
                      <a:pt x="4724" y="675"/>
                    </a:cubicBezTo>
                    <a:lnTo>
                      <a:pt x="4724" y="2025"/>
                    </a:lnTo>
                    <a:lnTo>
                      <a:pt x="1800" y="2025"/>
                    </a:lnTo>
                    <a:cubicBezTo>
                      <a:pt x="805" y="2025"/>
                      <a:pt x="0" y="2830"/>
                      <a:pt x="0" y="3824"/>
                    </a:cubicBezTo>
                    <a:lnTo>
                      <a:pt x="0" y="19799"/>
                    </a:lnTo>
                    <a:cubicBezTo>
                      <a:pt x="0" y="20793"/>
                      <a:pt x="805" y="21599"/>
                      <a:pt x="1800" y="21599"/>
                    </a:cubicBezTo>
                    <a:lnTo>
                      <a:pt x="19799" y="21599"/>
                    </a:lnTo>
                    <a:cubicBezTo>
                      <a:pt x="20794" y="21599"/>
                      <a:pt x="21600" y="20793"/>
                      <a:pt x="21600" y="19799"/>
                    </a:cubicBezTo>
                    <a:lnTo>
                      <a:pt x="21600" y="3824"/>
                    </a:lnTo>
                    <a:cubicBezTo>
                      <a:pt x="21600" y="2830"/>
                      <a:pt x="20794" y="2025"/>
                      <a:pt x="19799" y="202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608965"/>
                <a:endParaRPr lang="en-US" sz="4000">
                  <a:solidFill>
                    <a:schemeClr val="tx1">
                      <a:lumMod val="50000"/>
                      <a:lumOff val="5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ea"/>
                </a:endParaRPr>
              </a:p>
            </p:txBody>
          </p:sp>
          <p:sp>
            <p:nvSpPr>
              <p:cNvPr id="28" name="AutoShape 19"/>
              <p:cNvSpPr/>
              <p:nvPr/>
            </p:nvSpPr>
            <p:spPr bwMode="auto">
              <a:xfrm>
                <a:off x="5599134" y="1209213"/>
                <a:ext cx="45678" cy="3441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21600" y="21599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599"/>
                      <a:pt x="0" y="2159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608965"/>
                <a:endParaRPr lang="en-US" sz="4000">
                  <a:solidFill>
                    <a:schemeClr val="tx1">
                      <a:lumMod val="50000"/>
                      <a:lumOff val="5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ea"/>
                </a:endParaRPr>
              </a:p>
            </p:txBody>
          </p:sp>
          <p:sp>
            <p:nvSpPr>
              <p:cNvPr id="29" name="AutoShape 20"/>
              <p:cNvSpPr/>
              <p:nvPr/>
            </p:nvSpPr>
            <p:spPr bwMode="auto">
              <a:xfrm>
                <a:off x="5599134" y="1266155"/>
                <a:ext cx="45678" cy="3441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21600" y="21599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599"/>
                      <a:pt x="0" y="2159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608965"/>
                <a:endParaRPr lang="en-US" sz="4000">
                  <a:solidFill>
                    <a:schemeClr val="tx1">
                      <a:lumMod val="50000"/>
                      <a:lumOff val="5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ea"/>
                </a:endParaRPr>
              </a:p>
            </p:txBody>
          </p:sp>
          <p:sp>
            <p:nvSpPr>
              <p:cNvPr id="30" name="AutoShape 21"/>
              <p:cNvSpPr/>
              <p:nvPr/>
            </p:nvSpPr>
            <p:spPr bwMode="auto">
              <a:xfrm>
                <a:off x="5599134" y="1323722"/>
                <a:ext cx="45678" cy="3378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21600" y="21599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599"/>
                      <a:pt x="0" y="2159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608965"/>
                <a:endParaRPr lang="en-US" sz="4000">
                  <a:solidFill>
                    <a:schemeClr val="tx1">
                      <a:lumMod val="50000"/>
                      <a:lumOff val="5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ea"/>
                </a:endParaRPr>
              </a:p>
            </p:txBody>
          </p:sp>
          <p:sp>
            <p:nvSpPr>
              <p:cNvPr id="31" name="AutoShape 22"/>
              <p:cNvSpPr/>
              <p:nvPr/>
            </p:nvSpPr>
            <p:spPr bwMode="auto">
              <a:xfrm>
                <a:off x="5679227" y="1323722"/>
                <a:ext cx="45678" cy="3378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21600" y="21599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599"/>
                      <a:pt x="0" y="2159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608965"/>
                <a:endParaRPr lang="en-US" sz="4000">
                  <a:solidFill>
                    <a:schemeClr val="tx1">
                      <a:lumMod val="50000"/>
                      <a:lumOff val="5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ea"/>
                </a:endParaRPr>
              </a:p>
            </p:txBody>
          </p:sp>
          <p:sp>
            <p:nvSpPr>
              <p:cNvPr id="32" name="AutoShape 23"/>
              <p:cNvSpPr/>
              <p:nvPr/>
            </p:nvSpPr>
            <p:spPr bwMode="auto">
              <a:xfrm>
                <a:off x="5679227" y="1266155"/>
                <a:ext cx="45678" cy="3441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21600" y="21599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599"/>
                      <a:pt x="0" y="2159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608965"/>
                <a:endParaRPr lang="en-US" sz="4000">
                  <a:solidFill>
                    <a:schemeClr val="tx1">
                      <a:lumMod val="50000"/>
                      <a:lumOff val="5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ea"/>
                </a:endParaRPr>
              </a:p>
            </p:txBody>
          </p:sp>
          <p:sp>
            <p:nvSpPr>
              <p:cNvPr id="33" name="AutoShape 24"/>
              <p:cNvSpPr/>
              <p:nvPr/>
            </p:nvSpPr>
            <p:spPr bwMode="auto">
              <a:xfrm>
                <a:off x="5679227" y="1209213"/>
                <a:ext cx="45678" cy="3441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21600" y="21599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599"/>
                      <a:pt x="0" y="2159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608965"/>
                <a:endParaRPr lang="en-US" sz="4000">
                  <a:solidFill>
                    <a:schemeClr val="tx1">
                      <a:lumMod val="50000"/>
                      <a:lumOff val="5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ea"/>
                </a:endParaRPr>
              </a:p>
            </p:txBody>
          </p:sp>
          <p:sp>
            <p:nvSpPr>
              <p:cNvPr id="34" name="AutoShape 25"/>
              <p:cNvSpPr/>
              <p:nvPr/>
            </p:nvSpPr>
            <p:spPr bwMode="auto">
              <a:xfrm>
                <a:off x="5759321" y="1323722"/>
                <a:ext cx="45678" cy="3378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21600" y="21599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599"/>
                      <a:pt x="0" y="2159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608965"/>
                <a:endParaRPr lang="en-US" sz="4000">
                  <a:solidFill>
                    <a:schemeClr val="tx1">
                      <a:lumMod val="50000"/>
                      <a:lumOff val="5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ea"/>
                </a:endParaRPr>
              </a:p>
            </p:txBody>
          </p:sp>
          <p:sp>
            <p:nvSpPr>
              <p:cNvPr id="35" name="AutoShape 26"/>
              <p:cNvSpPr/>
              <p:nvPr/>
            </p:nvSpPr>
            <p:spPr bwMode="auto">
              <a:xfrm>
                <a:off x="5759321" y="1266155"/>
                <a:ext cx="45678" cy="3441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21600" y="21599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599"/>
                      <a:pt x="0" y="2159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608965"/>
                <a:endParaRPr lang="en-US" sz="4000">
                  <a:solidFill>
                    <a:schemeClr val="tx1">
                      <a:lumMod val="50000"/>
                      <a:lumOff val="5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ea"/>
                </a:endParaRPr>
              </a:p>
            </p:txBody>
          </p:sp>
          <p:sp>
            <p:nvSpPr>
              <p:cNvPr id="36" name="AutoShape 27"/>
              <p:cNvSpPr/>
              <p:nvPr/>
            </p:nvSpPr>
            <p:spPr bwMode="auto">
              <a:xfrm>
                <a:off x="5759321" y="1209213"/>
                <a:ext cx="45678" cy="3441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21600" y="21599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599"/>
                      <a:pt x="0" y="2159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608965"/>
                <a:endParaRPr lang="en-US" sz="4000">
                  <a:solidFill>
                    <a:schemeClr val="tx1">
                      <a:lumMod val="50000"/>
                      <a:lumOff val="5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ea"/>
                </a:endParaRPr>
              </a:p>
            </p:txBody>
          </p:sp>
        </p:grpSp>
      </p:grpSp>
      <p:grpSp>
        <p:nvGrpSpPr>
          <p:cNvPr id="12" name="Group 56"/>
          <p:cNvGrpSpPr/>
          <p:nvPr/>
        </p:nvGrpSpPr>
        <p:grpSpPr>
          <a:xfrm>
            <a:off x="762658" y="2212419"/>
            <a:ext cx="2190480" cy="3691783"/>
            <a:chOff x="571472" y="1659313"/>
            <a:chExt cx="1643074" cy="2768837"/>
          </a:xfrm>
        </p:grpSpPr>
        <p:grpSp>
          <p:nvGrpSpPr>
            <p:cNvPr id="39" name="Group 46"/>
            <p:cNvGrpSpPr/>
            <p:nvPr/>
          </p:nvGrpSpPr>
          <p:grpSpPr>
            <a:xfrm>
              <a:off x="571472" y="3357568"/>
              <a:ext cx="1643074" cy="1070582"/>
              <a:chOff x="571472" y="3357568"/>
              <a:chExt cx="1643074" cy="1070582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571472" y="3643320"/>
                <a:ext cx="1643074" cy="7848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zh-CN" alt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ea"/>
                    <a:cs typeface="Open Sans Light" pitchFamily="34" charset="0"/>
                  </a:rPr>
                  <a:t>此处添加详细文本描述，建议与标题相关并符合整体语言风格，语言描述尽量简洁生动尽量将每页幻灯片的字数控制在</a:t>
                </a:r>
                <a:r>
                  <a:rPr lang="en-US" altLang="zh-CN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ea"/>
                    <a:cs typeface="Open Sans Light" pitchFamily="34" charset="0"/>
                  </a:rPr>
                  <a:t>200</a:t>
                </a:r>
                <a:r>
                  <a:rPr lang="zh-CN" alt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ea"/>
                    <a:cs typeface="Open Sans Light" pitchFamily="34" charset="0"/>
                  </a:rPr>
                  <a:t>字以内。</a:t>
                </a: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1012505" y="3357568"/>
                <a:ext cx="754150" cy="2539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zh-CN" altLang="en-US" sz="16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ea"/>
                    <a:cs typeface="Open Sans" panose="020B0606030504020204" charset="0"/>
                  </a:rPr>
                  <a:t>在线购物</a:t>
                </a:r>
                <a:endParaRPr 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Open Sans" panose="020B0606030504020204" charset="0"/>
                </a:endParaRPr>
              </a:p>
            </p:txBody>
          </p:sp>
        </p:grpSp>
        <p:sp>
          <p:nvSpPr>
            <p:cNvPr id="8" name="Rectangle 7"/>
            <p:cNvSpPr/>
            <p:nvPr/>
          </p:nvSpPr>
          <p:spPr>
            <a:xfrm rot="2700000">
              <a:off x="944922" y="1659313"/>
              <a:ext cx="1113306" cy="111330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 rot="2700000">
              <a:off x="506439" y="2604190"/>
              <a:ext cx="1113306" cy="10202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endParaRPr>
            </a:p>
          </p:txBody>
        </p:sp>
        <p:sp>
          <p:nvSpPr>
            <p:cNvPr id="37" name="AutoShape 28"/>
            <p:cNvSpPr/>
            <p:nvPr/>
          </p:nvSpPr>
          <p:spPr bwMode="auto">
            <a:xfrm>
              <a:off x="1285852" y="2000246"/>
              <a:ext cx="366676" cy="36667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49" y="9450"/>
                  </a:moveTo>
                  <a:cubicBezTo>
                    <a:pt x="20249" y="9823"/>
                    <a:pt x="19947" y="10124"/>
                    <a:pt x="19575" y="10124"/>
                  </a:cubicBezTo>
                  <a:lnTo>
                    <a:pt x="18324" y="10124"/>
                  </a:lnTo>
                  <a:lnTo>
                    <a:pt x="15624" y="5400"/>
                  </a:lnTo>
                  <a:lnTo>
                    <a:pt x="17549" y="5400"/>
                  </a:lnTo>
                  <a:cubicBezTo>
                    <a:pt x="17762" y="5400"/>
                    <a:pt x="17962" y="5500"/>
                    <a:pt x="18089" y="5670"/>
                  </a:cubicBezTo>
                  <a:lnTo>
                    <a:pt x="20114" y="8370"/>
                  </a:lnTo>
                  <a:cubicBezTo>
                    <a:pt x="20202" y="8486"/>
                    <a:pt x="20249" y="8628"/>
                    <a:pt x="20249" y="8774"/>
                  </a:cubicBezTo>
                  <a:cubicBezTo>
                    <a:pt x="20249" y="8774"/>
                    <a:pt x="20249" y="9450"/>
                    <a:pt x="20249" y="9450"/>
                  </a:cubicBezTo>
                  <a:close/>
                  <a:moveTo>
                    <a:pt x="18224" y="20249"/>
                  </a:moveTo>
                  <a:lnTo>
                    <a:pt x="14174" y="20249"/>
                  </a:lnTo>
                  <a:lnTo>
                    <a:pt x="14174" y="13500"/>
                  </a:lnTo>
                  <a:cubicBezTo>
                    <a:pt x="14174" y="13126"/>
                    <a:pt x="13872" y="12825"/>
                    <a:pt x="13499" y="12825"/>
                  </a:cubicBezTo>
                  <a:lnTo>
                    <a:pt x="8437" y="12825"/>
                  </a:lnTo>
                  <a:cubicBezTo>
                    <a:pt x="8064" y="12825"/>
                    <a:pt x="7762" y="13126"/>
                    <a:pt x="7762" y="13500"/>
                  </a:cubicBezTo>
                  <a:lnTo>
                    <a:pt x="7762" y="20249"/>
                  </a:lnTo>
                  <a:lnTo>
                    <a:pt x="3374" y="20249"/>
                  </a:lnTo>
                  <a:lnTo>
                    <a:pt x="3374" y="11475"/>
                  </a:lnTo>
                  <a:lnTo>
                    <a:pt x="18224" y="11475"/>
                  </a:lnTo>
                  <a:cubicBezTo>
                    <a:pt x="18224" y="11475"/>
                    <a:pt x="18224" y="20249"/>
                    <a:pt x="18224" y="20249"/>
                  </a:cubicBezTo>
                  <a:close/>
                  <a:moveTo>
                    <a:pt x="13499" y="20249"/>
                  </a:moveTo>
                  <a:lnTo>
                    <a:pt x="8437" y="20249"/>
                  </a:lnTo>
                  <a:lnTo>
                    <a:pt x="8437" y="13500"/>
                  </a:lnTo>
                  <a:lnTo>
                    <a:pt x="13499" y="13500"/>
                  </a:lnTo>
                  <a:cubicBezTo>
                    <a:pt x="13499" y="13500"/>
                    <a:pt x="13499" y="20249"/>
                    <a:pt x="13499" y="20249"/>
                  </a:cubicBezTo>
                  <a:close/>
                  <a:moveTo>
                    <a:pt x="1349" y="9450"/>
                  </a:moveTo>
                  <a:lnTo>
                    <a:pt x="1349" y="8774"/>
                  </a:lnTo>
                  <a:cubicBezTo>
                    <a:pt x="1349" y="8628"/>
                    <a:pt x="1397" y="8486"/>
                    <a:pt x="1485" y="8370"/>
                  </a:cubicBezTo>
                  <a:lnTo>
                    <a:pt x="3510" y="5670"/>
                  </a:lnTo>
                  <a:cubicBezTo>
                    <a:pt x="3637" y="5500"/>
                    <a:pt x="3837" y="5400"/>
                    <a:pt x="4049" y="5400"/>
                  </a:cubicBezTo>
                  <a:lnTo>
                    <a:pt x="5975" y="5400"/>
                  </a:lnTo>
                  <a:lnTo>
                    <a:pt x="3275" y="10124"/>
                  </a:lnTo>
                  <a:lnTo>
                    <a:pt x="2024" y="10124"/>
                  </a:lnTo>
                  <a:cubicBezTo>
                    <a:pt x="1652" y="10124"/>
                    <a:pt x="1349" y="9823"/>
                    <a:pt x="1349" y="9450"/>
                  </a:cubicBezTo>
                  <a:moveTo>
                    <a:pt x="13369" y="5400"/>
                  </a:moveTo>
                  <a:lnTo>
                    <a:pt x="14846" y="5400"/>
                  </a:lnTo>
                  <a:lnTo>
                    <a:pt x="17546" y="10124"/>
                  </a:lnTo>
                  <a:lnTo>
                    <a:pt x="14719" y="10124"/>
                  </a:lnTo>
                  <a:cubicBezTo>
                    <a:pt x="14719" y="10124"/>
                    <a:pt x="13369" y="5400"/>
                    <a:pt x="13369" y="5400"/>
                  </a:cubicBezTo>
                  <a:close/>
                  <a:moveTo>
                    <a:pt x="11137" y="5400"/>
                  </a:moveTo>
                  <a:lnTo>
                    <a:pt x="12666" y="5400"/>
                  </a:lnTo>
                  <a:lnTo>
                    <a:pt x="14016" y="10124"/>
                  </a:lnTo>
                  <a:lnTo>
                    <a:pt x="11137" y="10124"/>
                  </a:lnTo>
                  <a:cubicBezTo>
                    <a:pt x="11137" y="10124"/>
                    <a:pt x="11137" y="5400"/>
                    <a:pt x="11137" y="5400"/>
                  </a:cubicBezTo>
                  <a:close/>
                  <a:moveTo>
                    <a:pt x="8932" y="5400"/>
                  </a:moveTo>
                  <a:lnTo>
                    <a:pt x="10462" y="5400"/>
                  </a:lnTo>
                  <a:lnTo>
                    <a:pt x="10462" y="10124"/>
                  </a:lnTo>
                  <a:lnTo>
                    <a:pt x="7582" y="10124"/>
                  </a:lnTo>
                  <a:cubicBezTo>
                    <a:pt x="7582" y="10124"/>
                    <a:pt x="8932" y="5400"/>
                    <a:pt x="8932" y="5400"/>
                  </a:cubicBezTo>
                  <a:close/>
                  <a:moveTo>
                    <a:pt x="6880" y="10124"/>
                  </a:moveTo>
                  <a:lnTo>
                    <a:pt x="4052" y="10124"/>
                  </a:lnTo>
                  <a:lnTo>
                    <a:pt x="6752" y="5400"/>
                  </a:lnTo>
                  <a:lnTo>
                    <a:pt x="8230" y="5400"/>
                  </a:lnTo>
                  <a:cubicBezTo>
                    <a:pt x="8230" y="5400"/>
                    <a:pt x="6880" y="10124"/>
                    <a:pt x="6880" y="10124"/>
                  </a:cubicBezTo>
                  <a:close/>
                  <a:moveTo>
                    <a:pt x="17549" y="1350"/>
                  </a:moveTo>
                  <a:lnTo>
                    <a:pt x="17549" y="4050"/>
                  </a:lnTo>
                  <a:lnTo>
                    <a:pt x="4049" y="4050"/>
                  </a:lnTo>
                  <a:lnTo>
                    <a:pt x="4049" y="1350"/>
                  </a:lnTo>
                  <a:cubicBezTo>
                    <a:pt x="4049" y="1350"/>
                    <a:pt x="17549" y="1350"/>
                    <a:pt x="17549" y="1350"/>
                  </a:cubicBezTo>
                  <a:close/>
                  <a:moveTo>
                    <a:pt x="21194" y="7560"/>
                  </a:moveTo>
                  <a:lnTo>
                    <a:pt x="19170" y="4861"/>
                  </a:lnTo>
                  <a:cubicBezTo>
                    <a:pt x="19091" y="4755"/>
                    <a:pt x="18997" y="4663"/>
                    <a:pt x="18899" y="4576"/>
                  </a:cubicBezTo>
                  <a:lnTo>
                    <a:pt x="18899" y="1350"/>
                  </a:lnTo>
                  <a:cubicBezTo>
                    <a:pt x="18899" y="605"/>
                    <a:pt x="18295" y="0"/>
                    <a:pt x="17549" y="0"/>
                  </a:cubicBezTo>
                  <a:lnTo>
                    <a:pt x="4049" y="0"/>
                  </a:lnTo>
                  <a:cubicBezTo>
                    <a:pt x="3304" y="0"/>
                    <a:pt x="2699" y="605"/>
                    <a:pt x="2699" y="1350"/>
                  </a:cubicBezTo>
                  <a:lnTo>
                    <a:pt x="2699" y="4576"/>
                  </a:lnTo>
                  <a:cubicBezTo>
                    <a:pt x="2602" y="4663"/>
                    <a:pt x="2508" y="4754"/>
                    <a:pt x="2430" y="4860"/>
                  </a:cubicBezTo>
                  <a:lnTo>
                    <a:pt x="406" y="7559"/>
                  </a:lnTo>
                  <a:cubicBezTo>
                    <a:pt x="143" y="7907"/>
                    <a:pt x="0" y="8338"/>
                    <a:pt x="0" y="8774"/>
                  </a:cubicBezTo>
                  <a:lnTo>
                    <a:pt x="0" y="9450"/>
                  </a:lnTo>
                  <a:cubicBezTo>
                    <a:pt x="0" y="10566"/>
                    <a:pt x="908" y="11475"/>
                    <a:pt x="2024" y="11475"/>
                  </a:cubicBezTo>
                  <a:lnTo>
                    <a:pt x="2024" y="20249"/>
                  </a:lnTo>
                  <a:cubicBezTo>
                    <a:pt x="2024" y="20994"/>
                    <a:pt x="2629" y="21599"/>
                    <a:pt x="3374" y="21599"/>
                  </a:cubicBezTo>
                  <a:lnTo>
                    <a:pt x="18224" y="21599"/>
                  </a:lnTo>
                  <a:cubicBezTo>
                    <a:pt x="18970" y="21599"/>
                    <a:pt x="19575" y="20994"/>
                    <a:pt x="19575" y="20249"/>
                  </a:cubicBezTo>
                  <a:lnTo>
                    <a:pt x="19575" y="11475"/>
                  </a:lnTo>
                  <a:cubicBezTo>
                    <a:pt x="20691" y="11475"/>
                    <a:pt x="21600" y="10566"/>
                    <a:pt x="21600" y="9450"/>
                  </a:cubicBezTo>
                  <a:lnTo>
                    <a:pt x="21600" y="8774"/>
                  </a:lnTo>
                  <a:cubicBezTo>
                    <a:pt x="21600" y="8338"/>
                    <a:pt x="21456" y="7907"/>
                    <a:pt x="21194" y="756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/>
            <a:p>
              <a:pPr defTabSz="608965"/>
              <a:endParaRPr lang="en-US" sz="400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</a:endParaRPr>
            </a:p>
          </p:txBody>
        </p:sp>
      </p:grpSp>
      <p:grpSp>
        <p:nvGrpSpPr>
          <p:cNvPr id="40" name="Group 57"/>
          <p:cNvGrpSpPr/>
          <p:nvPr/>
        </p:nvGrpSpPr>
        <p:grpSpPr>
          <a:xfrm>
            <a:off x="3405688" y="2212420"/>
            <a:ext cx="2309361" cy="3691781"/>
            <a:chOff x="2554002" y="1659314"/>
            <a:chExt cx="1732246" cy="2768836"/>
          </a:xfrm>
        </p:grpSpPr>
        <p:grpSp>
          <p:nvGrpSpPr>
            <p:cNvPr id="42" name="Group 47"/>
            <p:cNvGrpSpPr/>
            <p:nvPr/>
          </p:nvGrpSpPr>
          <p:grpSpPr>
            <a:xfrm>
              <a:off x="2643174" y="3357568"/>
              <a:ext cx="1643074" cy="1070582"/>
              <a:chOff x="2643174" y="3357568"/>
              <a:chExt cx="1643074" cy="1070582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2643174" y="3643320"/>
                <a:ext cx="1643074" cy="7848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zh-CN" alt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ea"/>
                    <a:cs typeface="Open Sans Light" pitchFamily="34" charset="0"/>
                  </a:rPr>
                  <a:t>此处添加详细文本描述，建议与标题相关并符合整体语言风格，语言描述尽量简洁生动尽量将每页幻灯片的字数控制在</a:t>
                </a:r>
                <a:r>
                  <a:rPr lang="en-US" altLang="zh-CN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ea"/>
                    <a:cs typeface="Open Sans Light" pitchFamily="34" charset="0"/>
                  </a:rPr>
                  <a:t>200</a:t>
                </a:r>
                <a:r>
                  <a:rPr lang="zh-CN" alt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ea"/>
                    <a:cs typeface="Open Sans Light" pitchFamily="34" charset="0"/>
                  </a:rPr>
                  <a:t>字以内。</a:t>
                </a: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3084864" y="3357568"/>
                <a:ext cx="754150" cy="2539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zh-CN" altLang="en-US" sz="16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ea"/>
                    <a:cs typeface="Open Sans" panose="020B0606030504020204" charset="0"/>
                  </a:rPr>
                  <a:t>产品研发</a:t>
                </a:r>
                <a:endParaRPr 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Open Sans" panose="020B0606030504020204" charset="0"/>
                </a:endParaRPr>
              </a:p>
            </p:txBody>
          </p:sp>
        </p:grpSp>
        <p:sp>
          <p:nvSpPr>
            <p:cNvPr id="9" name="Rectangle 8"/>
            <p:cNvSpPr/>
            <p:nvPr/>
          </p:nvSpPr>
          <p:spPr>
            <a:xfrm rot="2700000">
              <a:off x="2986644" y="1659314"/>
              <a:ext cx="1113306" cy="111330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 rot="2700000">
              <a:off x="3063274" y="1231258"/>
              <a:ext cx="94761" cy="111330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endParaRPr>
            </a:p>
          </p:txBody>
        </p:sp>
        <p:sp>
          <p:nvSpPr>
            <p:cNvPr id="38" name="AutoShape 100"/>
            <p:cNvSpPr/>
            <p:nvPr/>
          </p:nvSpPr>
          <p:spPr bwMode="auto">
            <a:xfrm>
              <a:off x="3357554" y="2000246"/>
              <a:ext cx="320373" cy="36667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057" y="6750"/>
                  </a:moveTo>
                  <a:lnTo>
                    <a:pt x="1542" y="6750"/>
                  </a:lnTo>
                  <a:lnTo>
                    <a:pt x="1542" y="4725"/>
                  </a:lnTo>
                  <a:lnTo>
                    <a:pt x="20057" y="4725"/>
                  </a:lnTo>
                  <a:cubicBezTo>
                    <a:pt x="20057" y="4725"/>
                    <a:pt x="20057" y="6750"/>
                    <a:pt x="20057" y="6750"/>
                  </a:cubicBezTo>
                  <a:close/>
                  <a:moveTo>
                    <a:pt x="17485" y="10124"/>
                  </a:moveTo>
                  <a:lnTo>
                    <a:pt x="4113" y="10124"/>
                  </a:lnTo>
                  <a:lnTo>
                    <a:pt x="3857" y="8100"/>
                  </a:lnTo>
                  <a:lnTo>
                    <a:pt x="17742" y="8100"/>
                  </a:lnTo>
                  <a:cubicBezTo>
                    <a:pt x="17742" y="8100"/>
                    <a:pt x="17485" y="10124"/>
                    <a:pt x="17485" y="10124"/>
                  </a:cubicBezTo>
                  <a:close/>
                  <a:moveTo>
                    <a:pt x="16542" y="17549"/>
                  </a:moveTo>
                  <a:lnTo>
                    <a:pt x="5057" y="17549"/>
                  </a:lnTo>
                  <a:lnTo>
                    <a:pt x="4199" y="10800"/>
                  </a:lnTo>
                  <a:lnTo>
                    <a:pt x="17399" y="10800"/>
                  </a:lnTo>
                  <a:cubicBezTo>
                    <a:pt x="17399" y="10800"/>
                    <a:pt x="16542" y="17549"/>
                    <a:pt x="16542" y="17549"/>
                  </a:cubicBezTo>
                  <a:close/>
                  <a:moveTo>
                    <a:pt x="5400" y="20249"/>
                  </a:moveTo>
                  <a:lnTo>
                    <a:pt x="5142" y="18225"/>
                  </a:lnTo>
                  <a:lnTo>
                    <a:pt x="16456" y="18225"/>
                  </a:lnTo>
                  <a:lnTo>
                    <a:pt x="16200" y="20249"/>
                  </a:lnTo>
                  <a:cubicBezTo>
                    <a:pt x="16200" y="20249"/>
                    <a:pt x="5400" y="20249"/>
                    <a:pt x="5400" y="20249"/>
                  </a:cubicBezTo>
                  <a:close/>
                  <a:moveTo>
                    <a:pt x="3857" y="1350"/>
                  </a:moveTo>
                  <a:lnTo>
                    <a:pt x="17742" y="1350"/>
                  </a:lnTo>
                  <a:lnTo>
                    <a:pt x="18514" y="3375"/>
                  </a:lnTo>
                  <a:lnTo>
                    <a:pt x="3085" y="3375"/>
                  </a:lnTo>
                  <a:cubicBezTo>
                    <a:pt x="3085" y="3375"/>
                    <a:pt x="3857" y="1350"/>
                    <a:pt x="3857" y="1350"/>
                  </a:cubicBezTo>
                  <a:close/>
                  <a:moveTo>
                    <a:pt x="20143" y="3389"/>
                  </a:moveTo>
                  <a:lnTo>
                    <a:pt x="19205" y="922"/>
                  </a:lnTo>
                  <a:cubicBezTo>
                    <a:pt x="18996" y="371"/>
                    <a:pt x="18407" y="0"/>
                    <a:pt x="17742" y="0"/>
                  </a:cubicBezTo>
                  <a:lnTo>
                    <a:pt x="3857" y="0"/>
                  </a:lnTo>
                  <a:cubicBezTo>
                    <a:pt x="3192" y="0"/>
                    <a:pt x="2603" y="371"/>
                    <a:pt x="2393" y="922"/>
                  </a:cubicBezTo>
                  <a:lnTo>
                    <a:pt x="1448" y="3391"/>
                  </a:lnTo>
                  <a:cubicBezTo>
                    <a:pt x="643" y="3436"/>
                    <a:pt x="0" y="4008"/>
                    <a:pt x="0" y="4725"/>
                  </a:cubicBezTo>
                  <a:lnTo>
                    <a:pt x="0" y="6750"/>
                  </a:lnTo>
                  <a:cubicBezTo>
                    <a:pt x="0" y="7495"/>
                    <a:pt x="690" y="8100"/>
                    <a:pt x="1542" y="8100"/>
                  </a:cubicBezTo>
                  <a:lnTo>
                    <a:pt x="2340" y="8100"/>
                  </a:lnTo>
                  <a:cubicBezTo>
                    <a:pt x="2340" y="8150"/>
                    <a:pt x="2317" y="8198"/>
                    <a:pt x="2323" y="8249"/>
                  </a:cubicBezTo>
                  <a:lnTo>
                    <a:pt x="3866" y="20398"/>
                  </a:lnTo>
                  <a:cubicBezTo>
                    <a:pt x="3953" y="21082"/>
                    <a:pt x="4614" y="21599"/>
                    <a:pt x="5400" y="21599"/>
                  </a:cubicBezTo>
                  <a:lnTo>
                    <a:pt x="16200" y="21599"/>
                  </a:lnTo>
                  <a:cubicBezTo>
                    <a:pt x="16986" y="21599"/>
                    <a:pt x="17646" y="21082"/>
                    <a:pt x="17732" y="20398"/>
                  </a:cubicBezTo>
                  <a:lnTo>
                    <a:pt x="19275" y="8249"/>
                  </a:lnTo>
                  <a:cubicBezTo>
                    <a:pt x="19282" y="8198"/>
                    <a:pt x="19258" y="8150"/>
                    <a:pt x="19258" y="8100"/>
                  </a:cubicBezTo>
                  <a:lnTo>
                    <a:pt x="20057" y="8100"/>
                  </a:lnTo>
                  <a:cubicBezTo>
                    <a:pt x="20908" y="8100"/>
                    <a:pt x="21600" y="7495"/>
                    <a:pt x="21600" y="6750"/>
                  </a:cubicBezTo>
                  <a:lnTo>
                    <a:pt x="21600" y="4725"/>
                  </a:lnTo>
                  <a:cubicBezTo>
                    <a:pt x="21600" y="4006"/>
                    <a:pt x="20952" y="3431"/>
                    <a:pt x="20143" y="3389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/>
            <a:p>
              <a:pPr defTabSz="608965"/>
              <a:endParaRPr lang="en-US" sz="400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</a:endParaRPr>
            </a:p>
          </p:txBody>
        </p:sp>
      </p:grpSp>
      <p:sp>
        <p:nvSpPr>
          <p:cNvPr id="41" name="标题 4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单击此处添加标题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857897" y="5619765"/>
            <a:ext cx="10361851" cy="923318"/>
          </a:xfrm>
          <a:prstGeom prst="rect">
            <a:avLst/>
          </a:prstGeom>
        </p:spPr>
        <p:txBody>
          <a:bodyPr wrap="square" lIns="121908" tIns="60954" rIns="121908" bIns="60954">
            <a:spAutoFit/>
          </a:bodyPr>
          <a:lstStyle/>
          <a:p>
            <a:r>
              <a:rPr lang="zh-CN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 Light" pitchFamily="34" charset="0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 Light" pitchFamily="34" charset="0"/>
              </a:rPr>
              <a:t>200</a:t>
            </a:r>
            <a:r>
              <a:rPr lang="zh-CN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 Light" pitchFamily="34" charset="0"/>
              </a:rPr>
              <a:t>字以内，据统计每页幻灯片的最好控制在</a:t>
            </a:r>
            <a:r>
              <a:rPr lang="en-US" altLang="zh-CN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 Light" pitchFamily="34" charset="0"/>
              </a:rPr>
              <a:t>5</a:t>
            </a:r>
            <a:r>
              <a:rPr lang="zh-CN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 Light" pitchFamily="34" charset="0"/>
              </a:rPr>
              <a:t>分钟之内。此处添加详细文本描述，建议与标题相关并符合整体语言风格，语言描述尽量简洁生动。尽量将每页幻灯片的字数控制在</a:t>
            </a:r>
            <a:r>
              <a:rPr lang="en-US" altLang="zh-CN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 Light" pitchFamily="34" charset="0"/>
              </a:rPr>
              <a:t>200</a:t>
            </a:r>
            <a:r>
              <a:rPr lang="zh-CN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 Light" pitchFamily="34" charset="0"/>
              </a:rPr>
              <a:t>字以内，据统计每页幻灯片的最好控制在</a:t>
            </a:r>
            <a:r>
              <a:rPr lang="en-US" altLang="zh-CN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 Light" pitchFamily="34" charset="0"/>
              </a:rPr>
              <a:t>5</a:t>
            </a:r>
            <a:r>
              <a:rPr lang="zh-CN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 Light" pitchFamily="34" charset="0"/>
              </a:rPr>
              <a:t>分钟之内</a:t>
            </a:r>
            <a:r>
              <a:rPr lang="zh-CN" altLang="en-US" sz="13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 Light" pitchFamily="34" charset="0"/>
              </a:rPr>
              <a:t>。 亮亮图文旗舰店</a:t>
            </a:r>
            <a:r>
              <a:rPr lang="en-US" altLang="zh-CN" sz="13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 Light" pitchFamily="34" charset="0"/>
              </a:rPr>
              <a:t>https://liangliangtuwen.tmall.com</a:t>
            </a:r>
          </a:p>
          <a:p>
            <a:endParaRPr lang="zh-CN" altLang="en-US" sz="13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Open Sans Light" pitchFamily="34" charset="0"/>
            </a:endParaRPr>
          </a:p>
        </p:txBody>
      </p:sp>
      <p:grpSp>
        <p:nvGrpSpPr>
          <p:cNvPr id="7" name="Group 40"/>
          <p:cNvGrpSpPr/>
          <p:nvPr/>
        </p:nvGrpSpPr>
        <p:grpSpPr>
          <a:xfrm>
            <a:off x="8762673" y="2190743"/>
            <a:ext cx="2537859" cy="2538189"/>
            <a:chOff x="6572264" y="1643056"/>
            <a:chExt cx="1903642" cy="1903642"/>
          </a:xfrm>
        </p:grpSpPr>
        <p:sp>
          <p:nvSpPr>
            <p:cNvPr id="11" name="Arc 10"/>
            <p:cNvSpPr/>
            <p:nvPr/>
          </p:nvSpPr>
          <p:spPr>
            <a:xfrm>
              <a:off x="6572264" y="1643056"/>
              <a:ext cx="1903642" cy="1903642"/>
            </a:xfrm>
            <a:prstGeom prst="arc">
              <a:avLst>
                <a:gd name="adj1" fmla="val 21571566"/>
                <a:gd name="adj2" fmla="val 10822907"/>
              </a:avLst>
            </a:prstGeom>
            <a:solidFill>
              <a:schemeClr val="accent6"/>
            </a:solidFill>
            <a:ln w="3810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715140" y="1714494"/>
              <a:ext cx="1643074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Open Sans Light" pitchFamily="34" charset="0"/>
                </a:rPr>
                <a:t>此处添加详细文本描述，建议与标题相关并符合整体语言风格，语言描述尽量简洁生动。尽量将每页幻灯片的字数控制在</a:t>
              </a:r>
              <a:r>
                <a:rPr lang="en-US" altLang="zh-CN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Open Sans Light" pitchFamily="34" charset="0"/>
                </a:rPr>
                <a:t>200</a:t>
              </a:r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Open Sans Light" pitchFamily="34" charset="0"/>
                </a:rPr>
                <a:t>字以内据统计每页幻灯片。</a:t>
              </a:r>
            </a:p>
          </p:txBody>
        </p:sp>
        <p:grpSp>
          <p:nvGrpSpPr>
            <p:cNvPr id="12" name="Group 34"/>
            <p:cNvGrpSpPr/>
            <p:nvPr/>
          </p:nvGrpSpPr>
          <p:grpSpPr>
            <a:xfrm>
              <a:off x="7286644" y="2786064"/>
              <a:ext cx="516256" cy="517136"/>
              <a:chOff x="6998061" y="3496249"/>
              <a:chExt cx="366051" cy="366676"/>
            </a:xfrm>
            <a:solidFill>
              <a:schemeClr val="bg1"/>
            </a:solidFill>
          </p:grpSpPr>
          <p:sp>
            <p:nvSpPr>
              <p:cNvPr id="17" name="AutoShape 7"/>
              <p:cNvSpPr/>
              <p:nvPr/>
            </p:nvSpPr>
            <p:spPr bwMode="auto">
              <a:xfrm>
                <a:off x="6998061" y="3496249"/>
                <a:ext cx="366051" cy="366676"/>
              </a:xfrm>
              <a:custGeom>
                <a:avLst/>
                <a:gdLst>
                  <a:gd name="T0" fmla="+- 0 10800 1271"/>
                  <a:gd name="T1" fmla="*/ T0 w 19058"/>
                  <a:gd name="T2" fmla="+- 0 10799 1270"/>
                  <a:gd name="T3" fmla="*/ 10799 h 19059"/>
                  <a:gd name="T4" fmla="+- 0 10800 1271"/>
                  <a:gd name="T5" fmla="*/ T4 w 19058"/>
                  <a:gd name="T6" fmla="+- 0 10799 1270"/>
                  <a:gd name="T7" fmla="*/ 10799 h 19059"/>
                  <a:gd name="T8" fmla="+- 0 10800 1271"/>
                  <a:gd name="T9" fmla="*/ T8 w 19058"/>
                  <a:gd name="T10" fmla="+- 0 10799 1270"/>
                  <a:gd name="T11" fmla="*/ 10799 h 19059"/>
                  <a:gd name="T12" fmla="+- 0 10800 1271"/>
                  <a:gd name="T13" fmla="*/ T12 w 19058"/>
                  <a:gd name="T14" fmla="+- 0 10799 1270"/>
                  <a:gd name="T15" fmla="*/ 10799 h 1905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058" h="19059">
                    <a:moveTo>
                      <a:pt x="6430" y="17268"/>
                    </a:moveTo>
                    <a:cubicBezTo>
                      <a:pt x="2162" y="15559"/>
                      <a:pt x="82" y="10698"/>
                      <a:pt x="1790" y="6431"/>
                    </a:cubicBezTo>
                    <a:cubicBezTo>
                      <a:pt x="3499" y="2164"/>
                      <a:pt x="8360" y="81"/>
                      <a:pt x="12627" y="1791"/>
                    </a:cubicBezTo>
                    <a:cubicBezTo>
                      <a:pt x="16894" y="3499"/>
                      <a:pt x="18975" y="8361"/>
                      <a:pt x="17267" y="12628"/>
                    </a:cubicBezTo>
                    <a:cubicBezTo>
                      <a:pt x="15558" y="16895"/>
                      <a:pt x="10696" y="18976"/>
                      <a:pt x="6430" y="17268"/>
                    </a:cubicBezTo>
                    <a:moveTo>
                      <a:pt x="13070" y="685"/>
                    </a:moveTo>
                    <a:cubicBezTo>
                      <a:pt x="8186" y="-1270"/>
                      <a:pt x="2641" y="1103"/>
                      <a:pt x="685" y="5987"/>
                    </a:cubicBezTo>
                    <a:cubicBezTo>
                      <a:pt x="-1271" y="10872"/>
                      <a:pt x="1103" y="16418"/>
                      <a:pt x="5987" y="18373"/>
                    </a:cubicBezTo>
                    <a:cubicBezTo>
                      <a:pt x="10871" y="20330"/>
                      <a:pt x="16416" y="17955"/>
                      <a:pt x="18373" y="13071"/>
                    </a:cubicBezTo>
                    <a:cubicBezTo>
                      <a:pt x="20329" y="8186"/>
                      <a:pt x="17954" y="2641"/>
                      <a:pt x="13070" y="68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608965"/>
                <a:endParaRPr lang="en-US" sz="4000">
                  <a:solidFill>
                    <a:schemeClr val="tx1">
                      <a:lumMod val="50000"/>
                      <a:lumOff val="5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ea"/>
                </a:endParaRPr>
              </a:p>
            </p:txBody>
          </p:sp>
          <p:sp>
            <p:nvSpPr>
              <p:cNvPr id="19" name="AutoShape 8"/>
              <p:cNvSpPr/>
              <p:nvPr/>
            </p:nvSpPr>
            <p:spPr bwMode="auto">
              <a:xfrm>
                <a:off x="7158247" y="3656437"/>
                <a:ext cx="45678" cy="45678"/>
              </a:xfrm>
              <a:custGeom>
                <a:avLst/>
                <a:gdLst>
                  <a:gd name="T0" fmla="+- 0 10801 1272"/>
                  <a:gd name="T1" fmla="*/ T0 w 19059"/>
                  <a:gd name="T2" fmla="+- 0 10800 1272"/>
                  <a:gd name="T3" fmla="*/ 10800 h 19056"/>
                  <a:gd name="T4" fmla="+- 0 10801 1272"/>
                  <a:gd name="T5" fmla="*/ T4 w 19059"/>
                  <a:gd name="T6" fmla="+- 0 10800 1272"/>
                  <a:gd name="T7" fmla="*/ 10800 h 19056"/>
                  <a:gd name="T8" fmla="+- 0 10801 1272"/>
                  <a:gd name="T9" fmla="*/ T8 w 19059"/>
                  <a:gd name="T10" fmla="+- 0 10800 1272"/>
                  <a:gd name="T11" fmla="*/ 10800 h 19056"/>
                  <a:gd name="T12" fmla="+- 0 10801 1272"/>
                  <a:gd name="T13" fmla="*/ T12 w 19059"/>
                  <a:gd name="T14" fmla="+- 0 10800 1272"/>
                  <a:gd name="T15" fmla="*/ 10800 h 1905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059" h="19056">
                    <a:moveTo>
                      <a:pt x="7753" y="13951"/>
                    </a:moveTo>
                    <a:cubicBezTo>
                      <a:pt x="5315" y="12969"/>
                      <a:pt x="4129" y="10197"/>
                      <a:pt x="5101" y="7755"/>
                    </a:cubicBezTo>
                    <a:cubicBezTo>
                      <a:pt x="6083" y="5323"/>
                      <a:pt x="8860" y="4132"/>
                      <a:pt x="11298" y="5104"/>
                    </a:cubicBezTo>
                    <a:cubicBezTo>
                      <a:pt x="13735" y="6081"/>
                      <a:pt x="14926" y="8858"/>
                      <a:pt x="13949" y="11300"/>
                    </a:cubicBezTo>
                    <a:cubicBezTo>
                      <a:pt x="12972" y="13737"/>
                      <a:pt x="10195" y="14923"/>
                      <a:pt x="7753" y="13951"/>
                    </a:cubicBezTo>
                    <a:moveTo>
                      <a:pt x="13070" y="686"/>
                    </a:moveTo>
                    <a:cubicBezTo>
                      <a:pt x="8190" y="-1272"/>
                      <a:pt x="2640" y="1104"/>
                      <a:pt x="686" y="5988"/>
                    </a:cubicBezTo>
                    <a:cubicBezTo>
                      <a:pt x="-1272" y="10872"/>
                      <a:pt x="1105" y="16416"/>
                      <a:pt x="5985" y="18369"/>
                    </a:cubicBezTo>
                    <a:cubicBezTo>
                      <a:pt x="10870" y="20328"/>
                      <a:pt x="16415" y="17951"/>
                      <a:pt x="18374" y="13072"/>
                    </a:cubicBezTo>
                    <a:cubicBezTo>
                      <a:pt x="20328" y="8188"/>
                      <a:pt x="17960" y="2644"/>
                      <a:pt x="13070" y="686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608965"/>
                <a:endParaRPr lang="en-US" sz="4000">
                  <a:solidFill>
                    <a:schemeClr val="tx1">
                      <a:lumMod val="50000"/>
                      <a:lumOff val="5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ea"/>
                </a:endParaRPr>
              </a:p>
            </p:txBody>
          </p:sp>
          <p:sp>
            <p:nvSpPr>
              <p:cNvPr id="20" name="AutoShape 9"/>
              <p:cNvSpPr/>
              <p:nvPr/>
            </p:nvSpPr>
            <p:spPr bwMode="auto">
              <a:xfrm>
                <a:off x="7111943" y="3610758"/>
                <a:ext cx="137660" cy="137660"/>
              </a:xfrm>
              <a:custGeom>
                <a:avLst/>
                <a:gdLst>
                  <a:gd name="T0" fmla="+- 0 10800 1271"/>
                  <a:gd name="T1" fmla="*/ T0 w 19059"/>
                  <a:gd name="T2" fmla="+- 0 10800 1271"/>
                  <a:gd name="T3" fmla="*/ 10800 h 19058"/>
                  <a:gd name="T4" fmla="+- 0 10800 1271"/>
                  <a:gd name="T5" fmla="*/ T4 w 19059"/>
                  <a:gd name="T6" fmla="+- 0 10800 1271"/>
                  <a:gd name="T7" fmla="*/ 10800 h 19058"/>
                  <a:gd name="T8" fmla="+- 0 10800 1271"/>
                  <a:gd name="T9" fmla="*/ T8 w 19059"/>
                  <a:gd name="T10" fmla="+- 0 10800 1271"/>
                  <a:gd name="T11" fmla="*/ 10800 h 19058"/>
                  <a:gd name="T12" fmla="+- 0 10800 1271"/>
                  <a:gd name="T13" fmla="*/ T12 w 19059"/>
                  <a:gd name="T14" fmla="+- 0 10800 1271"/>
                  <a:gd name="T15" fmla="*/ 10800 h 1905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059" h="19058">
                    <a:moveTo>
                      <a:pt x="7169" y="15424"/>
                    </a:moveTo>
                    <a:cubicBezTo>
                      <a:pt x="3916" y="14123"/>
                      <a:pt x="2331" y="10417"/>
                      <a:pt x="3632" y="7167"/>
                    </a:cubicBezTo>
                    <a:cubicBezTo>
                      <a:pt x="4934" y="3917"/>
                      <a:pt x="8638" y="2331"/>
                      <a:pt x="11889" y="3632"/>
                    </a:cubicBezTo>
                    <a:cubicBezTo>
                      <a:pt x="15141" y="4934"/>
                      <a:pt x="16728" y="8640"/>
                      <a:pt x="15425" y="11890"/>
                    </a:cubicBezTo>
                    <a:cubicBezTo>
                      <a:pt x="14124" y="15140"/>
                      <a:pt x="10419" y="16728"/>
                      <a:pt x="7169" y="15424"/>
                    </a:cubicBezTo>
                    <a:moveTo>
                      <a:pt x="13071" y="685"/>
                    </a:moveTo>
                    <a:cubicBezTo>
                      <a:pt x="8186" y="-1271"/>
                      <a:pt x="2639" y="1104"/>
                      <a:pt x="686" y="5987"/>
                    </a:cubicBezTo>
                    <a:cubicBezTo>
                      <a:pt x="-1271" y="10871"/>
                      <a:pt x="1104" y="16416"/>
                      <a:pt x="5987" y="18372"/>
                    </a:cubicBezTo>
                    <a:cubicBezTo>
                      <a:pt x="10874" y="20329"/>
                      <a:pt x="16418" y="17955"/>
                      <a:pt x="18375" y="13070"/>
                    </a:cubicBezTo>
                    <a:cubicBezTo>
                      <a:pt x="20328" y="8186"/>
                      <a:pt x="17956" y="2641"/>
                      <a:pt x="13071" y="68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608965"/>
                <a:endParaRPr lang="en-US" sz="4000">
                  <a:solidFill>
                    <a:schemeClr val="tx1">
                      <a:lumMod val="50000"/>
                      <a:lumOff val="5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ea"/>
                </a:endParaRPr>
              </a:p>
            </p:txBody>
          </p:sp>
          <p:sp>
            <p:nvSpPr>
              <p:cNvPr id="21" name="AutoShape 10"/>
              <p:cNvSpPr/>
              <p:nvPr/>
            </p:nvSpPr>
            <p:spPr bwMode="auto">
              <a:xfrm>
                <a:off x="7203927" y="3702114"/>
                <a:ext cx="56941" cy="58818"/>
              </a:xfrm>
              <a:custGeom>
                <a:avLst/>
                <a:gdLst>
                  <a:gd name="T0" fmla="+- 0 10804 288"/>
                  <a:gd name="T1" fmla="*/ T0 w 21033"/>
                  <a:gd name="T2" fmla="+- 0 10798 277"/>
                  <a:gd name="T3" fmla="*/ 10798 h 21043"/>
                  <a:gd name="T4" fmla="+- 0 10804 288"/>
                  <a:gd name="T5" fmla="*/ T4 w 21033"/>
                  <a:gd name="T6" fmla="+- 0 10798 277"/>
                  <a:gd name="T7" fmla="*/ 10798 h 21043"/>
                  <a:gd name="T8" fmla="+- 0 10804 288"/>
                  <a:gd name="T9" fmla="*/ T8 w 21033"/>
                  <a:gd name="T10" fmla="+- 0 10798 277"/>
                  <a:gd name="T11" fmla="*/ 10798 h 21043"/>
                  <a:gd name="T12" fmla="+- 0 10804 288"/>
                  <a:gd name="T13" fmla="*/ T12 w 21033"/>
                  <a:gd name="T14" fmla="+- 0 10798 277"/>
                  <a:gd name="T15" fmla="*/ 10798 h 2104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033" h="21043">
                    <a:moveTo>
                      <a:pt x="20881" y="2825"/>
                    </a:moveTo>
                    <a:cubicBezTo>
                      <a:pt x="21312" y="1771"/>
                      <a:pt x="20787" y="572"/>
                      <a:pt x="19713" y="149"/>
                    </a:cubicBezTo>
                    <a:cubicBezTo>
                      <a:pt x="18636" y="-277"/>
                      <a:pt x="17414" y="238"/>
                      <a:pt x="16984" y="1296"/>
                    </a:cubicBezTo>
                    <a:lnTo>
                      <a:pt x="16980" y="1292"/>
                    </a:lnTo>
                    <a:cubicBezTo>
                      <a:pt x="13964" y="8692"/>
                      <a:pt x="8182" y="14184"/>
                      <a:pt x="1269" y="17089"/>
                    </a:cubicBezTo>
                    <a:cubicBezTo>
                      <a:pt x="207" y="17536"/>
                      <a:pt x="-288" y="18747"/>
                      <a:pt x="170" y="19789"/>
                    </a:cubicBezTo>
                    <a:cubicBezTo>
                      <a:pt x="629" y="20840"/>
                      <a:pt x="1863" y="21323"/>
                      <a:pt x="2924" y="20876"/>
                    </a:cubicBezTo>
                    <a:cubicBezTo>
                      <a:pt x="2961" y="20860"/>
                      <a:pt x="2982" y="20828"/>
                      <a:pt x="3014" y="20815"/>
                    </a:cubicBezTo>
                    <a:cubicBezTo>
                      <a:pt x="10874" y="17480"/>
                      <a:pt x="17451" y="11227"/>
                      <a:pt x="20877" y="2825"/>
                    </a:cubicBezTo>
                    <a:cubicBezTo>
                      <a:pt x="20877" y="2825"/>
                      <a:pt x="20881" y="2825"/>
                      <a:pt x="20881" y="2825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608965"/>
                <a:endParaRPr lang="en-US" sz="4000">
                  <a:solidFill>
                    <a:schemeClr val="tx1">
                      <a:lumMod val="50000"/>
                      <a:lumOff val="5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ea"/>
                </a:endParaRPr>
              </a:p>
            </p:txBody>
          </p:sp>
          <p:sp>
            <p:nvSpPr>
              <p:cNvPr id="22" name="AutoShape 11"/>
              <p:cNvSpPr/>
              <p:nvPr/>
            </p:nvSpPr>
            <p:spPr bwMode="auto">
              <a:xfrm>
                <a:off x="7226451" y="3725267"/>
                <a:ext cx="81970" cy="83847"/>
              </a:xfrm>
              <a:custGeom>
                <a:avLst/>
                <a:gdLst>
                  <a:gd name="T0" fmla="+- 0 10803 203"/>
                  <a:gd name="T1" fmla="*/ T0 w 21201"/>
                  <a:gd name="T2" fmla="+- 0 10798 194"/>
                  <a:gd name="T3" fmla="*/ 10798 h 21209"/>
                  <a:gd name="T4" fmla="+- 0 10803 203"/>
                  <a:gd name="T5" fmla="*/ T4 w 21201"/>
                  <a:gd name="T6" fmla="+- 0 10798 194"/>
                  <a:gd name="T7" fmla="*/ 10798 h 21209"/>
                  <a:gd name="T8" fmla="+- 0 10803 203"/>
                  <a:gd name="T9" fmla="*/ T8 w 21201"/>
                  <a:gd name="T10" fmla="+- 0 10798 194"/>
                  <a:gd name="T11" fmla="*/ 10798 h 21209"/>
                  <a:gd name="T12" fmla="+- 0 10803 203"/>
                  <a:gd name="T13" fmla="*/ T12 w 21201"/>
                  <a:gd name="T14" fmla="+- 0 10798 194"/>
                  <a:gd name="T15" fmla="*/ 10798 h 2120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201" h="21209">
                    <a:moveTo>
                      <a:pt x="20267" y="104"/>
                    </a:moveTo>
                    <a:cubicBezTo>
                      <a:pt x="19508" y="-194"/>
                      <a:pt x="18645" y="169"/>
                      <a:pt x="18339" y="912"/>
                    </a:cubicBezTo>
                    <a:cubicBezTo>
                      <a:pt x="14991" y="9110"/>
                      <a:pt x="8568" y="15198"/>
                      <a:pt x="894" y="18420"/>
                    </a:cubicBezTo>
                    <a:cubicBezTo>
                      <a:pt x="144" y="18735"/>
                      <a:pt x="-203" y="19589"/>
                      <a:pt x="121" y="20327"/>
                    </a:cubicBezTo>
                    <a:cubicBezTo>
                      <a:pt x="442" y="21068"/>
                      <a:pt x="1314" y="21406"/>
                      <a:pt x="2067" y="21090"/>
                    </a:cubicBezTo>
                    <a:cubicBezTo>
                      <a:pt x="2102" y="21073"/>
                      <a:pt x="2125" y="21042"/>
                      <a:pt x="2159" y="21025"/>
                    </a:cubicBezTo>
                    <a:cubicBezTo>
                      <a:pt x="10491" y="17500"/>
                      <a:pt x="17461" y="10881"/>
                      <a:pt x="21095" y="1994"/>
                    </a:cubicBezTo>
                    <a:cubicBezTo>
                      <a:pt x="21397" y="1250"/>
                      <a:pt x="21026" y="404"/>
                      <a:pt x="20267" y="10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608965"/>
                <a:endParaRPr lang="en-US" sz="4000">
                  <a:solidFill>
                    <a:schemeClr val="tx1">
                      <a:lumMod val="50000"/>
                      <a:lumOff val="5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ea"/>
                </a:endParaRPr>
              </a:p>
            </p:txBody>
          </p:sp>
          <p:sp>
            <p:nvSpPr>
              <p:cNvPr id="23" name="AutoShape 12"/>
              <p:cNvSpPr/>
              <p:nvPr/>
            </p:nvSpPr>
            <p:spPr bwMode="auto">
              <a:xfrm>
                <a:off x="7215188" y="3714003"/>
                <a:ext cx="69456" cy="70707"/>
              </a:xfrm>
              <a:custGeom>
                <a:avLst/>
                <a:gdLst>
                  <a:gd name="T0" fmla="+- 0 10802 238"/>
                  <a:gd name="T1" fmla="*/ T0 w 21128"/>
                  <a:gd name="T2" fmla="+- 0 10797 227"/>
                  <a:gd name="T3" fmla="*/ 10797 h 21141"/>
                  <a:gd name="T4" fmla="+- 0 10802 238"/>
                  <a:gd name="T5" fmla="*/ T4 w 21128"/>
                  <a:gd name="T6" fmla="+- 0 10797 227"/>
                  <a:gd name="T7" fmla="*/ 10797 h 21141"/>
                  <a:gd name="T8" fmla="+- 0 10802 238"/>
                  <a:gd name="T9" fmla="*/ T8 w 21128"/>
                  <a:gd name="T10" fmla="+- 0 10797 227"/>
                  <a:gd name="T11" fmla="*/ 10797 h 21141"/>
                  <a:gd name="T12" fmla="+- 0 10802 238"/>
                  <a:gd name="T13" fmla="*/ T12 w 21128"/>
                  <a:gd name="T14" fmla="+- 0 10797 227"/>
                  <a:gd name="T15" fmla="*/ 10797 h 211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28" h="21141">
                    <a:moveTo>
                      <a:pt x="20035" y="122"/>
                    </a:moveTo>
                    <a:cubicBezTo>
                      <a:pt x="19142" y="-227"/>
                      <a:pt x="18134" y="195"/>
                      <a:pt x="17778" y="1071"/>
                    </a:cubicBezTo>
                    <a:cubicBezTo>
                      <a:pt x="14571" y="8936"/>
                      <a:pt x="8412" y="14778"/>
                      <a:pt x="1051" y="17867"/>
                    </a:cubicBezTo>
                    <a:lnTo>
                      <a:pt x="1054" y="17867"/>
                    </a:lnTo>
                    <a:cubicBezTo>
                      <a:pt x="172" y="18240"/>
                      <a:pt x="-238" y="19242"/>
                      <a:pt x="142" y="20108"/>
                    </a:cubicBezTo>
                    <a:cubicBezTo>
                      <a:pt x="522" y="20973"/>
                      <a:pt x="1543" y="21372"/>
                      <a:pt x="2425" y="21003"/>
                    </a:cubicBezTo>
                    <a:cubicBezTo>
                      <a:pt x="2459" y="20986"/>
                      <a:pt x="2476" y="20956"/>
                      <a:pt x="2514" y="20936"/>
                    </a:cubicBezTo>
                    <a:cubicBezTo>
                      <a:pt x="10651" y="17491"/>
                      <a:pt x="17459" y="11027"/>
                      <a:pt x="21002" y="2339"/>
                    </a:cubicBezTo>
                    <a:cubicBezTo>
                      <a:pt x="21361" y="1463"/>
                      <a:pt x="20927" y="472"/>
                      <a:pt x="20035" y="12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608965"/>
                <a:endParaRPr lang="en-US" sz="4000">
                  <a:solidFill>
                    <a:schemeClr val="tx1">
                      <a:lumMod val="50000"/>
                      <a:lumOff val="5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ea"/>
                </a:endParaRPr>
              </a:p>
            </p:txBody>
          </p:sp>
          <p:sp>
            <p:nvSpPr>
              <p:cNvPr id="24" name="AutoShape 13"/>
              <p:cNvSpPr/>
              <p:nvPr/>
            </p:nvSpPr>
            <p:spPr bwMode="auto">
              <a:xfrm>
                <a:off x="7100682" y="3599495"/>
                <a:ext cx="57567" cy="58192"/>
              </a:xfrm>
              <a:custGeom>
                <a:avLst/>
                <a:gdLst>
                  <a:gd name="T0" fmla="+- 0 10797 278"/>
                  <a:gd name="T1" fmla="*/ T0 w 21039"/>
                  <a:gd name="T2" fmla="+- 0 10803 281"/>
                  <a:gd name="T3" fmla="*/ 10803 h 21044"/>
                  <a:gd name="T4" fmla="+- 0 10797 278"/>
                  <a:gd name="T5" fmla="*/ T4 w 21039"/>
                  <a:gd name="T6" fmla="+- 0 10803 281"/>
                  <a:gd name="T7" fmla="*/ 10803 h 21044"/>
                  <a:gd name="T8" fmla="+- 0 10797 278"/>
                  <a:gd name="T9" fmla="*/ T8 w 21039"/>
                  <a:gd name="T10" fmla="+- 0 10803 281"/>
                  <a:gd name="T11" fmla="*/ 10803 h 21044"/>
                  <a:gd name="T12" fmla="+- 0 10797 278"/>
                  <a:gd name="T13" fmla="*/ T12 w 21039"/>
                  <a:gd name="T14" fmla="+- 0 10803 281"/>
                  <a:gd name="T15" fmla="*/ 10803 h 2104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039" h="21044">
                    <a:moveTo>
                      <a:pt x="20871" y="1248"/>
                    </a:moveTo>
                    <a:cubicBezTo>
                      <a:pt x="20411" y="197"/>
                      <a:pt x="19177" y="-281"/>
                      <a:pt x="18112" y="169"/>
                    </a:cubicBezTo>
                    <a:cubicBezTo>
                      <a:pt x="18075" y="181"/>
                      <a:pt x="18050" y="214"/>
                      <a:pt x="18021" y="226"/>
                    </a:cubicBezTo>
                    <a:cubicBezTo>
                      <a:pt x="10159" y="3562"/>
                      <a:pt x="3583" y="9820"/>
                      <a:pt x="152" y="18220"/>
                    </a:cubicBezTo>
                    <a:lnTo>
                      <a:pt x="148" y="18220"/>
                    </a:lnTo>
                    <a:cubicBezTo>
                      <a:pt x="-278" y="19278"/>
                      <a:pt x="242" y="20473"/>
                      <a:pt x="1320" y="20896"/>
                    </a:cubicBezTo>
                    <a:cubicBezTo>
                      <a:pt x="2398" y="21318"/>
                      <a:pt x="3620" y="20803"/>
                      <a:pt x="4046" y="19749"/>
                    </a:cubicBezTo>
                    <a:lnTo>
                      <a:pt x="4051" y="19749"/>
                    </a:lnTo>
                    <a:cubicBezTo>
                      <a:pt x="7068" y="12356"/>
                      <a:pt x="12856" y="6858"/>
                      <a:pt x="19764" y="3956"/>
                    </a:cubicBezTo>
                    <a:cubicBezTo>
                      <a:pt x="20830" y="3506"/>
                      <a:pt x="21322" y="2298"/>
                      <a:pt x="20871" y="1248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608965"/>
                <a:endParaRPr lang="en-US" sz="4000">
                  <a:solidFill>
                    <a:schemeClr val="tx1">
                      <a:lumMod val="50000"/>
                      <a:lumOff val="5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ea"/>
                </a:endParaRPr>
              </a:p>
            </p:txBody>
          </p:sp>
          <p:sp>
            <p:nvSpPr>
              <p:cNvPr id="25" name="AutoShape 14"/>
              <p:cNvSpPr/>
              <p:nvPr/>
            </p:nvSpPr>
            <p:spPr bwMode="auto">
              <a:xfrm>
                <a:off x="7055002" y="3553816"/>
                <a:ext cx="81970" cy="83222"/>
              </a:xfrm>
              <a:custGeom>
                <a:avLst/>
                <a:gdLst>
                  <a:gd name="T0" fmla="+- 0 10797 198"/>
                  <a:gd name="T1" fmla="*/ T0 w 21199"/>
                  <a:gd name="T2" fmla="+- 0 10802 198"/>
                  <a:gd name="T3" fmla="*/ 10802 h 21208"/>
                  <a:gd name="T4" fmla="+- 0 10797 198"/>
                  <a:gd name="T5" fmla="*/ T4 w 21199"/>
                  <a:gd name="T6" fmla="+- 0 10802 198"/>
                  <a:gd name="T7" fmla="*/ 10802 h 21208"/>
                  <a:gd name="T8" fmla="+- 0 10797 198"/>
                  <a:gd name="T9" fmla="*/ T8 w 21199"/>
                  <a:gd name="T10" fmla="+- 0 10802 198"/>
                  <a:gd name="T11" fmla="*/ 10802 h 21208"/>
                  <a:gd name="T12" fmla="+- 0 10797 198"/>
                  <a:gd name="T13" fmla="*/ T12 w 21199"/>
                  <a:gd name="T14" fmla="+- 0 10802 198"/>
                  <a:gd name="T15" fmla="*/ 10802 h 2120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99" h="21208">
                    <a:moveTo>
                      <a:pt x="21077" y="880"/>
                    </a:moveTo>
                    <a:cubicBezTo>
                      <a:pt x="20753" y="142"/>
                      <a:pt x="19881" y="-198"/>
                      <a:pt x="19129" y="117"/>
                    </a:cubicBezTo>
                    <a:cubicBezTo>
                      <a:pt x="19097" y="131"/>
                      <a:pt x="19071" y="162"/>
                      <a:pt x="19039" y="179"/>
                    </a:cubicBezTo>
                    <a:cubicBezTo>
                      <a:pt x="10706" y="3707"/>
                      <a:pt x="3739" y="10322"/>
                      <a:pt x="106" y="19208"/>
                    </a:cubicBezTo>
                    <a:cubicBezTo>
                      <a:pt x="-198" y="19957"/>
                      <a:pt x="172" y="20803"/>
                      <a:pt x="934" y="21101"/>
                    </a:cubicBezTo>
                    <a:cubicBezTo>
                      <a:pt x="1689" y="21401"/>
                      <a:pt x="2552" y="21041"/>
                      <a:pt x="2859" y="20292"/>
                    </a:cubicBezTo>
                    <a:cubicBezTo>
                      <a:pt x="6206" y="12096"/>
                      <a:pt x="12625" y="6008"/>
                      <a:pt x="20301" y="2787"/>
                    </a:cubicBezTo>
                    <a:cubicBezTo>
                      <a:pt x="21051" y="2469"/>
                      <a:pt x="21402" y="1618"/>
                      <a:pt x="21077" y="88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608965"/>
                <a:endParaRPr lang="en-US" sz="4000">
                  <a:solidFill>
                    <a:schemeClr val="tx1">
                      <a:lumMod val="50000"/>
                      <a:lumOff val="5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ea"/>
                </a:endParaRPr>
              </a:p>
            </p:txBody>
          </p:sp>
          <p:sp>
            <p:nvSpPr>
              <p:cNvPr id="26" name="AutoShape 15"/>
              <p:cNvSpPr/>
              <p:nvPr/>
            </p:nvSpPr>
            <p:spPr bwMode="auto">
              <a:xfrm>
                <a:off x="7078154" y="3576343"/>
                <a:ext cx="69456" cy="71333"/>
              </a:xfrm>
              <a:custGeom>
                <a:avLst/>
                <a:gdLst>
                  <a:gd name="T0" fmla="+- 0 10796 232"/>
                  <a:gd name="T1" fmla="*/ T0 w 21129"/>
                  <a:gd name="T2" fmla="+- 0 10804 234"/>
                  <a:gd name="T3" fmla="*/ 10804 h 21141"/>
                  <a:gd name="T4" fmla="+- 0 10796 232"/>
                  <a:gd name="T5" fmla="*/ T4 w 21129"/>
                  <a:gd name="T6" fmla="+- 0 10804 234"/>
                  <a:gd name="T7" fmla="*/ 10804 h 21141"/>
                  <a:gd name="T8" fmla="+- 0 10796 232"/>
                  <a:gd name="T9" fmla="*/ T8 w 21129"/>
                  <a:gd name="T10" fmla="+- 0 10804 234"/>
                  <a:gd name="T11" fmla="*/ 10804 h 21141"/>
                  <a:gd name="T12" fmla="+- 0 10796 232"/>
                  <a:gd name="T13" fmla="*/ T12 w 21129"/>
                  <a:gd name="T14" fmla="+- 0 10804 234"/>
                  <a:gd name="T15" fmla="*/ 10804 h 211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29" h="21141">
                    <a:moveTo>
                      <a:pt x="20075" y="3267"/>
                    </a:moveTo>
                    <a:cubicBezTo>
                      <a:pt x="20953" y="2898"/>
                      <a:pt x="21368" y="1899"/>
                      <a:pt x="20987" y="1030"/>
                    </a:cubicBezTo>
                    <a:cubicBezTo>
                      <a:pt x="20611" y="168"/>
                      <a:pt x="19589" y="-234"/>
                      <a:pt x="18707" y="138"/>
                    </a:cubicBezTo>
                    <a:cubicBezTo>
                      <a:pt x="18670" y="152"/>
                      <a:pt x="18649" y="185"/>
                      <a:pt x="18615" y="198"/>
                    </a:cubicBezTo>
                    <a:cubicBezTo>
                      <a:pt x="10481" y="3647"/>
                      <a:pt x="3673" y="10118"/>
                      <a:pt x="124" y="18802"/>
                    </a:cubicBezTo>
                    <a:cubicBezTo>
                      <a:pt x="-232" y="19678"/>
                      <a:pt x="205" y="20666"/>
                      <a:pt x="1094" y="21019"/>
                    </a:cubicBezTo>
                    <a:cubicBezTo>
                      <a:pt x="1983" y="21366"/>
                      <a:pt x="2991" y="20946"/>
                      <a:pt x="3354" y="20071"/>
                    </a:cubicBezTo>
                    <a:cubicBezTo>
                      <a:pt x="6561" y="12205"/>
                      <a:pt x="12717" y="6360"/>
                      <a:pt x="20075" y="3274"/>
                    </a:cubicBezTo>
                    <a:cubicBezTo>
                      <a:pt x="20075" y="3274"/>
                      <a:pt x="20075" y="3267"/>
                      <a:pt x="20075" y="3267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608965"/>
                <a:endParaRPr lang="en-US" sz="4000">
                  <a:solidFill>
                    <a:schemeClr val="tx1">
                      <a:lumMod val="50000"/>
                      <a:lumOff val="5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ea"/>
                </a:endParaRPr>
              </a:p>
            </p:txBody>
          </p:sp>
        </p:grpSp>
      </p:grpSp>
      <p:grpSp>
        <p:nvGrpSpPr>
          <p:cNvPr id="34" name="Group 39"/>
          <p:cNvGrpSpPr/>
          <p:nvPr/>
        </p:nvGrpSpPr>
        <p:grpSpPr>
          <a:xfrm>
            <a:off x="6191240" y="2190743"/>
            <a:ext cx="2537859" cy="2538189"/>
            <a:chOff x="4643438" y="1643056"/>
            <a:chExt cx="1903642" cy="1903642"/>
          </a:xfrm>
        </p:grpSpPr>
        <p:sp>
          <p:nvSpPr>
            <p:cNvPr id="10" name="Arc 9"/>
            <p:cNvSpPr/>
            <p:nvPr/>
          </p:nvSpPr>
          <p:spPr>
            <a:xfrm>
              <a:off x="4643438" y="1643056"/>
              <a:ext cx="1903642" cy="1903642"/>
            </a:xfrm>
            <a:prstGeom prst="arc">
              <a:avLst>
                <a:gd name="adj1" fmla="val 10782369"/>
                <a:gd name="adj2" fmla="val 0"/>
              </a:avLst>
            </a:prstGeom>
            <a:solidFill>
              <a:schemeClr val="accent3"/>
            </a:solidFill>
            <a:ln w="3810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786314" y="2786064"/>
              <a:ext cx="1643074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Open Sans Light" pitchFamily="34" charset="0"/>
                </a:rPr>
                <a:t>此处添加详细文本描述，建议与标题相关并符合整体语言风格，语言描述尽量简洁生动。尽量将每页幻灯片的字数控制在</a:t>
              </a:r>
              <a:r>
                <a:rPr lang="en-US" altLang="zh-CN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Open Sans Light" pitchFamily="34" charset="0"/>
                </a:rPr>
                <a:t>200</a:t>
              </a:r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Open Sans Light" pitchFamily="34" charset="0"/>
                </a:rPr>
                <a:t>字以内据统计每页幻灯片。</a:t>
              </a:r>
            </a:p>
          </p:txBody>
        </p:sp>
        <p:grpSp>
          <p:nvGrpSpPr>
            <p:cNvPr id="35" name="Group 33"/>
            <p:cNvGrpSpPr/>
            <p:nvPr/>
          </p:nvGrpSpPr>
          <p:grpSpPr>
            <a:xfrm>
              <a:off x="5357818" y="1928808"/>
              <a:ext cx="517136" cy="451834"/>
              <a:chOff x="4800505" y="2786674"/>
              <a:chExt cx="366676" cy="320373"/>
            </a:xfrm>
            <a:solidFill>
              <a:schemeClr val="bg1"/>
            </a:solidFill>
          </p:grpSpPr>
          <p:sp>
            <p:nvSpPr>
              <p:cNvPr id="27" name="AutoShape 43"/>
              <p:cNvSpPr/>
              <p:nvPr/>
            </p:nvSpPr>
            <p:spPr bwMode="auto">
              <a:xfrm>
                <a:off x="4800505" y="2786674"/>
                <a:ext cx="366676" cy="263432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951" y="9367"/>
                    </a:moveTo>
                    <a:cubicBezTo>
                      <a:pt x="10901" y="9383"/>
                      <a:pt x="10851" y="9391"/>
                      <a:pt x="10800" y="9391"/>
                    </a:cubicBezTo>
                    <a:cubicBezTo>
                      <a:pt x="10748" y="9391"/>
                      <a:pt x="10698" y="9383"/>
                      <a:pt x="10648" y="9367"/>
                    </a:cubicBezTo>
                    <a:lnTo>
                      <a:pt x="1873" y="6550"/>
                    </a:lnTo>
                    <a:cubicBezTo>
                      <a:pt x="1566" y="6452"/>
                      <a:pt x="1349" y="6072"/>
                      <a:pt x="1349" y="5634"/>
                    </a:cubicBezTo>
                    <a:cubicBezTo>
                      <a:pt x="1349" y="5197"/>
                      <a:pt x="1566" y="4817"/>
                      <a:pt x="1873" y="4719"/>
                    </a:cubicBezTo>
                    <a:lnTo>
                      <a:pt x="10648" y="1902"/>
                    </a:lnTo>
                    <a:cubicBezTo>
                      <a:pt x="10698" y="1886"/>
                      <a:pt x="10748" y="1878"/>
                      <a:pt x="10800" y="1878"/>
                    </a:cubicBezTo>
                    <a:cubicBezTo>
                      <a:pt x="10851" y="1878"/>
                      <a:pt x="10901" y="1886"/>
                      <a:pt x="10951" y="1902"/>
                    </a:cubicBezTo>
                    <a:lnTo>
                      <a:pt x="19726" y="4719"/>
                    </a:lnTo>
                    <a:cubicBezTo>
                      <a:pt x="20033" y="4817"/>
                      <a:pt x="20249" y="5197"/>
                      <a:pt x="20249" y="5634"/>
                    </a:cubicBezTo>
                    <a:cubicBezTo>
                      <a:pt x="20249" y="6072"/>
                      <a:pt x="20033" y="6452"/>
                      <a:pt x="19726" y="6550"/>
                    </a:cubicBezTo>
                    <a:cubicBezTo>
                      <a:pt x="19726" y="6550"/>
                      <a:pt x="10951" y="9367"/>
                      <a:pt x="10951" y="9367"/>
                    </a:cubicBezTo>
                    <a:close/>
                    <a:moveTo>
                      <a:pt x="16874" y="16904"/>
                    </a:moveTo>
                    <a:cubicBezTo>
                      <a:pt x="16874" y="17942"/>
                      <a:pt x="14849" y="19721"/>
                      <a:pt x="10800" y="19721"/>
                    </a:cubicBezTo>
                    <a:cubicBezTo>
                      <a:pt x="6749" y="19721"/>
                      <a:pt x="4724" y="17942"/>
                      <a:pt x="4724" y="16904"/>
                    </a:cubicBezTo>
                    <a:lnTo>
                      <a:pt x="4724" y="9394"/>
                    </a:lnTo>
                    <a:lnTo>
                      <a:pt x="10353" y="11200"/>
                    </a:lnTo>
                    <a:cubicBezTo>
                      <a:pt x="10501" y="11246"/>
                      <a:pt x="10651" y="11269"/>
                      <a:pt x="10800" y="11269"/>
                    </a:cubicBezTo>
                    <a:cubicBezTo>
                      <a:pt x="10949" y="11269"/>
                      <a:pt x="11098" y="11246"/>
                      <a:pt x="11255" y="11198"/>
                    </a:cubicBezTo>
                    <a:lnTo>
                      <a:pt x="16874" y="9394"/>
                    </a:lnTo>
                    <a:cubicBezTo>
                      <a:pt x="16874" y="9394"/>
                      <a:pt x="16874" y="16904"/>
                      <a:pt x="16874" y="16904"/>
                    </a:cubicBezTo>
                    <a:close/>
                    <a:moveTo>
                      <a:pt x="21600" y="5634"/>
                    </a:moveTo>
                    <a:cubicBezTo>
                      <a:pt x="21600" y="4314"/>
                      <a:pt x="20954" y="3185"/>
                      <a:pt x="20030" y="2888"/>
                    </a:cubicBezTo>
                    <a:lnTo>
                      <a:pt x="11246" y="68"/>
                    </a:lnTo>
                    <a:cubicBezTo>
                      <a:pt x="11098" y="22"/>
                      <a:pt x="10949" y="0"/>
                      <a:pt x="10800" y="0"/>
                    </a:cubicBezTo>
                    <a:cubicBezTo>
                      <a:pt x="10651" y="0"/>
                      <a:pt x="10501" y="22"/>
                      <a:pt x="10344" y="71"/>
                    </a:cubicBezTo>
                    <a:lnTo>
                      <a:pt x="1570" y="2888"/>
                    </a:lnTo>
                    <a:cubicBezTo>
                      <a:pt x="645" y="3185"/>
                      <a:pt x="0" y="4314"/>
                      <a:pt x="0" y="5634"/>
                    </a:cubicBezTo>
                    <a:cubicBezTo>
                      <a:pt x="0" y="6955"/>
                      <a:pt x="645" y="8084"/>
                      <a:pt x="1569" y="8380"/>
                    </a:cubicBezTo>
                    <a:lnTo>
                      <a:pt x="3374" y="8960"/>
                    </a:lnTo>
                    <a:lnTo>
                      <a:pt x="3374" y="16904"/>
                    </a:lnTo>
                    <a:cubicBezTo>
                      <a:pt x="3374" y="19397"/>
                      <a:pt x="5425" y="21600"/>
                      <a:pt x="10800" y="21600"/>
                    </a:cubicBezTo>
                    <a:cubicBezTo>
                      <a:pt x="16174" y="21600"/>
                      <a:pt x="18224" y="19397"/>
                      <a:pt x="18224" y="16904"/>
                    </a:cubicBezTo>
                    <a:lnTo>
                      <a:pt x="18224" y="8960"/>
                    </a:lnTo>
                    <a:lnTo>
                      <a:pt x="20030" y="8380"/>
                    </a:lnTo>
                    <a:cubicBezTo>
                      <a:pt x="20954" y="8084"/>
                      <a:pt x="21600" y="6955"/>
                      <a:pt x="21600" y="563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608965"/>
                <a:endParaRPr lang="en-US" sz="4000">
                  <a:solidFill>
                    <a:schemeClr val="tx1">
                      <a:lumMod val="50000"/>
                      <a:lumOff val="5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ea"/>
                </a:endParaRPr>
              </a:p>
            </p:txBody>
          </p:sp>
          <p:sp>
            <p:nvSpPr>
              <p:cNvPr id="28" name="AutoShape 44"/>
              <p:cNvSpPr/>
              <p:nvPr/>
            </p:nvSpPr>
            <p:spPr bwMode="auto">
              <a:xfrm>
                <a:off x="5132766" y="2901184"/>
                <a:ext cx="22526" cy="125771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1963"/>
                    </a:moveTo>
                    <a:lnTo>
                      <a:pt x="0" y="19636"/>
                    </a:lnTo>
                    <a:cubicBezTo>
                      <a:pt x="0" y="20721"/>
                      <a:pt x="4841" y="21599"/>
                      <a:pt x="10800" y="21599"/>
                    </a:cubicBezTo>
                    <a:cubicBezTo>
                      <a:pt x="16758" y="21599"/>
                      <a:pt x="21600" y="20721"/>
                      <a:pt x="21600" y="19636"/>
                    </a:cubicBezTo>
                    <a:lnTo>
                      <a:pt x="21600" y="1963"/>
                    </a:lnTo>
                    <a:cubicBezTo>
                      <a:pt x="21600" y="878"/>
                      <a:pt x="16758" y="0"/>
                      <a:pt x="10800" y="0"/>
                    </a:cubicBezTo>
                    <a:cubicBezTo>
                      <a:pt x="4841" y="0"/>
                      <a:pt x="0" y="878"/>
                      <a:pt x="0" y="1963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608965"/>
                <a:endParaRPr lang="en-US" sz="4000">
                  <a:solidFill>
                    <a:schemeClr val="tx1">
                      <a:lumMod val="50000"/>
                      <a:lumOff val="5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ea"/>
                </a:endParaRPr>
              </a:p>
            </p:txBody>
          </p:sp>
          <p:sp>
            <p:nvSpPr>
              <p:cNvPr id="29" name="AutoShape 45"/>
              <p:cNvSpPr/>
              <p:nvPr/>
            </p:nvSpPr>
            <p:spPr bwMode="auto">
              <a:xfrm>
                <a:off x="5120877" y="3038217"/>
                <a:ext cx="46304" cy="6883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cubicBezTo>
                      <a:pt x="4838" y="0"/>
                      <a:pt x="0" y="10427"/>
                      <a:pt x="0" y="14400"/>
                    </a:cubicBezTo>
                    <a:cubicBezTo>
                      <a:pt x="0" y="18372"/>
                      <a:pt x="4838" y="21599"/>
                      <a:pt x="10800" y="21599"/>
                    </a:cubicBezTo>
                    <a:cubicBezTo>
                      <a:pt x="16761" y="21599"/>
                      <a:pt x="21600" y="18372"/>
                      <a:pt x="21600" y="14400"/>
                    </a:cubicBezTo>
                    <a:cubicBezTo>
                      <a:pt x="21600" y="10427"/>
                      <a:pt x="16761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608965"/>
                <a:endParaRPr lang="en-US" sz="4000">
                  <a:solidFill>
                    <a:schemeClr val="tx1">
                      <a:lumMod val="50000"/>
                      <a:lumOff val="5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ea"/>
                </a:endParaRPr>
              </a:p>
            </p:txBody>
          </p:sp>
        </p:grpSp>
      </p:grpSp>
      <p:grpSp>
        <p:nvGrpSpPr>
          <p:cNvPr id="36" name="Group 37"/>
          <p:cNvGrpSpPr/>
          <p:nvPr/>
        </p:nvGrpSpPr>
        <p:grpSpPr>
          <a:xfrm>
            <a:off x="1048373" y="2190743"/>
            <a:ext cx="2537859" cy="2538189"/>
            <a:chOff x="785786" y="1643056"/>
            <a:chExt cx="1903642" cy="1903642"/>
          </a:xfrm>
        </p:grpSpPr>
        <p:sp>
          <p:nvSpPr>
            <p:cNvPr id="8" name="Arc 7"/>
            <p:cNvSpPr/>
            <p:nvPr/>
          </p:nvSpPr>
          <p:spPr>
            <a:xfrm>
              <a:off x="785786" y="1643056"/>
              <a:ext cx="1903642" cy="1903642"/>
            </a:xfrm>
            <a:prstGeom prst="arc">
              <a:avLst>
                <a:gd name="adj1" fmla="val 10782369"/>
                <a:gd name="adj2" fmla="val 0"/>
              </a:avLst>
            </a:prstGeom>
            <a:solidFill>
              <a:schemeClr val="accent4"/>
            </a:solidFill>
            <a:ln w="3810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928662" y="2786064"/>
              <a:ext cx="1643074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Open Sans Light" pitchFamily="34" charset="0"/>
                </a:rPr>
                <a:t>此处添加详细文本描述，建议与标题相关并符合整体语言风格，语言描述尽量简洁生动。尽量将每页幻灯片的字数控制在</a:t>
              </a:r>
              <a:r>
                <a:rPr lang="en-US" altLang="zh-CN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Open Sans Light" pitchFamily="34" charset="0"/>
                </a:rPr>
                <a:t>200</a:t>
              </a:r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Open Sans Light" pitchFamily="34" charset="0"/>
                </a:rPr>
                <a:t>字以内据统计每页幻灯片。</a:t>
              </a:r>
            </a:p>
          </p:txBody>
        </p:sp>
        <p:grpSp>
          <p:nvGrpSpPr>
            <p:cNvPr id="37" name="Group 35"/>
            <p:cNvGrpSpPr/>
            <p:nvPr/>
          </p:nvGrpSpPr>
          <p:grpSpPr>
            <a:xfrm>
              <a:off x="1571604" y="1857370"/>
              <a:ext cx="387410" cy="517136"/>
              <a:chOff x="1868971" y="2767277"/>
              <a:chExt cx="274694" cy="366676"/>
            </a:xfrm>
            <a:solidFill>
              <a:schemeClr val="bg1"/>
            </a:solidFill>
          </p:grpSpPr>
          <p:sp>
            <p:nvSpPr>
              <p:cNvPr id="30" name="AutoShape 115"/>
              <p:cNvSpPr/>
              <p:nvPr/>
            </p:nvSpPr>
            <p:spPr bwMode="auto">
              <a:xfrm>
                <a:off x="1868971" y="2767277"/>
                <a:ext cx="274694" cy="36667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800" y="12825"/>
                    </a:moveTo>
                    <a:lnTo>
                      <a:pt x="19800" y="13500"/>
                    </a:lnTo>
                    <a:lnTo>
                      <a:pt x="19800" y="14850"/>
                    </a:lnTo>
                    <a:lnTo>
                      <a:pt x="19800" y="15525"/>
                    </a:lnTo>
                    <a:cubicBezTo>
                      <a:pt x="19800" y="18129"/>
                      <a:pt x="16972" y="20249"/>
                      <a:pt x="13499" y="20249"/>
                    </a:cubicBezTo>
                    <a:lnTo>
                      <a:pt x="8099" y="20249"/>
                    </a:lnTo>
                    <a:cubicBezTo>
                      <a:pt x="4627" y="20249"/>
                      <a:pt x="1800" y="18129"/>
                      <a:pt x="1800" y="15525"/>
                    </a:cubicBezTo>
                    <a:lnTo>
                      <a:pt x="1800" y="14850"/>
                    </a:lnTo>
                    <a:lnTo>
                      <a:pt x="1800" y="13500"/>
                    </a:lnTo>
                    <a:lnTo>
                      <a:pt x="1800" y="12825"/>
                    </a:lnTo>
                    <a:lnTo>
                      <a:pt x="1800" y="10800"/>
                    </a:lnTo>
                    <a:cubicBezTo>
                      <a:pt x="1800" y="10427"/>
                      <a:pt x="2203" y="10124"/>
                      <a:pt x="2699" y="10124"/>
                    </a:cubicBezTo>
                    <a:lnTo>
                      <a:pt x="4499" y="10124"/>
                    </a:lnTo>
                    <a:lnTo>
                      <a:pt x="17100" y="10124"/>
                    </a:lnTo>
                    <a:lnTo>
                      <a:pt x="18899" y="10124"/>
                    </a:lnTo>
                    <a:cubicBezTo>
                      <a:pt x="19396" y="10124"/>
                      <a:pt x="19800" y="10427"/>
                      <a:pt x="19800" y="10800"/>
                    </a:cubicBezTo>
                    <a:cubicBezTo>
                      <a:pt x="19800" y="10800"/>
                      <a:pt x="19800" y="12825"/>
                      <a:pt x="19800" y="12825"/>
                    </a:cubicBezTo>
                    <a:close/>
                    <a:moveTo>
                      <a:pt x="14400" y="6075"/>
                    </a:moveTo>
                    <a:lnTo>
                      <a:pt x="14400" y="6076"/>
                    </a:lnTo>
                    <a:lnTo>
                      <a:pt x="14400" y="8774"/>
                    </a:lnTo>
                    <a:lnTo>
                      <a:pt x="7200" y="8774"/>
                    </a:lnTo>
                    <a:lnTo>
                      <a:pt x="7200" y="6076"/>
                    </a:lnTo>
                    <a:lnTo>
                      <a:pt x="7200" y="6075"/>
                    </a:lnTo>
                    <a:cubicBezTo>
                      <a:pt x="7200" y="4583"/>
                      <a:pt x="8811" y="3375"/>
                      <a:pt x="10800" y="3375"/>
                    </a:cubicBezTo>
                    <a:cubicBezTo>
                      <a:pt x="12788" y="3375"/>
                      <a:pt x="14400" y="4583"/>
                      <a:pt x="14400" y="6075"/>
                    </a:cubicBezTo>
                    <a:moveTo>
                      <a:pt x="4499" y="6075"/>
                    </a:moveTo>
                    <a:cubicBezTo>
                      <a:pt x="4499" y="3465"/>
                      <a:pt x="7320" y="1350"/>
                      <a:pt x="10800" y="1350"/>
                    </a:cubicBezTo>
                    <a:cubicBezTo>
                      <a:pt x="14279" y="1350"/>
                      <a:pt x="17100" y="3465"/>
                      <a:pt x="17100" y="6075"/>
                    </a:cubicBezTo>
                    <a:lnTo>
                      <a:pt x="17100" y="8774"/>
                    </a:lnTo>
                    <a:lnTo>
                      <a:pt x="15299" y="8774"/>
                    </a:lnTo>
                    <a:lnTo>
                      <a:pt x="15299" y="6076"/>
                    </a:lnTo>
                    <a:cubicBezTo>
                      <a:pt x="15299" y="4212"/>
                      <a:pt x="13285" y="2701"/>
                      <a:pt x="10800" y="2701"/>
                    </a:cubicBezTo>
                    <a:cubicBezTo>
                      <a:pt x="8314" y="2701"/>
                      <a:pt x="6299" y="4212"/>
                      <a:pt x="6299" y="6076"/>
                    </a:cubicBezTo>
                    <a:lnTo>
                      <a:pt x="6299" y="8774"/>
                    </a:lnTo>
                    <a:lnTo>
                      <a:pt x="4499" y="8774"/>
                    </a:lnTo>
                    <a:cubicBezTo>
                      <a:pt x="4499" y="8774"/>
                      <a:pt x="4499" y="6075"/>
                      <a:pt x="4499" y="6075"/>
                    </a:cubicBezTo>
                    <a:close/>
                    <a:moveTo>
                      <a:pt x="18899" y="8774"/>
                    </a:moveTo>
                    <a:lnTo>
                      <a:pt x="18899" y="6075"/>
                    </a:lnTo>
                    <a:cubicBezTo>
                      <a:pt x="18899" y="2719"/>
                      <a:pt x="15274" y="0"/>
                      <a:pt x="10800" y="0"/>
                    </a:cubicBezTo>
                    <a:cubicBezTo>
                      <a:pt x="6325" y="0"/>
                      <a:pt x="2699" y="2719"/>
                      <a:pt x="2699" y="6075"/>
                    </a:cubicBezTo>
                    <a:lnTo>
                      <a:pt x="2699" y="8774"/>
                    </a:lnTo>
                    <a:cubicBezTo>
                      <a:pt x="1208" y="8774"/>
                      <a:pt x="0" y="9681"/>
                      <a:pt x="0" y="10800"/>
                    </a:cubicBezTo>
                    <a:lnTo>
                      <a:pt x="0" y="12825"/>
                    </a:lnTo>
                    <a:lnTo>
                      <a:pt x="0" y="13500"/>
                    </a:lnTo>
                    <a:lnTo>
                      <a:pt x="0" y="14850"/>
                    </a:lnTo>
                    <a:lnTo>
                      <a:pt x="0" y="15525"/>
                    </a:lnTo>
                    <a:cubicBezTo>
                      <a:pt x="0" y="18880"/>
                      <a:pt x="3625" y="21599"/>
                      <a:pt x="8099" y="21599"/>
                    </a:cubicBezTo>
                    <a:lnTo>
                      <a:pt x="13499" y="21599"/>
                    </a:lnTo>
                    <a:cubicBezTo>
                      <a:pt x="17974" y="21599"/>
                      <a:pt x="21600" y="18880"/>
                      <a:pt x="21600" y="15525"/>
                    </a:cubicBezTo>
                    <a:lnTo>
                      <a:pt x="21600" y="14850"/>
                    </a:lnTo>
                    <a:lnTo>
                      <a:pt x="21600" y="13500"/>
                    </a:lnTo>
                    <a:lnTo>
                      <a:pt x="21600" y="12825"/>
                    </a:lnTo>
                    <a:lnTo>
                      <a:pt x="21600" y="10800"/>
                    </a:lnTo>
                    <a:cubicBezTo>
                      <a:pt x="21600" y="9681"/>
                      <a:pt x="20391" y="8774"/>
                      <a:pt x="18899" y="877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608965"/>
                <a:endParaRPr lang="en-US" sz="4000">
                  <a:solidFill>
                    <a:schemeClr val="tx1">
                      <a:lumMod val="50000"/>
                      <a:lumOff val="5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ea"/>
                </a:endParaRPr>
              </a:p>
            </p:txBody>
          </p:sp>
          <p:sp>
            <p:nvSpPr>
              <p:cNvPr id="31" name="AutoShape 116"/>
              <p:cNvSpPr/>
              <p:nvPr/>
            </p:nvSpPr>
            <p:spPr bwMode="auto">
              <a:xfrm>
                <a:off x="1983479" y="2985030"/>
                <a:ext cx="45678" cy="6883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cubicBezTo>
                      <a:pt x="4838" y="0"/>
                      <a:pt x="0" y="3226"/>
                      <a:pt x="0" y="7201"/>
                    </a:cubicBezTo>
                    <a:cubicBezTo>
                      <a:pt x="0" y="9390"/>
                      <a:pt x="1798" y="13537"/>
                      <a:pt x="3601" y="16821"/>
                    </a:cubicBezTo>
                    <a:cubicBezTo>
                      <a:pt x="5070" y="19493"/>
                      <a:pt x="6916" y="21600"/>
                      <a:pt x="10800" y="21600"/>
                    </a:cubicBezTo>
                    <a:cubicBezTo>
                      <a:pt x="15016" y="21600"/>
                      <a:pt x="16529" y="19514"/>
                      <a:pt x="18003" y="16858"/>
                    </a:cubicBezTo>
                    <a:cubicBezTo>
                      <a:pt x="19828" y="13567"/>
                      <a:pt x="21600" y="9397"/>
                      <a:pt x="21600" y="7201"/>
                    </a:cubicBezTo>
                    <a:cubicBezTo>
                      <a:pt x="21600" y="3226"/>
                      <a:pt x="16761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608965"/>
                <a:endParaRPr lang="en-US" sz="4000">
                  <a:solidFill>
                    <a:schemeClr val="tx1">
                      <a:lumMod val="50000"/>
                      <a:lumOff val="5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ea"/>
                </a:endParaRPr>
              </a:p>
            </p:txBody>
          </p:sp>
        </p:grpSp>
      </p:grpSp>
      <p:grpSp>
        <p:nvGrpSpPr>
          <p:cNvPr id="38" name="Group 38"/>
          <p:cNvGrpSpPr/>
          <p:nvPr/>
        </p:nvGrpSpPr>
        <p:grpSpPr>
          <a:xfrm>
            <a:off x="3619807" y="2190743"/>
            <a:ext cx="2537859" cy="2538189"/>
            <a:chOff x="2714612" y="1643056"/>
            <a:chExt cx="1903642" cy="1903642"/>
          </a:xfrm>
        </p:grpSpPr>
        <p:sp>
          <p:nvSpPr>
            <p:cNvPr id="9" name="Arc 8"/>
            <p:cNvSpPr/>
            <p:nvPr/>
          </p:nvSpPr>
          <p:spPr>
            <a:xfrm>
              <a:off x="2714612" y="1643056"/>
              <a:ext cx="1903642" cy="1903642"/>
            </a:xfrm>
            <a:prstGeom prst="arc">
              <a:avLst>
                <a:gd name="adj1" fmla="val 21571566"/>
                <a:gd name="adj2" fmla="val 10822907"/>
              </a:avLst>
            </a:prstGeom>
            <a:solidFill>
              <a:schemeClr val="accent1"/>
            </a:solidFill>
            <a:ln w="3810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857488" y="1714494"/>
              <a:ext cx="1643074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Open Sans Light" pitchFamily="34" charset="0"/>
                </a:rPr>
                <a:t>此处添加详细文本描述，建议与标题相关并符合整体语言风格，语言描述尽量简洁生动。尽量将每页幻灯片的字数控制在</a:t>
              </a:r>
              <a:r>
                <a:rPr lang="en-US" altLang="zh-CN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Open Sans Light" pitchFamily="34" charset="0"/>
                </a:rPr>
                <a:t>200</a:t>
              </a:r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Open Sans Light" pitchFamily="34" charset="0"/>
                </a:rPr>
                <a:t>字以内据统计每页幻灯片。</a:t>
              </a:r>
            </a:p>
          </p:txBody>
        </p:sp>
        <p:grpSp>
          <p:nvGrpSpPr>
            <p:cNvPr id="39" name="Group 36"/>
            <p:cNvGrpSpPr/>
            <p:nvPr/>
          </p:nvGrpSpPr>
          <p:grpSpPr>
            <a:xfrm>
              <a:off x="3425328" y="2857502"/>
              <a:ext cx="516256" cy="387410"/>
              <a:chOff x="359092" y="2813581"/>
              <a:chExt cx="366051" cy="274694"/>
            </a:xfrm>
            <a:solidFill>
              <a:schemeClr val="bg1"/>
            </a:solidFill>
          </p:grpSpPr>
          <p:sp>
            <p:nvSpPr>
              <p:cNvPr id="32" name="AutoShape 118"/>
              <p:cNvSpPr/>
              <p:nvPr/>
            </p:nvSpPr>
            <p:spPr bwMode="auto">
              <a:xfrm>
                <a:off x="359092" y="2813581"/>
                <a:ext cx="366051" cy="274694"/>
              </a:xfrm>
              <a:custGeom>
                <a:avLst/>
                <a:gdLst>
                  <a:gd name="T0" fmla="*/ 10732 w 21464"/>
                  <a:gd name="T1" fmla="*/ 10800 h 21600"/>
                  <a:gd name="T2" fmla="*/ 10732 w 21464"/>
                  <a:gd name="T3" fmla="*/ 10800 h 21600"/>
                  <a:gd name="T4" fmla="*/ 10732 w 21464"/>
                  <a:gd name="T5" fmla="*/ 10800 h 21600"/>
                  <a:gd name="T6" fmla="*/ 10732 w 21464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464" h="21600">
                    <a:moveTo>
                      <a:pt x="19918" y="11754"/>
                    </a:moveTo>
                    <a:lnTo>
                      <a:pt x="16564" y="18954"/>
                    </a:lnTo>
                    <a:cubicBezTo>
                      <a:pt x="16317" y="19484"/>
                      <a:pt x="15892" y="19800"/>
                      <a:pt x="15427" y="19800"/>
                    </a:cubicBezTo>
                    <a:lnTo>
                      <a:pt x="2683" y="19800"/>
                    </a:lnTo>
                    <a:cubicBezTo>
                      <a:pt x="1943" y="19800"/>
                      <a:pt x="1341" y="18992"/>
                      <a:pt x="1341" y="18000"/>
                    </a:cubicBezTo>
                    <a:lnTo>
                      <a:pt x="1341" y="3600"/>
                    </a:lnTo>
                    <a:cubicBezTo>
                      <a:pt x="1341" y="2608"/>
                      <a:pt x="1943" y="1800"/>
                      <a:pt x="2683" y="1800"/>
                    </a:cubicBezTo>
                    <a:lnTo>
                      <a:pt x="15427" y="1800"/>
                    </a:lnTo>
                    <a:cubicBezTo>
                      <a:pt x="15892" y="1800"/>
                      <a:pt x="16317" y="2116"/>
                      <a:pt x="16564" y="2645"/>
                    </a:cubicBezTo>
                    <a:lnTo>
                      <a:pt x="19917" y="9845"/>
                    </a:lnTo>
                    <a:cubicBezTo>
                      <a:pt x="20188" y="10425"/>
                      <a:pt x="20188" y="11174"/>
                      <a:pt x="19918" y="11754"/>
                    </a:cubicBezTo>
                    <a:moveTo>
                      <a:pt x="21055" y="8891"/>
                    </a:moveTo>
                    <a:lnTo>
                      <a:pt x="17701" y="1691"/>
                    </a:lnTo>
                    <a:cubicBezTo>
                      <a:pt x="17211" y="639"/>
                      <a:pt x="16352" y="0"/>
                      <a:pt x="15427" y="0"/>
                    </a:cubicBezTo>
                    <a:lnTo>
                      <a:pt x="2683" y="0"/>
                    </a:lnTo>
                    <a:cubicBezTo>
                      <a:pt x="1201" y="0"/>
                      <a:pt x="0" y="1611"/>
                      <a:pt x="0" y="3600"/>
                    </a:cubicBezTo>
                    <a:lnTo>
                      <a:pt x="0" y="18000"/>
                    </a:lnTo>
                    <a:cubicBezTo>
                      <a:pt x="0" y="19988"/>
                      <a:pt x="1201" y="21599"/>
                      <a:pt x="2683" y="21599"/>
                    </a:cubicBezTo>
                    <a:lnTo>
                      <a:pt x="15427" y="21599"/>
                    </a:lnTo>
                    <a:cubicBezTo>
                      <a:pt x="16352" y="21599"/>
                      <a:pt x="17211" y="20960"/>
                      <a:pt x="17701" y="19908"/>
                    </a:cubicBezTo>
                    <a:lnTo>
                      <a:pt x="21055" y="12708"/>
                    </a:lnTo>
                    <a:cubicBezTo>
                      <a:pt x="21600" y="11541"/>
                      <a:pt x="21600" y="10059"/>
                      <a:pt x="21055" y="889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608965"/>
                <a:endParaRPr lang="en-US" sz="4000">
                  <a:solidFill>
                    <a:schemeClr val="tx1">
                      <a:lumMod val="50000"/>
                      <a:lumOff val="5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ea"/>
                </a:endParaRPr>
              </a:p>
            </p:txBody>
          </p:sp>
          <p:sp>
            <p:nvSpPr>
              <p:cNvPr id="33" name="AutoShape 119"/>
              <p:cNvSpPr/>
              <p:nvPr/>
            </p:nvSpPr>
            <p:spPr bwMode="auto">
              <a:xfrm>
                <a:off x="587481" y="2916200"/>
                <a:ext cx="68830" cy="6883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18000"/>
                    </a:moveTo>
                    <a:cubicBezTo>
                      <a:pt x="6825" y="18000"/>
                      <a:pt x="3600" y="14774"/>
                      <a:pt x="3600" y="10800"/>
                    </a:cubicBezTo>
                    <a:cubicBezTo>
                      <a:pt x="3600" y="6825"/>
                      <a:pt x="6825" y="3600"/>
                      <a:pt x="10800" y="3600"/>
                    </a:cubicBezTo>
                    <a:cubicBezTo>
                      <a:pt x="14774" y="3600"/>
                      <a:pt x="17999" y="6825"/>
                      <a:pt x="17999" y="10800"/>
                    </a:cubicBezTo>
                    <a:cubicBezTo>
                      <a:pt x="17999" y="14774"/>
                      <a:pt x="14774" y="18000"/>
                      <a:pt x="10800" y="18000"/>
                    </a:cubicBezTo>
                    <a:moveTo>
                      <a:pt x="10800" y="0"/>
                    </a:moveTo>
                    <a:cubicBezTo>
                      <a:pt x="4833" y="0"/>
                      <a:pt x="0" y="4833"/>
                      <a:pt x="0" y="10800"/>
                    </a:cubicBezTo>
                    <a:cubicBezTo>
                      <a:pt x="0" y="16766"/>
                      <a:pt x="4833" y="21599"/>
                      <a:pt x="10800" y="21599"/>
                    </a:cubicBezTo>
                    <a:cubicBezTo>
                      <a:pt x="16766" y="21599"/>
                      <a:pt x="21600" y="16766"/>
                      <a:pt x="21600" y="10800"/>
                    </a:cubicBezTo>
                    <a:cubicBezTo>
                      <a:pt x="21600" y="4833"/>
                      <a:pt x="16766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608965"/>
                <a:endParaRPr lang="en-US" sz="4000">
                  <a:solidFill>
                    <a:schemeClr val="tx1">
                      <a:lumMod val="50000"/>
                      <a:lumOff val="5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ea"/>
                </a:endParaRPr>
              </a:p>
            </p:txBody>
          </p:sp>
        </p:grp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单击此处添加标题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857897" y="5619765"/>
            <a:ext cx="10361851" cy="738664"/>
          </a:xfrm>
          <a:prstGeom prst="rect">
            <a:avLst/>
          </a:prstGeom>
        </p:spPr>
        <p:txBody>
          <a:bodyPr wrap="square" lIns="121908" tIns="60954" rIns="121908" bIns="60954">
            <a:spAutoFit/>
          </a:bodyPr>
          <a:lstStyle/>
          <a:p>
            <a:r>
              <a:rPr lang="zh-CN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 Light" pitchFamily="34" charset="0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 Light" pitchFamily="34" charset="0"/>
              </a:rPr>
              <a:t>200</a:t>
            </a:r>
            <a:r>
              <a:rPr lang="zh-CN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 Light" pitchFamily="34" charset="0"/>
              </a:rPr>
              <a:t>字以内，据统计每页幻灯片的最好控制在</a:t>
            </a:r>
            <a:r>
              <a:rPr lang="en-US" altLang="zh-CN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 Light" pitchFamily="34" charset="0"/>
              </a:rPr>
              <a:t>5</a:t>
            </a:r>
            <a:r>
              <a:rPr lang="zh-CN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 Light" pitchFamily="34" charset="0"/>
              </a:rPr>
              <a:t>分钟之内。此处添加详细文本描述，建议与标题相关并符合整体语言风格，语言描述尽量简洁生动。尽量将每页幻灯片的字数控制在</a:t>
            </a:r>
            <a:r>
              <a:rPr lang="en-US" altLang="zh-CN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 Light" pitchFamily="34" charset="0"/>
              </a:rPr>
              <a:t>200</a:t>
            </a:r>
            <a:r>
              <a:rPr lang="zh-CN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 Light" pitchFamily="34" charset="0"/>
              </a:rPr>
              <a:t>字以内，据统计每页幻灯片的最好控制在</a:t>
            </a:r>
            <a:r>
              <a:rPr lang="en-US" altLang="zh-CN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 Light" pitchFamily="34" charset="0"/>
              </a:rPr>
              <a:t>5</a:t>
            </a:r>
            <a:r>
              <a:rPr lang="zh-CN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 Light" pitchFamily="34" charset="0"/>
              </a:rPr>
              <a:t>分钟之内。</a:t>
            </a:r>
          </a:p>
        </p:txBody>
      </p:sp>
      <p:grpSp>
        <p:nvGrpSpPr>
          <p:cNvPr id="3" name="Group 48"/>
          <p:cNvGrpSpPr/>
          <p:nvPr/>
        </p:nvGrpSpPr>
        <p:grpSpPr>
          <a:xfrm>
            <a:off x="8334102" y="1809739"/>
            <a:ext cx="2428576" cy="1550916"/>
            <a:chOff x="6250794" y="1357304"/>
            <a:chExt cx="1821669" cy="1163187"/>
          </a:xfrm>
        </p:grpSpPr>
        <p:sp>
          <p:nvSpPr>
            <p:cNvPr id="22" name="Bent Arrow 21"/>
            <p:cNvSpPr/>
            <p:nvPr/>
          </p:nvSpPr>
          <p:spPr>
            <a:xfrm>
              <a:off x="6250794" y="1357304"/>
              <a:ext cx="1821669" cy="1163187"/>
            </a:xfrm>
            <a:prstGeom prst="bentArrow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6715140" y="2214560"/>
              <a:ext cx="928694" cy="2539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Open Sans" panose="020B0606030504020204" charset="0"/>
                </a:rPr>
                <a:t>产品发布</a:t>
              </a:r>
              <a:endPara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charset="0"/>
              </a:endParaRPr>
            </a:p>
          </p:txBody>
        </p:sp>
        <p:grpSp>
          <p:nvGrpSpPr>
            <p:cNvPr id="4" name="Group 30"/>
            <p:cNvGrpSpPr/>
            <p:nvPr/>
          </p:nvGrpSpPr>
          <p:grpSpPr>
            <a:xfrm>
              <a:off x="7000892" y="1857370"/>
              <a:ext cx="366676" cy="320373"/>
              <a:chOff x="4800505" y="2786674"/>
              <a:chExt cx="366676" cy="320373"/>
            </a:xfrm>
            <a:solidFill>
              <a:schemeClr val="accent5"/>
            </a:solidFill>
          </p:grpSpPr>
          <p:sp>
            <p:nvSpPr>
              <p:cNvPr id="24" name="AutoShape 43"/>
              <p:cNvSpPr/>
              <p:nvPr/>
            </p:nvSpPr>
            <p:spPr bwMode="auto">
              <a:xfrm>
                <a:off x="4800505" y="2786674"/>
                <a:ext cx="366676" cy="263432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951" y="9367"/>
                    </a:moveTo>
                    <a:cubicBezTo>
                      <a:pt x="10901" y="9383"/>
                      <a:pt x="10851" y="9391"/>
                      <a:pt x="10800" y="9391"/>
                    </a:cubicBezTo>
                    <a:cubicBezTo>
                      <a:pt x="10748" y="9391"/>
                      <a:pt x="10698" y="9383"/>
                      <a:pt x="10648" y="9367"/>
                    </a:cubicBezTo>
                    <a:lnTo>
                      <a:pt x="1873" y="6550"/>
                    </a:lnTo>
                    <a:cubicBezTo>
                      <a:pt x="1566" y="6452"/>
                      <a:pt x="1349" y="6072"/>
                      <a:pt x="1349" y="5634"/>
                    </a:cubicBezTo>
                    <a:cubicBezTo>
                      <a:pt x="1349" y="5197"/>
                      <a:pt x="1566" y="4817"/>
                      <a:pt x="1873" y="4719"/>
                    </a:cubicBezTo>
                    <a:lnTo>
                      <a:pt x="10648" y="1902"/>
                    </a:lnTo>
                    <a:cubicBezTo>
                      <a:pt x="10698" y="1886"/>
                      <a:pt x="10748" y="1878"/>
                      <a:pt x="10800" y="1878"/>
                    </a:cubicBezTo>
                    <a:cubicBezTo>
                      <a:pt x="10851" y="1878"/>
                      <a:pt x="10901" y="1886"/>
                      <a:pt x="10951" y="1902"/>
                    </a:cubicBezTo>
                    <a:lnTo>
                      <a:pt x="19726" y="4719"/>
                    </a:lnTo>
                    <a:cubicBezTo>
                      <a:pt x="20033" y="4817"/>
                      <a:pt x="20249" y="5197"/>
                      <a:pt x="20249" y="5634"/>
                    </a:cubicBezTo>
                    <a:cubicBezTo>
                      <a:pt x="20249" y="6072"/>
                      <a:pt x="20033" y="6452"/>
                      <a:pt x="19726" y="6550"/>
                    </a:cubicBezTo>
                    <a:cubicBezTo>
                      <a:pt x="19726" y="6550"/>
                      <a:pt x="10951" y="9367"/>
                      <a:pt x="10951" y="9367"/>
                    </a:cubicBezTo>
                    <a:close/>
                    <a:moveTo>
                      <a:pt x="16874" y="16904"/>
                    </a:moveTo>
                    <a:cubicBezTo>
                      <a:pt x="16874" y="17942"/>
                      <a:pt x="14849" y="19721"/>
                      <a:pt x="10800" y="19721"/>
                    </a:cubicBezTo>
                    <a:cubicBezTo>
                      <a:pt x="6749" y="19721"/>
                      <a:pt x="4724" y="17942"/>
                      <a:pt x="4724" y="16904"/>
                    </a:cubicBezTo>
                    <a:lnTo>
                      <a:pt x="4724" y="9394"/>
                    </a:lnTo>
                    <a:lnTo>
                      <a:pt x="10353" y="11200"/>
                    </a:lnTo>
                    <a:cubicBezTo>
                      <a:pt x="10501" y="11246"/>
                      <a:pt x="10651" y="11269"/>
                      <a:pt x="10800" y="11269"/>
                    </a:cubicBezTo>
                    <a:cubicBezTo>
                      <a:pt x="10949" y="11269"/>
                      <a:pt x="11098" y="11246"/>
                      <a:pt x="11255" y="11198"/>
                    </a:cubicBezTo>
                    <a:lnTo>
                      <a:pt x="16874" y="9394"/>
                    </a:lnTo>
                    <a:cubicBezTo>
                      <a:pt x="16874" y="9394"/>
                      <a:pt x="16874" y="16904"/>
                      <a:pt x="16874" y="16904"/>
                    </a:cubicBezTo>
                    <a:close/>
                    <a:moveTo>
                      <a:pt x="21600" y="5634"/>
                    </a:moveTo>
                    <a:cubicBezTo>
                      <a:pt x="21600" y="4314"/>
                      <a:pt x="20954" y="3185"/>
                      <a:pt x="20030" y="2888"/>
                    </a:cubicBezTo>
                    <a:lnTo>
                      <a:pt x="11246" y="68"/>
                    </a:lnTo>
                    <a:cubicBezTo>
                      <a:pt x="11098" y="22"/>
                      <a:pt x="10949" y="0"/>
                      <a:pt x="10800" y="0"/>
                    </a:cubicBezTo>
                    <a:cubicBezTo>
                      <a:pt x="10651" y="0"/>
                      <a:pt x="10501" y="22"/>
                      <a:pt x="10344" y="71"/>
                    </a:cubicBezTo>
                    <a:lnTo>
                      <a:pt x="1570" y="2888"/>
                    </a:lnTo>
                    <a:cubicBezTo>
                      <a:pt x="645" y="3185"/>
                      <a:pt x="0" y="4314"/>
                      <a:pt x="0" y="5634"/>
                    </a:cubicBezTo>
                    <a:cubicBezTo>
                      <a:pt x="0" y="6955"/>
                      <a:pt x="645" y="8084"/>
                      <a:pt x="1569" y="8380"/>
                    </a:cubicBezTo>
                    <a:lnTo>
                      <a:pt x="3374" y="8960"/>
                    </a:lnTo>
                    <a:lnTo>
                      <a:pt x="3374" y="16904"/>
                    </a:lnTo>
                    <a:cubicBezTo>
                      <a:pt x="3374" y="19397"/>
                      <a:pt x="5425" y="21600"/>
                      <a:pt x="10800" y="21600"/>
                    </a:cubicBezTo>
                    <a:cubicBezTo>
                      <a:pt x="16174" y="21600"/>
                      <a:pt x="18224" y="19397"/>
                      <a:pt x="18224" y="16904"/>
                    </a:cubicBezTo>
                    <a:lnTo>
                      <a:pt x="18224" y="8960"/>
                    </a:lnTo>
                    <a:lnTo>
                      <a:pt x="20030" y="8380"/>
                    </a:lnTo>
                    <a:cubicBezTo>
                      <a:pt x="20954" y="8084"/>
                      <a:pt x="21600" y="6955"/>
                      <a:pt x="21600" y="563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608965"/>
                <a:endParaRPr lang="en-US" sz="4000">
                  <a:solidFill>
                    <a:schemeClr val="tx1">
                      <a:lumMod val="50000"/>
                      <a:lumOff val="5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ea"/>
                </a:endParaRPr>
              </a:p>
            </p:txBody>
          </p:sp>
          <p:sp>
            <p:nvSpPr>
              <p:cNvPr id="25" name="AutoShape 44"/>
              <p:cNvSpPr/>
              <p:nvPr/>
            </p:nvSpPr>
            <p:spPr bwMode="auto">
              <a:xfrm>
                <a:off x="5132766" y="2901184"/>
                <a:ext cx="22526" cy="125771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1963"/>
                    </a:moveTo>
                    <a:lnTo>
                      <a:pt x="0" y="19636"/>
                    </a:lnTo>
                    <a:cubicBezTo>
                      <a:pt x="0" y="20721"/>
                      <a:pt x="4841" y="21599"/>
                      <a:pt x="10800" y="21599"/>
                    </a:cubicBezTo>
                    <a:cubicBezTo>
                      <a:pt x="16758" y="21599"/>
                      <a:pt x="21600" y="20721"/>
                      <a:pt x="21600" y="19636"/>
                    </a:cubicBezTo>
                    <a:lnTo>
                      <a:pt x="21600" y="1963"/>
                    </a:lnTo>
                    <a:cubicBezTo>
                      <a:pt x="21600" y="878"/>
                      <a:pt x="16758" y="0"/>
                      <a:pt x="10800" y="0"/>
                    </a:cubicBezTo>
                    <a:cubicBezTo>
                      <a:pt x="4841" y="0"/>
                      <a:pt x="0" y="878"/>
                      <a:pt x="0" y="1963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608965"/>
                <a:endParaRPr lang="en-US" sz="4000">
                  <a:solidFill>
                    <a:schemeClr val="tx1">
                      <a:lumMod val="50000"/>
                      <a:lumOff val="5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ea"/>
                </a:endParaRPr>
              </a:p>
            </p:txBody>
          </p:sp>
          <p:sp>
            <p:nvSpPr>
              <p:cNvPr id="26" name="AutoShape 45"/>
              <p:cNvSpPr/>
              <p:nvPr/>
            </p:nvSpPr>
            <p:spPr bwMode="auto">
              <a:xfrm>
                <a:off x="5120877" y="3038217"/>
                <a:ext cx="46304" cy="6883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cubicBezTo>
                      <a:pt x="4838" y="0"/>
                      <a:pt x="0" y="10427"/>
                      <a:pt x="0" y="14400"/>
                    </a:cubicBezTo>
                    <a:cubicBezTo>
                      <a:pt x="0" y="18372"/>
                      <a:pt x="4838" y="21599"/>
                      <a:pt x="10800" y="21599"/>
                    </a:cubicBezTo>
                    <a:cubicBezTo>
                      <a:pt x="16761" y="21599"/>
                      <a:pt x="21600" y="18372"/>
                      <a:pt x="21600" y="14400"/>
                    </a:cubicBezTo>
                    <a:cubicBezTo>
                      <a:pt x="21600" y="10427"/>
                      <a:pt x="16761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608965"/>
                <a:endParaRPr lang="en-US" sz="4000">
                  <a:solidFill>
                    <a:schemeClr val="tx1">
                      <a:lumMod val="50000"/>
                      <a:lumOff val="5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ea"/>
                </a:endParaRPr>
              </a:p>
            </p:txBody>
          </p:sp>
        </p:grpSp>
      </p:grpSp>
      <p:grpSp>
        <p:nvGrpSpPr>
          <p:cNvPr id="5" name="Group 36"/>
          <p:cNvGrpSpPr/>
          <p:nvPr/>
        </p:nvGrpSpPr>
        <p:grpSpPr>
          <a:xfrm>
            <a:off x="1048374" y="3360657"/>
            <a:ext cx="2428576" cy="1645159"/>
            <a:chOff x="785787" y="2520491"/>
            <a:chExt cx="1821669" cy="1233869"/>
          </a:xfrm>
        </p:grpSpPr>
        <p:sp>
          <p:nvSpPr>
            <p:cNvPr id="19" name="Bent Arrow 18"/>
            <p:cNvSpPr/>
            <p:nvPr/>
          </p:nvSpPr>
          <p:spPr>
            <a:xfrm>
              <a:off x="785787" y="2520491"/>
              <a:ext cx="1821669" cy="1163187"/>
            </a:xfrm>
            <a:prstGeom prst="bentArrow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142976" y="3500444"/>
              <a:ext cx="928694" cy="2539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Open Sans" panose="020B0606030504020204" charset="0"/>
                </a:rPr>
                <a:t>产品规划</a:t>
              </a:r>
              <a:endPara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charset="0"/>
              </a:endParaRPr>
            </a:p>
          </p:txBody>
        </p:sp>
        <p:sp>
          <p:nvSpPr>
            <p:cNvPr id="27" name="AutoShape 112"/>
            <p:cNvSpPr/>
            <p:nvPr/>
          </p:nvSpPr>
          <p:spPr bwMode="auto">
            <a:xfrm>
              <a:off x="1500166" y="3071816"/>
              <a:ext cx="366050" cy="366676"/>
            </a:xfrm>
            <a:custGeom>
              <a:avLst/>
              <a:gdLst>
                <a:gd name="T0" fmla="*/ 10510 w 21020"/>
                <a:gd name="T1" fmla="*/ 10800 h 21600"/>
                <a:gd name="T2" fmla="*/ 10510 w 21020"/>
                <a:gd name="T3" fmla="*/ 10800 h 21600"/>
                <a:gd name="T4" fmla="*/ 10510 w 21020"/>
                <a:gd name="T5" fmla="*/ 10800 h 21600"/>
                <a:gd name="T6" fmla="*/ 10510 w 2102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020" h="21600">
                  <a:moveTo>
                    <a:pt x="18846" y="7946"/>
                  </a:moveTo>
                  <a:lnTo>
                    <a:pt x="17740" y="9091"/>
                  </a:lnTo>
                  <a:cubicBezTo>
                    <a:pt x="17740" y="8939"/>
                    <a:pt x="17758" y="8792"/>
                    <a:pt x="17744" y="8636"/>
                  </a:cubicBezTo>
                  <a:cubicBezTo>
                    <a:pt x="17629" y="7331"/>
                    <a:pt x="17036" y="6068"/>
                    <a:pt x="16074" y="5080"/>
                  </a:cubicBezTo>
                  <a:cubicBezTo>
                    <a:pt x="15004" y="3980"/>
                    <a:pt x="13585" y="3348"/>
                    <a:pt x="12180" y="3345"/>
                  </a:cubicBezTo>
                  <a:lnTo>
                    <a:pt x="13268" y="2218"/>
                  </a:lnTo>
                  <a:cubicBezTo>
                    <a:pt x="13812" y="1659"/>
                    <a:pt x="14572" y="1350"/>
                    <a:pt x="15403" y="1350"/>
                  </a:cubicBezTo>
                  <a:cubicBezTo>
                    <a:pt x="16460" y="1350"/>
                    <a:pt x="17546" y="1840"/>
                    <a:pt x="18381" y="2696"/>
                  </a:cubicBezTo>
                  <a:cubicBezTo>
                    <a:pt x="19165" y="3500"/>
                    <a:pt x="19631" y="4499"/>
                    <a:pt x="19698" y="5510"/>
                  </a:cubicBezTo>
                  <a:cubicBezTo>
                    <a:pt x="19760" y="6453"/>
                    <a:pt x="19457" y="7317"/>
                    <a:pt x="18846" y="7946"/>
                  </a:cubicBezTo>
                  <a:moveTo>
                    <a:pt x="5828" y="19329"/>
                  </a:moveTo>
                  <a:cubicBezTo>
                    <a:pt x="5813" y="18424"/>
                    <a:pt x="5454" y="17481"/>
                    <a:pt x="4730" y="16739"/>
                  </a:cubicBezTo>
                  <a:cubicBezTo>
                    <a:pt x="4046" y="16034"/>
                    <a:pt x="3150" y="15628"/>
                    <a:pt x="2257" y="15592"/>
                  </a:cubicBezTo>
                  <a:lnTo>
                    <a:pt x="2911" y="13157"/>
                  </a:lnTo>
                  <a:cubicBezTo>
                    <a:pt x="2959" y="12995"/>
                    <a:pt x="3052" y="12835"/>
                    <a:pt x="3168" y="12695"/>
                  </a:cubicBezTo>
                  <a:cubicBezTo>
                    <a:pt x="4485" y="11726"/>
                    <a:pt x="6512" y="12012"/>
                    <a:pt x="7920" y="13460"/>
                  </a:cubicBezTo>
                  <a:cubicBezTo>
                    <a:pt x="9409" y="14990"/>
                    <a:pt x="9639" y="17230"/>
                    <a:pt x="8492" y="18568"/>
                  </a:cubicBezTo>
                  <a:cubicBezTo>
                    <a:pt x="8416" y="18609"/>
                    <a:pt x="8339" y="18648"/>
                    <a:pt x="8256" y="18675"/>
                  </a:cubicBezTo>
                  <a:cubicBezTo>
                    <a:pt x="8256" y="18675"/>
                    <a:pt x="5828" y="19329"/>
                    <a:pt x="5828" y="19329"/>
                  </a:cubicBezTo>
                  <a:close/>
                  <a:moveTo>
                    <a:pt x="2737" y="20164"/>
                  </a:moveTo>
                  <a:cubicBezTo>
                    <a:pt x="2665" y="20181"/>
                    <a:pt x="2443" y="20239"/>
                    <a:pt x="2291" y="20249"/>
                  </a:cubicBezTo>
                  <a:cubicBezTo>
                    <a:pt x="1751" y="20244"/>
                    <a:pt x="1313" y="19792"/>
                    <a:pt x="1313" y="19237"/>
                  </a:cubicBezTo>
                  <a:cubicBezTo>
                    <a:pt x="1321" y="19124"/>
                    <a:pt x="1365" y="18929"/>
                    <a:pt x="1380" y="18857"/>
                  </a:cubicBezTo>
                  <a:lnTo>
                    <a:pt x="2071" y="16283"/>
                  </a:lnTo>
                  <a:cubicBezTo>
                    <a:pt x="2822" y="16261"/>
                    <a:pt x="3630" y="16562"/>
                    <a:pt x="4265" y="17215"/>
                  </a:cubicBezTo>
                  <a:cubicBezTo>
                    <a:pt x="4911" y="17878"/>
                    <a:pt x="5214" y="18725"/>
                    <a:pt x="5181" y="19504"/>
                  </a:cubicBezTo>
                  <a:cubicBezTo>
                    <a:pt x="5181" y="19504"/>
                    <a:pt x="2737" y="20164"/>
                    <a:pt x="2737" y="20164"/>
                  </a:cubicBezTo>
                  <a:close/>
                  <a:moveTo>
                    <a:pt x="6888" y="11179"/>
                  </a:moveTo>
                  <a:cubicBezTo>
                    <a:pt x="6280" y="10927"/>
                    <a:pt x="5642" y="10783"/>
                    <a:pt x="5004" y="10774"/>
                  </a:cubicBezTo>
                  <a:lnTo>
                    <a:pt x="10063" y="5536"/>
                  </a:lnTo>
                  <a:cubicBezTo>
                    <a:pt x="10838" y="4759"/>
                    <a:pt x="11966" y="4536"/>
                    <a:pt x="13077" y="4819"/>
                  </a:cubicBezTo>
                  <a:cubicBezTo>
                    <a:pt x="13077" y="4819"/>
                    <a:pt x="6888" y="11179"/>
                    <a:pt x="6888" y="11179"/>
                  </a:cubicBezTo>
                  <a:close/>
                  <a:moveTo>
                    <a:pt x="9717" y="13672"/>
                  </a:moveTo>
                  <a:cubicBezTo>
                    <a:pt x="9473" y="13258"/>
                    <a:pt x="9194" y="12859"/>
                    <a:pt x="8848" y="12505"/>
                  </a:cubicBezTo>
                  <a:cubicBezTo>
                    <a:pt x="8447" y="12093"/>
                    <a:pt x="7986" y="11770"/>
                    <a:pt x="7507" y="11498"/>
                  </a:cubicBezTo>
                  <a:lnTo>
                    <a:pt x="13767" y="5064"/>
                  </a:lnTo>
                  <a:cubicBezTo>
                    <a:pt x="14259" y="5288"/>
                    <a:pt x="14729" y="5607"/>
                    <a:pt x="15145" y="6035"/>
                  </a:cubicBezTo>
                  <a:cubicBezTo>
                    <a:pt x="15500" y="6398"/>
                    <a:pt x="15775" y="6806"/>
                    <a:pt x="15987" y="7229"/>
                  </a:cubicBezTo>
                  <a:cubicBezTo>
                    <a:pt x="15987" y="7229"/>
                    <a:pt x="9717" y="13672"/>
                    <a:pt x="9717" y="13672"/>
                  </a:cubicBezTo>
                  <a:close/>
                  <a:moveTo>
                    <a:pt x="10519" y="16061"/>
                  </a:moveTo>
                  <a:cubicBezTo>
                    <a:pt x="10465" y="15452"/>
                    <a:pt x="10298" y="14854"/>
                    <a:pt x="10047" y="14288"/>
                  </a:cubicBezTo>
                  <a:lnTo>
                    <a:pt x="16257" y="7906"/>
                  </a:lnTo>
                  <a:cubicBezTo>
                    <a:pt x="16637" y="9140"/>
                    <a:pt x="16442" y="10429"/>
                    <a:pt x="15610" y="11284"/>
                  </a:cubicBezTo>
                  <a:cubicBezTo>
                    <a:pt x="15604" y="11290"/>
                    <a:pt x="15598" y="11293"/>
                    <a:pt x="15593" y="11298"/>
                  </a:cubicBezTo>
                  <a:lnTo>
                    <a:pt x="15602" y="11306"/>
                  </a:lnTo>
                  <a:lnTo>
                    <a:pt x="10525" y="16565"/>
                  </a:lnTo>
                  <a:cubicBezTo>
                    <a:pt x="10527" y="16397"/>
                    <a:pt x="10534" y="16232"/>
                    <a:pt x="10519" y="16061"/>
                  </a:cubicBezTo>
                  <a:moveTo>
                    <a:pt x="19308" y="1741"/>
                  </a:moveTo>
                  <a:cubicBezTo>
                    <a:pt x="18228" y="632"/>
                    <a:pt x="16805" y="0"/>
                    <a:pt x="15403" y="0"/>
                  </a:cubicBezTo>
                  <a:cubicBezTo>
                    <a:pt x="14220" y="0"/>
                    <a:pt x="13131" y="450"/>
                    <a:pt x="12335" y="1266"/>
                  </a:cubicBezTo>
                  <a:lnTo>
                    <a:pt x="9138" y="4577"/>
                  </a:lnTo>
                  <a:cubicBezTo>
                    <a:pt x="9129" y="4585"/>
                    <a:pt x="9118" y="4592"/>
                    <a:pt x="9108" y="4602"/>
                  </a:cubicBezTo>
                  <a:cubicBezTo>
                    <a:pt x="9103" y="4608"/>
                    <a:pt x="9100" y="4614"/>
                    <a:pt x="9095" y="4620"/>
                  </a:cubicBezTo>
                  <a:lnTo>
                    <a:pt x="9096" y="4621"/>
                  </a:lnTo>
                  <a:lnTo>
                    <a:pt x="2310" y="11647"/>
                  </a:lnTo>
                  <a:cubicBezTo>
                    <a:pt x="1998" y="11966"/>
                    <a:pt x="1771" y="12364"/>
                    <a:pt x="1645" y="12797"/>
                  </a:cubicBezTo>
                  <a:lnTo>
                    <a:pt x="102" y="18541"/>
                  </a:lnTo>
                  <a:cubicBezTo>
                    <a:pt x="100" y="18557"/>
                    <a:pt x="0" y="19008"/>
                    <a:pt x="0" y="19237"/>
                  </a:cubicBezTo>
                  <a:cubicBezTo>
                    <a:pt x="0" y="20541"/>
                    <a:pt x="1030" y="21599"/>
                    <a:pt x="2302" y="21599"/>
                  </a:cubicBezTo>
                  <a:cubicBezTo>
                    <a:pt x="2554" y="21599"/>
                    <a:pt x="3044" y="21475"/>
                    <a:pt x="3062" y="21473"/>
                  </a:cubicBezTo>
                  <a:lnTo>
                    <a:pt x="8630" y="19969"/>
                  </a:lnTo>
                  <a:cubicBezTo>
                    <a:pt x="9054" y="19839"/>
                    <a:pt x="9439" y="19604"/>
                    <a:pt x="9750" y="19283"/>
                  </a:cubicBezTo>
                  <a:lnTo>
                    <a:pt x="19776" y="8899"/>
                  </a:lnTo>
                  <a:cubicBezTo>
                    <a:pt x="21600" y="7023"/>
                    <a:pt x="21394" y="3881"/>
                    <a:pt x="19308" y="1741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/>
            <a:p>
              <a:pPr defTabSz="608965"/>
              <a:endParaRPr lang="en-US" sz="400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</a:endParaRPr>
            </a:p>
          </p:txBody>
        </p:sp>
      </p:grpSp>
      <p:grpSp>
        <p:nvGrpSpPr>
          <p:cNvPr id="6" name="Group 47"/>
          <p:cNvGrpSpPr/>
          <p:nvPr/>
        </p:nvGrpSpPr>
        <p:grpSpPr>
          <a:xfrm>
            <a:off x="5905525" y="2412874"/>
            <a:ext cx="2428576" cy="1550916"/>
            <a:chOff x="4429124" y="1809654"/>
            <a:chExt cx="1821669" cy="1163187"/>
          </a:xfrm>
        </p:grpSpPr>
        <p:sp>
          <p:nvSpPr>
            <p:cNvPr id="21" name="Bent Arrow 20"/>
            <p:cNvSpPr/>
            <p:nvPr/>
          </p:nvSpPr>
          <p:spPr>
            <a:xfrm>
              <a:off x="4429124" y="1809654"/>
              <a:ext cx="1821669" cy="1163187"/>
            </a:xfrm>
            <a:prstGeom prst="bentArrow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857752" y="2714626"/>
              <a:ext cx="928694" cy="2539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Open Sans" panose="020B0606030504020204" charset="0"/>
                </a:rPr>
                <a:t>产品理念</a:t>
              </a:r>
              <a:endPara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charset="0"/>
              </a:endParaRPr>
            </a:p>
          </p:txBody>
        </p:sp>
        <p:grpSp>
          <p:nvGrpSpPr>
            <p:cNvPr id="7" name="Group 29"/>
            <p:cNvGrpSpPr/>
            <p:nvPr/>
          </p:nvGrpSpPr>
          <p:grpSpPr>
            <a:xfrm>
              <a:off x="5214942" y="2285998"/>
              <a:ext cx="251543" cy="366676"/>
              <a:chOff x="2612963" y="2767277"/>
              <a:chExt cx="251543" cy="366676"/>
            </a:xfrm>
            <a:solidFill>
              <a:schemeClr val="accent4"/>
            </a:solidFill>
          </p:grpSpPr>
          <p:sp>
            <p:nvSpPr>
              <p:cNvPr id="28" name="AutoShape 113"/>
              <p:cNvSpPr/>
              <p:nvPr/>
            </p:nvSpPr>
            <p:spPr bwMode="auto">
              <a:xfrm>
                <a:off x="2612963" y="2767277"/>
                <a:ext cx="251543" cy="36667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5386" y="14175"/>
                    </a:moveTo>
                    <a:lnTo>
                      <a:pt x="6223" y="14175"/>
                    </a:lnTo>
                    <a:cubicBezTo>
                      <a:pt x="5734" y="13446"/>
                      <a:pt x="5147" y="12716"/>
                      <a:pt x="4568" y="12003"/>
                    </a:cubicBezTo>
                    <a:cubicBezTo>
                      <a:pt x="3287" y="10427"/>
                      <a:pt x="1963" y="8797"/>
                      <a:pt x="1963" y="7425"/>
                    </a:cubicBezTo>
                    <a:cubicBezTo>
                      <a:pt x="1963" y="4075"/>
                      <a:pt x="5927" y="1350"/>
                      <a:pt x="10800" y="1350"/>
                    </a:cubicBezTo>
                    <a:cubicBezTo>
                      <a:pt x="15672" y="1350"/>
                      <a:pt x="19636" y="4075"/>
                      <a:pt x="19636" y="7425"/>
                    </a:cubicBezTo>
                    <a:cubicBezTo>
                      <a:pt x="19636" y="8787"/>
                      <a:pt x="18312" y="10425"/>
                      <a:pt x="17029" y="12011"/>
                    </a:cubicBezTo>
                    <a:cubicBezTo>
                      <a:pt x="16455" y="12723"/>
                      <a:pt x="15873" y="13449"/>
                      <a:pt x="15386" y="14175"/>
                    </a:cubicBezTo>
                    <a:moveTo>
                      <a:pt x="10800" y="20249"/>
                    </a:moveTo>
                    <a:cubicBezTo>
                      <a:pt x="9805" y="20249"/>
                      <a:pt x="9347" y="20171"/>
                      <a:pt x="8839" y="19406"/>
                    </a:cubicBezTo>
                    <a:lnTo>
                      <a:pt x="13000" y="19048"/>
                    </a:lnTo>
                    <a:cubicBezTo>
                      <a:pt x="12398" y="20164"/>
                      <a:pt x="11959" y="20249"/>
                      <a:pt x="10800" y="20249"/>
                    </a:cubicBezTo>
                    <a:moveTo>
                      <a:pt x="7595" y="16813"/>
                    </a:moveTo>
                    <a:cubicBezTo>
                      <a:pt x="7417" y="16407"/>
                      <a:pt x="7215" y="15978"/>
                      <a:pt x="6991" y="15525"/>
                    </a:cubicBezTo>
                    <a:lnTo>
                      <a:pt x="14616" y="15525"/>
                    </a:lnTo>
                    <a:cubicBezTo>
                      <a:pt x="14496" y="15767"/>
                      <a:pt x="14375" y="16010"/>
                      <a:pt x="14270" y="16239"/>
                    </a:cubicBezTo>
                    <a:cubicBezTo>
                      <a:pt x="14270" y="16239"/>
                      <a:pt x="7595" y="16813"/>
                      <a:pt x="7595" y="16813"/>
                    </a:cubicBezTo>
                    <a:close/>
                    <a:moveTo>
                      <a:pt x="13345" y="18343"/>
                    </a:moveTo>
                    <a:lnTo>
                      <a:pt x="8476" y="18762"/>
                    </a:lnTo>
                    <a:cubicBezTo>
                      <a:pt x="8303" y="18416"/>
                      <a:pt x="8116" y="18011"/>
                      <a:pt x="7890" y="17483"/>
                    </a:cubicBezTo>
                    <a:cubicBezTo>
                      <a:pt x="7887" y="17477"/>
                      <a:pt x="7883" y="17469"/>
                      <a:pt x="7881" y="17462"/>
                    </a:cubicBezTo>
                    <a:lnTo>
                      <a:pt x="13957" y="16941"/>
                    </a:lnTo>
                    <a:cubicBezTo>
                      <a:pt x="13871" y="17140"/>
                      <a:pt x="13778" y="17350"/>
                      <a:pt x="13698" y="17537"/>
                    </a:cubicBezTo>
                    <a:cubicBezTo>
                      <a:pt x="13569" y="17841"/>
                      <a:pt x="13453" y="18104"/>
                      <a:pt x="13345" y="18343"/>
                    </a:cubicBezTo>
                    <a:moveTo>
                      <a:pt x="10800" y="0"/>
                    </a:moveTo>
                    <a:cubicBezTo>
                      <a:pt x="4835" y="0"/>
                      <a:pt x="0" y="3324"/>
                      <a:pt x="0" y="7425"/>
                    </a:cubicBezTo>
                    <a:cubicBezTo>
                      <a:pt x="0" y="10146"/>
                      <a:pt x="3621" y="13029"/>
                      <a:pt x="4939" y="15562"/>
                    </a:cubicBezTo>
                    <a:cubicBezTo>
                      <a:pt x="6906" y="19339"/>
                      <a:pt x="6688" y="21599"/>
                      <a:pt x="10800" y="21599"/>
                    </a:cubicBezTo>
                    <a:cubicBezTo>
                      <a:pt x="14972" y="21599"/>
                      <a:pt x="14692" y="19349"/>
                      <a:pt x="16660" y="15577"/>
                    </a:cubicBezTo>
                    <a:cubicBezTo>
                      <a:pt x="17983" y="13039"/>
                      <a:pt x="21600" y="10124"/>
                      <a:pt x="21600" y="7425"/>
                    </a:cubicBezTo>
                    <a:cubicBezTo>
                      <a:pt x="21600" y="3324"/>
                      <a:pt x="16764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608965"/>
                <a:endParaRPr lang="en-US" sz="4000">
                  <a:solidFill>
                    <a:schemeClr val="tx1">
                      <a:lumMod val="50000"/>
                      <a:lumOff val="5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ea"/>
                </a:endParaRPr>
              </a:p>
            </p:txBody>
          </p:sp>
          <p:sp>
            <p:nvSpPr>
              <p:cNvPr id="29" name="AutoShape 114"/>
              <p:cNvSpPr/>
              <p:nvPr/>
            </p:nvSpPr>
            <p:spPr bwMode="auto">
              <a:xfrm>
                <a:off x="2669904" y="2824844"/>
                <a:ext cx="74461" cy="74461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938" y="0"/>
                    </a:moveTo>
                    <a:cubicBezTo>
                      <a:pt x="8943" y="0"/>
                      <a:pt x="0" y="8942"/>
                      <a:pt x="0" y="19938"/>
                    </a:cubicBezTo>
                    <a:cubicBezTo>
                      <a:pt x="0" y="20855"/>
                      <a:pt x="743" y="21600"/>
                      <a:pt x="1661" y="21600"/>
                    </a:cubicBezTo>
                    <a:cubicBezTo>
                      <a:pt x="2579" y="21600"/>
                      <a:pt x="3323" y="20855"/>
                      <a:pt x="3323" y="19938"/>
                    </a:cubicBezTo>
                    <a:cubicBezTo>
                      <a:pt x="3323" y="10777"/>
                      <a:pt x="10777" y="3323"/>
                      <a:pt x="19938" y="3323"/>
                    </a:cubicBezTo>
                    <a:cubicBezTo>
                      <a:pt x="20856" y="3323"/>
                      <a:pt x="21600" y="2578"/>
                      <a:pt x="21600" y="1661"/>
                    </a:cubicBezTo>
                    <a:cubicBezTo>
                      <a:pt x="21600" y="744"/>
                      <a:pt x="20856" y="0"/>
                      <a:pt x="19938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608965"/>
                <a:endParaRPr lang="en-US" sz="4000">
                  <a:solidFill>
                    <a:schemeClr val="tx1">
                      <a:lumMod val="50000"/>
                      <a:lumOff val="5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ea"/>
                </a:endParaRPr>
              </a:p>
            </p:txBody>
          </p:sp>
        </p:grpSp>
      </p:grpSp>
      <p:grpSp>
        <p:nvGrpSpPr>
          <p:cNvPr id="8" name="Group 46"/>
          <p:cNvGrpSpPr/>
          <p:nvPr/>
        </p:nvGrpSpPr>
        <p:grpSpPr>
          <a:xfrm>
            <a:off x="3476949" y="1904990"/>
            <a:ext cx="2428576" cy="2529320"/>
            <a:chOff x="2607455" y="1428742"/>
            <a:chExt cx="1821669" cy="1896990"/>
          </a:xfrm>
        </p:grpSpPr>
        <p:sp>
          <p:nvSpPr>
            <p:cNvPr id="20" name="Bent Arrow 19"/>
            <p:cNvSpPr/>
            <p:nvPr/>
          </p:nvSpPr>
          <p:spPr>
            <a:xfrm>
              <a:off x="2607455" y="2132762"/>
              <a:ext cx="1821669" cy="1163187"/>
            </a:xfrm>
            <a:prstGeom prst="bentArrow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000364" y="3071816"/>
              <a:ext cx="928694" cy="2539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Open Sans" panose="020B0606030504020204" charset="0"/>
                </a:rPr>
                <a:t>团队合作</a:t>
              </a:r>
              <a:endPara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charset="0"/>
              </a:endParaRPr>
            </a:p>
          </p:txBody>
        </p:sp>
        <p:sp>
          <p:nvSpPr>
            <p:cNvPr id="23" name="AutoShape 29"/>
            <p:cNvSpPr/>
            <p:nvPr/>
          </p:nvSpPr>
          <p:spPr bwMode="auto">
            <a:xfrm>
              <a:off x="3286116" y="2643188"/>
              <a:ext cx="366051" cy="331636"/>
            </a:xfrm>
            <a:custGeom>
              <a:avLst/>
              <a:gdLst>
                <a:gd name="T0" fmla="+- 0 10736 439"/>
                <a:gd name="T1" fmla="*/ T0 w 20595"/>
                <a:gd name="T2" fmla="+- 0 10869 621"/>
                <a:gd name="T3" fmla="*/ 10869 h 20497"/>
                <a:gd name="T4" fmla="+- 0 10736 439"/>
                <a:gd name="T5" fmla="*/ T4 w 20595"/>
                <a:gd name="T6" fmla="+- 0 10869 621"/>
                <a:gd name="T7" fmla="*/ 10869 h 20497"/>
                <a:gd name="T8" fmla="+- 0 10736 439"/>
                <a:gd name="T9" fmla="*/ T8 w 20595"/>
                <a:gd name="T10" fmla="+- 0 10869 621"/>
                <a:gd name="T11" fmla="*/ 10869 h 20497"/>
                <a:gd name="T12" fmla="+- 0 10736 439"/>
                <a:gd name="T13" fmla="*/ T12 w 20595"/>
                <a:gd name="T14" fmla="+- 0 10869 621"/>
                <a:gd name="T15" fmla="*/ 10869 h 2049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0595" h="20497">
                  <a:moveTo>
                    <a:pt x="18898" y="1863"/>
                  </a:moveTo>
                  <a:cubicBezTo>
                    <a:pt x="16636" y="-621"/>
                    <a:pt x="12968" y="-621"/>
                    <a:pt x="10707" y="1863"/>
                  </a:cubicBezTo>
                  <a:lnTo>
                    <a:pt x="1317" y="12053"/>
                  </a:lnTo>
                  <a:cubicBezTo>
                    <a:pt x="-439" y="13982"/>
                    <a:pt x="-439" y="17121"/>
                    <a:pt x="1317" y="19050"/>
                  </a:cubicBezTo>
                  <a:cubicBezTo>
                    <a:pt x="3073" y="20979"/>
                    <a:pt x="5931" y="20979"/>
                    <a:pt x="7687" y="19050"/>
                  </a:cubicBezTo>
                  <a:lnTo>
                    <a:pt x="17078" y="8860"/>
                  </a:lnTo>
                  <a:cubicBezTo>
                    <a:pt x="18335" y="7479"/>
                    <a:pt x="18335" y="5242"/>
                    <a:pt x="17078" y="3862"/>
                  </a:cubicBezTo>
                  <a:cubicBezTo>
                    <a:pt x="15821" y="2482"/>
                    <a:pt x="13783" y="2482"/>
                    <a:pt x="12527" y="3862"/>
                  </a:cubicBezTo>
                  <a:lnTo>
                    <a:pt x="5467" y="11614"/>
                  </a:lnTo>
                  <a:cubicBezTo>
                    <a:pt x="5216" y="11891"/>
                    <a:pt x="5216" y="12337"/>
                    <a:pt x="5467" y="12614"/>
                  </a:cubicBezTo>
                  <a:cubicBezTo>
                    <a:pt x="5719" y="12890"/>
                    <a:pt x="6126" y="12890"/>
                    <a:pt x="6378" y="12614"/>
                  </a:cubicBezTo>
                  <a:lnTo>
                    <a:pt x="13437" y="4861"/>
                  </a:lnTo>
                  <a:cubicBezTo>
                    <a:pt x="14190" y="4035"/>
                    <a:pt x="15414" y="4035"/>
                    <a:pt x="16167" y="4861"/>
                  </a:cubicBezTo>
                  <a:cubicBezTo>
                    <a:pt x="16920" y="5688"/>
                    <a:pt x="16920" y="7034"/>
                    <a:pt x="16167" y="7860"/>
                  </a:cubicBezTo>
                  <a:lnTo>
                    <a:pt x="6777" y="18050"/>
                  </a:lnTo>
                  <a:cubicBezTo>
                    <a:pt x="5520" y="19430"/>
                    <a:pt x="3484" y="19430"/>
                    <a:pt x="2227" y="18050"/>
                  </a:cubicBezTo>
                  <a:cubicBezTo>
                    <a:pt x="970" y="16670"/>
                    <a:pt x="970" y="14433"/>
                    <a:pt x="2227" y="13053"/>
                  </a:cubicBezTo>
                  <a:lnTo>
                    <a:pt x="11525" y="2963"/>
                  </a:lnTo>
                  <a:cubicBezTo>
                    <a:pt x="13285" y="1030"/>
                    <a:pt x="16139" y="1030"/>
                    <a:pt x="17896" y="2963"/>
                  </a:cubicBezTo>
                  <a:cubicBezTo>
                    <a:pt x="19657" y="4896"/>
                    <a:pt x="19657" y="8027"/>
                    <a:pt x="17897" y="9959"/>
                  </a:cubicBezTo>
                  <a:lnTo>
                    <a:pt x="10929" y="17611"/>
                  </a:lnTo>
                  <a:cubicBezTo>
                    <a:pt x="10677" y="17888"/>
                    <a:pt x="10677" y="18334"/>
                    <a:pt x="10929" y="18610"/>
                  </a:cubicBezTo>
                  <a:cubicBezTo>
                    <a:pt x="11181" y="18887"/>
                    <a:pt x="11588" y="18887"/>
                    <a:pt x="11839" y="18610"/>
                  </a:cubicBezTo>
                  <a:lnTo>
                    <a:pt x="18898" y="10859"/>
                  </a:lnTo>
                  <a:cubicBezTo>
                    <a:pt x="21160" y="8375"/>
                    <a:pt x="21160" y="4347"/>
                    <a:pt x="18898" y="1863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/>
            <a:p>
              <a:pPr defTabSz="608965"/>
              <a:endParaRPr lang="en-US" sz="400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</a:endParaRPr>
            </a:p>
          </p:txBody>
        </p:sp>
        <p:grpSp>
          <p:nvGrpSpPr>
            <p:cNvPr id="9" name="Group 39"/>
            <p:cNvGrpSpPr/>
            <p:nvPr/>
          </p:nvGrpSpPr>
          <p:grpSpPr>
            <a:xfrm>
              <a:off x="3291608" y="1428742"/>
              <a:ext cx="423296" cy="764990"/>
              <a:chOff x="3386647" y="802411"/>
              <a:chExt cx="172336" cy="311450"/>
            </a:xfrm>
            <a:solidFill>
              <a:schemeClr val="accent1"/>
            </a:solidFill>
          </p:grpSpPr>
          <p:sp>
            <p:nvSpPr>
              <p:cNvPr id="42" name="Freeform 71"/>
              <p:cNvSpPr/>
              <p:nvPr/>
            </p:nvSpPr>
            <p:spPr bwMode="auto">
              <a:xfrm>
                <a:off x="3459319" y="802411"/>
                <a:ext cx="51909" cy="51909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25" y="0"/>
                  </a:cxn>
                  <a:cxn ang="0">
                    <a:pos x="34" y="2"/>
                  </a:cxn>
                  <a:cxn ang="0">
                    <a:pos x="43" y="7"/>
                  </a:cxn>
                  <a:cxn ang="0">
                    <a:pos x="49" y="16"/>
                  </a:cxn>
                  <a:cxn ang="0">
                    <a:pos x="50" y="25"/>
                  </a:cxn>
                  <a:cxn ang="0">
                    <a:pos x="50" y="25"/>
                  </a:cxn>
                  <a:cxn ang="0">
                    <a:pos x="49" y="36"/>
                  </a:cxn>
                  <a:cxn ang="0">
                    <a:pos x="43" y="43"/>
                  </a:cxn>
                  <a:cxn ang="0">
                    <a:pos x="34" y="49"/>
                  </a:cxn>
                  <a:cxn ang="0">
                    <a:pos x="25" y="51"/>
                  </a:cxn>
                  <a:cxn ang="0">
                    <a:pos x="25" y="51"/>
                  </a:cxn>
                  <a:cxn ang="0">
                    <a:pos x="16" y="49"/>
                  </a:cxn>
                  <a:cxn ang="0">
                    <a:pos x="7" y="43"/>
                  </a:cxn>
                  <a:cxn ang="0">
                    <a:pos x="1" y="36"/>
                  </a:cxn>
                  <a:cxn ang="0">
                    <a:pos x="0" y="25"/>
                  </a:cxn>
                  <a:cxn ang="0">
                    <a:pos x="0" y="25"/>
                  </a:cxn>
                  <a:cxn ang="0">
                    <a:pos x="1" y="16"/>
                  </a:cxn>
                  <a:cxn ang="0">
                    <a:pos x="7" y="7"/>
                  </a:cxn>
                  <a:cxn ang="0">
                    <a:pos x="16" y="2"/>
                  </a:cxn>
                  <a:cxn ang="0">
                    <a:pos x="25" y="0"/>
                  </a:cxn>
                  <a:cxn ang="0">
                    <a:pos x="25" y="0"/>
                  </a:cxn>
                </a:cxnLst>
                <a:rect l="0" t="0" r="r" b="b"/>
                <a:pathLst>
                  <a:path w="50" h="51">
                    <a:moveTo>
                      <a:pt x="25" y="0"/>
                    </a:moveTo>
                    <a:lnTo>
                      <a:pt x="25" y="0"/>
                    </a:lnTo>
                    <a:lnTo>
                      <a:pt x="34" y="2"/>
                    </a:lnTo>
                    <a:lnTo>
                      <a:pt x="43" y="7"/>
                    </a:lnTo>
                    <a:lnTo>
                      <a:pt x="49" y="16"/>
                    </a:lnTo>
                    <a:lnTo>
                      <a:pt x="50" y="25"/>
                    </a:lnTo>
                    <a:lnTo>
                      <a:pt x="50" y="25"/>
                    </a:lnTo>
                    <a:lnTo>
                      <a:pt x="49" y="36"/>
                    </a:lnTo>
                    <a:lnTo>
                      <a:pt x="43" y="43"/>
                    </a:lnTo>
                    <a:lnTo>
                      <a:pt x="34" y="49"/>
                    </a:lnTo>
                    <a:lnTo>
                      <a:pt x="25" y="51"/>
                    </a:lnTo>
                    <a:lnTo>
                      <a:pt x="25" y="51"/>
                    </a:lnTo>
                    <a:lnTo>
                      <a:pt x="16" y="49"/>
                    </a:lnTo>
                    <a:lnTo>
                      <a:pt x="7" y="43"/>
                    </a:lnTo>
                    <a:lnTo>
                      <a:pt x="1" y="36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1" y="16"/>
                    </a:lnTo>
                    <a:lnTo>
                      <a:pt x="7" y="7"/>
                    </a:lnTo>
                    <a:lnTo>
                      <a:pt x="16" y="2"/>
                    </a:lnTo>
                    <a:lnTo>
                      <a:pt x="25" y="0"/>
                    </a:lnTo>
                    <a:lnTo>
                      <a:pt x="25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43" name="Freeform 72"/>
              <p:cNvSpPr>
                <a:spLocks noEditPoints="1"/>
              </p:cNvSpPr>
              <p:nvPr/>
            </p:nvSpPr>
            <p:spPr bwMode="auto">
              <a:xfrm>
                <a:off x="3386647" y="802411"/>
                <a:ext cx="172336" cy="311450"/>
              </a:xfrm>
              <a:custGeom>
                <a:avLst/>
                <a:gdLst/>
                <a:ahLst/>
                <a:cxnLst>
                  <a:cxn ang="0">
                    <a:pos x="158" y="94"/>
                  </a:cxn>
                  <a:cxn ang="0">
                    <a:pos x="141" y="69"/>
                  </a:cxn>
                  <a:cxn ang="0">
                    <a:pos x="134" y="63"/>
                  </a:cxn>
                  <a:cxn ang="0">
                    <a:pos x="130" y="60"/>
                  </a:cxn>
                  <a:cxn ang="0">
                    <a:pos x="123" y="58"/>
                  </a:cxn>
                  <a:cxn ang="0">
                    <a:pos x="100" y="54"/>
                  </a:cxn>
                  <a:cxn ang="0">
                    <a:pos x="67" y="58"/>
                  </a:cxn>
                  <a:cxn ang="0">
                    <a:pos x="63" y="58"/>
                  </a:cxn>
                  <a:cxn ang="0">
                    <a:pos x="61" y="58"/>
                  </a:cxn>
                  <a:cxn ang="0">
                    <a:pos x="61" y="58"/>
                  </a:cxn>
                  <a:cxn ang="0">
                    <a:pos x="34" y="56"/>
                  </a:cxn>
                  <a:cxn ang="0">
                    <a:pos x="27" y="40"/>
                  </a:cxn>
                  <a:cxn ang="0">
                    <a:pos x="23" y="23"/>
                  </a:cxn>
                  <a:cxn ang="0">
                    <a:pos x="20" y="2"/>
                  </a:cxn>
                  <a:cxn ang="0">
                    <a:pos x="14" y="0"/>
                  </a:cxn>
                  <a:cxn ang="0">
                    <a:pos x="12" y="2"/>
                  </a:cxn>
                  <a:cxn ang="0">
                    <a:pos x="14" y="14"/>
                  </a:cxn>
                  <a:cxn ang="0">
                    <a:pos x="9" y="14"/>
                  </a:cxn>
                  <a:cxn ang="0">
                    <a:pos x="2" y="22"/>
                  </a:cxn>
                  <a:cxn ang="0">
                    <a:pos x="0" y="29"/>
                  </a:cxn>
                  <a:cxn ang="0">
                    <a:pos x="11" y="60"/>
                  </a:cxn>
                  <a:cxn ang="0">
                    <a:pos x="14" y="70"/>
                  </a:cxn>
                  <a:cxn ang="0">
                    <a:pos x="22" y="76"/>
                  </a:cxn>
                  <a:cxn ang="0">
                    <a:pos x="40" y="81"/>
                  </a:cxn>
                  <a:cxn ang="0">
                    <a:pos x="60" y="83"/>
                  </a:cxn>
                  <a:cxn ang="0">
                    <a:pos x="60" y="92"/>
                  </a:cxn>
                  <a:cxn ang="0">
                    <a:pos x="60" y="286"/>
                  </a:cxn>
                  <a:cxn ang="0">
                    <a:pos x="61" y="292"/>
                  </a:cxn>
                  <a:cxn ang="0">
                    <a:pos x="69" y="299"/>
                  </a:cxn>
                  <a:cxn ang="0">
                    <a:pos x="74" y="301"/>
                  </a:cxn>
                  <a:cxn ang="0">
                    <a:pos x="85" y="295"/>
                  </a:cxn>
                  <a:cxn ang="0">
                    <a:pos x="89" y="286"/>
                  </a:cxn>
                  <a:cxn ang="0">
                    <a:pos x="89" y="185"/>
                  </a:cxn>
                  <a:cxn ang="0">
                    <a:pos x="90" y="179"/>
                  </a:cxn>
                  <a:cxn ang="0">
                    <a:pos x="94" y="179"/>
                  </a:cxn>
                  <a:cxn ang="0">
                    <a:pos x="100" y="181"/>
                  </a:cxn>
                  <a:cxn ang="0">
                    <a:pos x="100" y="286"/>
                  </a:cxn>
                  <a:cxn ang="0">
                    <a:pos x="101" y="292"/>
                  </a:cxn>
                  <a:cxn ang="0">
                    <a:pos x="109" y="299"/>
                  </a:cxn>
                  <a:cxn ang="0">
                    <a:pos x="114" y="301"/>
                  </a:cxn>
                  <a:cxn ang="0">
                    <a:pos x="125" y="295"/>
                  </a:cxn>
                  <a:cxn ang="0">
                    <a:pos x="129" y="286"/>
                  </a:cxn>
                  <a:cxn ang="0">
                    <a:pos x="129" y="174"/>
                  </a:cxn>
                  <a:cxn ang="0">
                    <a:pos x="136" y="167"/>
                  </a:cxn>
                  <a:cxn ang="0">
                    <a:pos x="150" y="152"/>
                  </a:cxn>
                  <a:cxn ang="0">
                    <a:pos x="156" y="143"/>
                  </a:cxn>
                  <a:cxn ang="0">
                    <a:pos x="163" y="125"/>
                  </a:cxn>
                  <a:cxn ang="0">
                    <a:pos x="165" y="119"/>
                  </a:cxn>
                  <a:cxn ang="0">
                    <a:pos x="161" y="107"/>
                  </a:cxn>
                  <a:cxn ang="0">
                    <a:pos x="158" y="94"/>
                  </a:cxn>
                  <a:cxn ang="0">
                    <a:pos x="139" y="119"/>
                  </a:cxn>
                  <a:cxn ang="0">
                    <a:pos x="134" y="130"/>
                  </a:cxn>
                  <a:cxn ang="0">
                    <a:pos x="129" y="92"/>
                  </a:cxn>
                  <a:cxn ang="0">
                    <a:pos x="136" y="105"/>
                  </a:cxn>
                  <a:cxn ang="0">
                    <a:pos x="141" y="118"/>
                  </a:cxn>
                  <a:cxn ang="0">
                    <a:pos x="139" y="119"/>
                  </a:cxn>
                  <a:cxn ang="0">
                    <a:pos x="141" y="118"/>
                  </a:cxn>
                </a:cxnLst>
                <a:rect l="0" t="0" r="r" b="b"/>
                <a:pathLst>
                  <a:path w="165" h="301">
                    <a:moveTo>
                      <a:pt x="158" y="94"/>
                    </a:moveTo>
                    <a:lnTo>
                      <a:pt x="158" y="94"/>
                    </a:lnTo>
                    <a:lnTo>
                      <a:pt x="147" y="78"/>
                    </a:lnTo>
                    <a:lnTo>
                      <a:pt x="141" y="69"/>
                    </a:lnTo>
                    <a:lnTo>
                      <a:pt x="134" y="63"/>
                    </a:lnTo>
                    <a:lnTo>
                      <a:pt x="134" y="63"/>
                    </a:lnTo>
                    <a:lnTo>
                      <a:pt x="130" y="61"/>
                    </a:lnTo>
                    <a:lnTo>
                      <a:pt x="130" y="60"/>
                    </a:lnTo>
                    <a:lnTo>
                      <a:pt x="130" y="60"/>
                    </a:lnTo>
                    <a:lnTo>
                      <a:pt x="123" y="58"/>
                    </a:lnTo>
                    <a:lnTo>
                      <a:pt x="116" y="56"/>
                    </a:lnTo>
                    <a:lnTo>
                      <a:pt x="100" y="54"/>
                    </a:lnTo>
                    <a:lnTo>
                      <a:pt x="81" y="56"/>
                    </a:lnTo>
                    <a:lnTo>
                      <a:pt x="67" y="58"/>
                    </a:lnTo>
                    <a:lnTo>
                      <a:pt x="67" y="58"/>
                    </a:lnTo>
                    <a:lnTo>
                      <a:pt x="63" y="58"/>
                    </a:lnTo>
                    <a:lnTo>
                      <a:pt x="61" y="58"/>
                    </a:lnTo>
                    <a:lnTo>
                      <a:pt x="61" y="58"/>
                    </a:lnTo>
                    <a:lnTo>
                      <a:pt x="61" y="58"/>
                    </a:lnTo>
                    <a:lnTo>
                      <a:pt x="61" y="58"/>
                    </a:lnTo>
                    <a:lnTo>
                      <a:pt x="47" y="58"/>
                    </a:lnTo>
                    <a:lnTo>
                      <a:pt x="34" y="56"/>
                    </a:lnTo>
                    <a:lnTo>
                      <a:pt x="34" y="56"/>
                    </a:lnTo>
                    <a:lnTo>
                      <a:pt x="27" y="40"/>
                    </a:lnTo>
                    <a:lnTo>
                      <a:pt x="23" y="25"/>
                    </a:lnTo>
                    <a:lnTo>
                      <a:pt x="23" y="23"/>
                    </a:lnTo>
                    <a:lnTo>
                      <a:pt x="20" y="2"/>
                    </a:lnTo>
                    <a:lnTo>
                      <a:pt x="20" y="2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2" y="2"/>
                    </a:lnTo>
                    <a:lnTo>
                      <a:pt x="12" y="3"/>
                    </a:lnTo>
                    <a:lnTo>
                      <a:pt x="14" y="14"/>
                    </a:lnTo>
                    <a:lnTo>
                      <a:pt x="14" y="14"/>
                    </a:lnTo>
                    <a:lnTo>
                      <a:pt x="9" y="14"/>
                    </a:lnTo>
                    <a:lnTo>
                      <a:pt x="3" y="18"/>
                    </a:lnTo>
                    <a:lnTo>
                      <a:pt x="2" y="22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3" y="45"/>
                    </a:lnTo>
                    <a:lnTo>
                      <a:pt x="11" y="60"/>
                    </a:lnTo>
                    <a:lnTo>
                      <a:pt x="11" y="60"/>
                    </a:lnTo>
                    <a:lnTo>
                      <a:pt x="14" y="70"/>
                    </a:lnTo>
                    <a:lnTo>
                      <a:pt x="16" y="74"/>
                    </a:lnTo>
                    <a:lnTo>
                      <a:pt x="22" y="76"/>
                    </a:lnTo>
                    <a:lnTo>
                      <a:pt x="22" y="76"/>
                    </a:lnTo>
                    <a:lnTo>
                      <a:pt x="40" y="81"/>
                    </a:lnTo>
                    <a:lnTo>
                      <a:pt x="49" y="83"/>
                    </a:lnTo>
                    <a:lnTo>
                      <a:pt x="60" y="83"/>
                    </a:lnTo>
                    <a:lnTo>
                      <a:pt x="60" y="92"/>
                    </a:lnTo>
                    <a:lnTo>
                      <a:pt x="60" y="92"/>
                    </a:lnTo>
                    <a:lnTo>
                      <a:pt x="60" y="181"/>
                    </a:lnTo>
                    <a:lnTo>
                      <a:pt x="60" y="286"/>
                    </a:lnTo>
                    <a:lnTo>
                      <a:pt x="60" y="286"/>
                    </a:lnTo>
                    <a:lnTo>
                      <a:pt x="61" y="292"/>
                    </a:lnTo>
                    <a:lnTo>
                      <a:pt x="63" y="295"/>
                    </a:lnTo>
                    <a:lnTo>
                      <a:pt x="69" y="299"/>
                    </a:lnTo>
                    <a:lnTo>
                      <a:pt x="74" y="301"/>
                    </a:lnTo>
                    <a:lnTo>
                      <a:pt x="74" y="301"/>
                    </a:lnTo>
                    <a:lnTo>
                      <a:pt x="80" y="299"/>
                    </a:lnTo>
                    <a:lnTo>
                      <a:pt x="85" y="295"/>
                    </a:lnTo>
                    <a:lnTo>
                      <a:pt x="89" y="292"/>
                    </a:lnTo>
                    <a:lnTo>
                      <a:pt x="89" y="286"/>
                    </a:lnTo>
                    <a:lnTo>
                      <a:pt x="89" y="185"/>
                    </a:lnTo>
                    <a:lnTo>
                      <a:pt x="89" y="185"/>
                    </a:lnTo>
                    <a:lnTo>
                      <a:pt x="90" y="181"/>
                    </a:lnTo>
                    <a:lnTo>
                      <a:pt x="90" y="179"/>
                    </a:lnTo>
                    <a:lnTo>
                      <a:pt x="94" y="179"/>
                    </a:lnTo>
                    <a:lnTo>
                      <a:pt x="94" y="179"/>
                    </a:lnTo>
                    <a:lnTo>
                      <a:pt x="98" y="179"/>
                    </a:lnTo>
                    <a:lnTo>
                      <a:pt x="100" y="181"/>
                    </a:lnTo>
                    <a:lnTo>
                      <a:pt x="100" y="185"/>
                    </a:lnTo>
                    <a:lnTo>
                      <a:pt x="100" y="286"/>
                    </a:lnTo>
                    <a:lnTo>
                      <a:pt x="100" y="286"/>
                    </a:lnTo>
                    <a:lnTo>
                      <a:pt x="101" y="292"/>
                    </a:lnTo>
                    <a:lnTo>
                      <a:pt x="103" y="295"/>
                    </a:lnTo>
                    <a:lnTo>
                      <a:pt x="109" y="299"/>
                    </a:lnTo>
                    <a:lnTo>
                      <a:pt x="114" y="301"/>
                    </a:lnTo>
                    <a:lnTo>
                      <a:pt x="114" y="301"/>
                    </a:lnTo>
                    <a:lnTo>
                      <a:pt x="119" y="299"/>
                    </a:lnTo>
                    <a:lnTo>
                      <a:pt x="125" y="295"/>
                    </a:lnTo>
                    <a:lnTo>
                      <a:pt x="127" y="292"/>
                    </a:lnTo>
                    <a:lnTo>
                      <a:pt x="129" y="286"/>
                    </a:lnTo>
                    <a:lnTo>
                      <a:pt x="129" y="188"/>
                    </a:lnTo>
                    <a:lnTo>
                      <a:pt x="129" y="174"/>
                    </a:lnTo>
                    <a:lnTo>
                      <a:pt x="129" y="174"/>
                    </a:lnTo>
                    <a:lnTo>
                      <a:pt x="136" y="167"/>
                    </a:lnTo>
                    <a:lnTo>
                      <a:pt x="143" y="159"/>
                    </a:lnTo>
                    <a:lnTo>
                      <a:pt x="150" y="152"/>
                    </a:lnTo>
                    <a:lnTo>
                      <a:pt x="156" y="143"/>
                    </a:lnTo>
                    <a:lnTo>
                      <a:pt x="156" y="143"/>
                    </a:lnTo>
                    <a:lnTo>
                      <a:pt x="161" y="130"/>
                    </a:lnTo>
                    <a:lnTo>
                      <a:pt x="163" y="125"/>
                    </a:lnTo>
                    <a:lnTo>
                      <a:pt x="165" y="119"/>
                    </a:lnTo>
                    <a:lnTo>
                      <a:pt x="165" y="119"/>
                    </a:lnTo>
                    <a:lnTo>
                      <a:pt x="165" y="112"/>
                    </a:lnTo>
                    <a:lnTo>
                      <a:pt x="161" y="107"/>
                    </a:lnTo>
                    <a:lnTo>
                      <a:pt x="158" y="94"/>
                    </a:lnTo>
                    <a:lnTo>
                      <a:pt x="158" y="94"/>
                    </a:lnTo>
                    <a:close/>
                    <a:moveTo>
                      <a:pt x="139" y="119"/>
                    </a:moveTo>
                    <a:lnTo>
                      <a:pt x="139" y="119"/>
                    </a:lnTo>
                    <a:lnTo>
                      <a:pt x="134" y="130"/>
                    </a:lnTo>
                    <a:lnTo>
                      <a:pt x="134" y="130"/>
                    </a:lnTo>
                    <a:lnTo>
                      <a:pt x="129" y="141"/>
                    </a:lnTo>
                    <a:lnTo>
                      <a:pt x="129" y="92"/>
                    </a:lnTo>
                    <a:lnTo>
                      <a:pt x="129" y="92"/>
                    </a:lnTo>
                    <a:lnTo>
                      <a:pt x="136" y="105"/>
                    </a:lnTo>
                    <a:lnTo>
                      <a:pt x="141" y="118"/>
                    </a:lnTo>
                    <a:lnTo>
                      <a:pt x="141" y="118"/>
                    </a:lnTo>
                    <a:lnTo>
                      <a:pt x="139" y="119"/>
                    </a:lnTo>
                    <a:lnTo>
                      <a:pt x="139" y="119"/>
                    </a:lnTo>
                    <a:close/>
                    <a:moveTo>
                      <a:pt x="141" y="118"/>
                    </a:moveTo>
                    <a:lnTo>
                      <a:pt x="141" y="118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44" name="Freeform 73"/>
              <p:cNvSpPr/>
              <p:nvPr/>
            </p:nvSpPr>
            <p:spPr bwMode="auto">
              <a:xfrm>
                <a:off x="3386647" y="802411"/>
                <a:ext cx="172336" cy="311450"/>
              </a:xfrm>
              <a:custGeom>
                <a:avLst/>
                <a:gdLst/>
                <a:ahLst/>
                <a:cxnLst>
                  <a:cxn ang="0">
                    <a:pos x="158" y="94"/>
                  </a:cxn>
                  <a:cxn ang="0">
                    <a:pos x="141" y="69"/>
                  </a:cxn>
                  <a:cxn ang="0">
                    <a:pos x="134" y="63"/>
                  </a:cxn>
                  <a:cxn ang="0">
                    <a:pos x="130" y="60"/>
                  </a:cxn>
                  <a:cxn ang="0">
                    <a:pos x="123" y="58"/>
                  </a:cxn>
                  <a:cxn ang="0">
                    <a:pos x="100" y="54"/>
                  </a:cxn>
                  <a:cxn ang="0">
                    <a:pos x="67" y="58"/>
                  </a:cxn>
                  <a:cxn ang="0">
                    <a:pos x="63" y="58"/>
                  </a:cxn>
                  <a:cxn ang="0">
                    <a:pos x="61" y="58"/>
                  </a:cxn>
                  <a:cxn ang="0">
                    <a:pos x="61" y="58"/>
                  </a:cxn>
                  <a:cxn ang="0">
                    <a:pos x="34" y="56"/>
                  </a:cxn>
                  <a:cxn ang="0">
                    <a:pos x="27" y="40"/>
                  </a:cxn>
                  <a:cxn ang="0">
                    <a:pos x="23" y="23"/>
                  </a:cxn>
                  <a:cxn ang="0">
                    <a:pos x="20" y="2"/>
                  </a:cxn>
                  <a:cxn ang="0">
                    <a:pos x="14" y="0"/>
                  </a:cxn>
                  <a:cxn ang="0">
                    <a:pos x="12" y="2"/>
                  </a:cxn>
                  <a:cxn ang="0">
                    <a:pos x="14" y="14"/>
                  </a:cxn>
                  <a:cxn ang="0">
                    <a:pos x="9" y="14"/>
                  </a:cxn>
                  <a:cxn ang="0">
                    <a:pos x="2" y="22"/>
                  </a:cxn>
                  <a:cxn ang="0">
                    <a:pos x="0" y="29"/>
                  </a:cxn>
                  <a:cxn ang="0">
                    <a:pos x="11" y="60"/>
                  </a:cxn>
                  <a:cxn ang="0">
                    <a:pos x="14" y="70"/>
                  </a:cxn>
                  <a:cxn ang="0">
                    <a:pos x="22" y="76"/>
                  </a:cxn>
                  <a:cxn ang="0">
                    <a:pos x="40" y="81"/>
                  </a:cxn>
                  <a:cxn ang="0">
                    <a:pos x="60" y="83"/>
                  </a:cxn>
                  <a:cxn ang="0">
                    <a:pos x="60" y="92"/>
                  </a:cxn>
                  <a:cxn ang="0">
                    <a:pos x="60" y="286"/>
                  </a:cxn>
                  <a:cxn ang="0">
                    <a:pos x="61" y="292"/>
                  </a:cxn>
                  <a:cxn ang="0">
                    <a:pos x="69" y="299"/>
                  </a:cxn>
                  <a:cxn ang="0">
                    <a:pos x="74" y="301"/>
                  </a:cxn>
                  <a:cxn ang="0">
                    <a:pos x="85" y="295"/>
                  </a:cxn>
                  <a:cxn ang="0">
                    <a:pos x="89" y="286"/>
                  </a:cxn>
                  <a:cxn ang="0">
                    <a:pos x="89" y="185"/>
                  </a:cxn>
                  <a:cxn ang="0">
                    <a:pos x="90" y="179"/>
                  </a:cxn>
                  <a:cxn ang="0">
                    <a:pos x="94" y="179"/>
                  </a:cxn>
                  <a:cxn ang="0">
                    <a:pos x="100" y="181"/>
                  </a:cxn>
                  <a:cxn ang="0">
                    <a:pos x="100" y="286"/>
                  </a:cxn>
                  <a:cxn ang="0">
                    <a:pos x="101" y="292"/>
                  </a:cxn>
                  <a:cxn ang="0">
                    <a:pos x="109" y="299"/>
                  </a:cxn>
                  <a:cxn ang="0">
                    <a:pos x="114" y="301"/>
                  </a:cxn>
                  <a:cxn ang="0">
                    <a:pos x="125" y="295"/>
                  </a:cxn>
                  <a:cxn ang="0">
                    <a:pos x="129" y="286"/>
                  </a:cxn>
                  <a:cxn ang="0">
                    <a:pos x="129" y="174"/>
                  </a:cxn>
                  <a:cxn ang="0">
                    <a:pos x="136" y="167"/>
                  </a:cxn>
                  <a:cxn ang="0">
                    <a:pos x="150" y="152"/>
                  </a:cxn>
                  <a:cxn ang="0">
                    <a:pos x="156" y="143"/>
                  </a:cxn>
                  <a:cxn ang="0">
                    <a:pos x="163" y="125"/>
                  </a:cxn>
                  <a:cxn ang="0">
                    <a:pos x="165" y="119"/>
                  </a:cxn>
                  <a:cxn ang="0">
                    <a:pos x="161" y="107"/>
                  </a:cxn>
                  <a:cxn ang="0">
                    <a:pos x="158" y="94"/>
                  </a:cxn>
                </a:cxnLst>
                <a:rect l="0" t="0" r="r" b="b"/>
                <a:pathLst>
                  <a:path w="165" h="301">
                    <a:moveTo>
                      <a:pt x="158" y="94"/>
                    </a:moveTo>
                    <a:lnTo>
                      <a:pt x="158" y="94"/>
                    </a:lnTo>
                    <a:lnTo>
                      <a:pt x="147" y="78"/>
                    </a:lnTo>
                    <a:lnTo>
                      <a:pt x="141" y="69"/>
                    </a:lnTo>
                    <a:lnTo>
                      <a:pt x="134" y="63"/>
                    </a:lnTo>
                    <a:lnTo>
                      <a:pt x="134" y="63"/>
                    </a:lnTo>
                    <a:lnTo>
                      <a:pt x="130" y="61"/>
                    </a:lnTo>
                    <a:lnTo>
                      <a:pt x="130" y="60"/>
                    </a:lnTo>
                    <a:lnTo>
                      <a:pt x="130" y="60"/>
                    </a:lnTo>
                    <a:lnTo>
                      <a:pt x="123" y="58"/>
                    </a:lnTo>
                    <a:lnTo>
                      <a:pt x="116" y="56"/>
                    </a:lnTo>
                    <a:lnTo>
                      <a:pt x="100" y="54"/>
                    </a:lnTo>
                    <a:lnTo>
                      <a:pt x="81" y="56"/>
                    </a:lnTo>
                    <a:lnTo>
                      <a:pt x="67" y="58"/>
                    </a:lnTo>
                    <a:lnTo>
                      <a:pt x="67" y="58"/>
                    </a:lnTo>
                    <a:lnTo>
                      <a:pt x="63" y="58"/>
                    </a:lnTo>
                    <a:lnTo>
                      <a:pt x="61" y="58"/>
                    </a:lnTo>
                    <a:lnTo>
                      <a:pt x="61" y="58"/>
                    </a:lnTo>
                    <a:lnTo>
                      <a:pt x="61" y="58"/>
                    </a:lnTo>
                    <a:lnTo>
                      <a:pt x="61" y="58"/>
                    </a:lnTo>
                    <a:lnTo>
                      <a:pt x="47" y="58"/>
                    </a:lnTo>
                    <a:lnTo>
                      <a:pt x="34" y="56"/>
                    </a:lnTo>
                    <a:lnTo>
                      <a:pt x="34" y="56"/>
                    </a:lnTo>
                    <a:lnTo>
                      <a:pt x="27" y="40"/>
                    </a:lnTo>
                    <a:lnTo>
                      <a:pt x="23" y="25"/>
                    </a:lnTo>
                    <a:lnTo>
                      <a:pt x="23" y="23"/>
                    </a:lnTo>
                    <a:lnTo>
                      <a:pt x="20" y="2"/>
                    </a:lnTo>
                    <a:lnTo>
                      <a:pt x="20" y="2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2" y="2"/>
                    </a:lnTo>
                    <a:lnTo>
                      <a:pt x="12" y="3"/>
                    </a:lnTo>
                    <a:lnTo>
                      <a:pt x="14" y="14"/>
                    </a:lnTo>
                    <a:lnTo>
                      <a:pt x="14" y="14"/>
                    </a:lnTo>
                    <a:lnTo>
                      <a:pt x="9" y="14"/>
                    </a:lnTo>
                    <a:lnTo>
                      <a:pt x="3" y="18"/>
                    </a:lnTo>
                    <a:lnTo>
                      <a:pt x="2" y="22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3" y="45"/>
                    </a:lnTo>
                    <a:lnTo>
                      <a:pt x="11" y="60"/>
                    </a:lnTo>
                    <a:lnTo>
                      <a:pt x="11" y="60"/>
                    </a:lnTo>
                    <a:lnTo>
                      <a:pt x="14" y="70"/>
                    </a:lnTo>
                    <a:lnTo>
                      <a:pt x="16" y="74"/>
                    </a:lnTo>
                    <a:lnTo>
                      <a:pt x="22" y="76"/>
                    </a:lnTo>
                    <a:lnTo>
                      <a:pt x="22" y="76"/>
                    </a:lnTo>
                    <a:lnTo>
                      <a:pt x="40" y="81"/>
                    </a:lnTo>
                    <a:lnTo>
                      <a:pt x="49" y="83"/>
                    </a:lnTo>
                    <a:lnTo>
                      <a:pt x="60" y="83"/>
                    </a:lnTo>
                    <a:lnTo>
                      <a:pt x="60" y="92"/>
                    </a:lnTo>
                    <a:lnTo>
                      <a:pt x="60" y="92"/>
                    </a:lnTo>
                    <a:lnTo>
                      <a:pt x="60" y="181"/>
                    </a:lnTo>
                    <a:lnTo>
                      <a:pt x="60" y="286"/>
                    </a:lnTo>
                    <a:lnTo>
                      <a:pt x="60" y="286"/>
                    </a:lnTo>
                    <a:lnTo>
                      <a:pt x="61" y="292"/>
                    </a:lnTo>
                    <a:lnTo>
                      <a:pt x="63" y="295"/>
                    </a:lnTo>
                    <a:lnTo>
                      <a:pt x="69" y="299"/>
                    </a:lnTo>
                    <a:lnTo>
                      <a:pt x="74" y="301"/>
                    </a:lnTo>
                    <a:lnTo>
                      <a:pt x="74" y="301"/>
                    </a:lnTo>
                    <a:lnTo>
                      <a:pt x="80" y="299"/>
                    </a:lnTo>
                    <a:lnTo>
                      <a:pt x="85" y="295"/>
                    </a:lnTo>
                    <a:lnTo>
                      <a:pt x="89" y="292"/>
                    </a:lnTo>
                    <a:lnTo>
                      <a:pt x="89" y="286"/>
                    </a:lnTo>
                    <a:lnTo>
                      <a:pt x="89" y="185"/>
                    </a:lnTo>
                    <a:lnTo>
                      <a:pt x="89" y="185"/>
                    </a:lnTo>
                    <a:lnTo>
                      <a:pt x="90" y="181"/>
                    </a:lnTo>
                    <a:lnTo>
                      <a:pt x="90" y="179"/>
                    </a:lnTo>
                    <a:lnTo>
                      <a:pt x="94" y="179"/>
                    </a:lnTo>
                    <a:lnTo>
                      <a:pt x="94" y="179"/>
                    </a:lnTo>
                    <a:lnTo>
                      <a:pt x="98" y="179"/>
                    </a:lnTo>
                    <a:lnTo>
                      <a:pt x="100" y="181"/>
                    </a:lnTo>
                    <a:lnTo>
                      <a:pt x="100" y="185"/>
                    </a:lnTo>
                    <a:lnTo>
                      <a:pt x="100" y="286"/>
                    </a:lnTo>
                    <a:lnTo>
                      <a:pt x="100" y="286"/>
                    </a:lnTo>
                    <a:lnTo>
                      <a:pt x="101" y="292"/>
                    </a:lnTo>
                    <a:lnTo>
                      <a:pt x="103" y="295"/>
                    </a:lnTo>
                    <a:lnTo>
                      <a:pt x="109" y="299"/>
                    </a:lnTo>
                    <a:lnTo>
                      <a:pt x="114" y="301"/>
                    </a:lnTo>
                    <a:lnTo>
                      <a:pt x="114" y="301"/>
                    </a:lnTo>
                    <a:lnTo>
                      <a:pt x="119" y="299"/>
                    </a:lnTo>
                    <a:lnTo>
                      <a:pt x="125" y="295"/>
                    </a:lnTo>
                    <a:lnTo>
                      <a:pt x="127" y="292"/>
                    </a:lnTo>
                    <a:lnTo>
                      <a:pt x="129" y="286"/>
                    </a:lnTo>
                    <a:lnTo>
                      <a:pt x="129" y="188"/>
                    </a:lnTo>
                    <a:lnTo>
                      <a:pt x="129" y="174"/>
                    </a:lnTo>
                    <a:lnTo>
                      <a:pt x="129" y="174"/>
                    </a:lnTo>
                    <a:lnTo>
                      <a:pt x="136" y="167"/>
                    </a:lnTo>
                    <a:lnTo>
                      <a:pt x="143" y="159"/>
                    </a:lnTo>
                    <a:lnTo>
                      <a:pt x="150" y="152"/>
                    </a:lnTo>
                    <a:lnTo>
                      <a:pt x="156" y="143"/>
                    </a:lnTo>
                    <a:lnTo>
                      <a:pt x="156" y="143"/>
                    </a:lnTo>
                    <a:lnTo>
                      <a:pt x="161" y="130"/>
                    </a:lnTo>
                    <a:lnTo>
                      <a:pt x="163" y="125"/>
                    </a:lnTo>
                    <a:lnTo>
                      <a:pt x="165" y="119"/>
                    </a:lnTo>
                    <a:lnTo>
                      <a:pt x="165" y="119"/>
                    </a:lnTo>
                    <a:lnTo>
                      <a:pt x="165" y="112"/>
                    </a:lnTo>
                    <a:lnTo>
                      <a:pt x="161" y="107"/>
                    </a:lnTo>
                    <a:lnTo>
                      <a:pt x="158" y="94"/>
                    </a:lnTo>
                    <a:lnTo>
                      <a:pt x="158" y="94"/>
                    </a:ln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45" name="Freeform 74"/>
              <p:cNvSpPr/>
              <p:nvPr/>
            </p:nvSpPr>
            <p:spPr bwMode="auto">
              <a:xfrm>
                <a:off x="3521609" y="897922"/>
                <a:ext cx="12458" cy="51909"/>
              </a:xfrm>
              <a:custGeom>
                <a:avLst/>
                <a:gdLst/>
                <a:ahLst/>
                <a:cxnLst>
                  <a:cxn ang="0">
                    <a:pos x="10" y="27"/>
                  </a:cxn>
                  <a:cxn ang="0">
                    <a:pos x="10" y="27"/>
                  </a:cxn>
                  <a:cxn ang="0">
                    <a:pos x="5" y="38"/>
                  </a:cxn>
                  <a:cxn ang="0">
                    <a:pos x="5" y="38"/>
                  </a:cxn>
                  <a:cxn ang="0">
                    <a:pos x="0" y="49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7" y="13"/>
                  </a:cxn>
                  <a:cxn ang="0">
                    <a:pos x="12" y="26"/>
                  </a:cxn>
                  <a:cxn ang="0">
                    <a:pos x="12" y="26"/>
                  </a:cxn>
                  <a:cxn ang="0">
                    <a:pos x="10" y="27"/>
                  </a:cxn>
                  <a:cxn ang="0">
                    <a:pos x="10" y="27"/>
                  </a:cxn>
                </a:cxnLst>
                <a:rect l="0" t="0" r="r" b="b"/>
                <a:pathLst>
                  <a:path w="12" h="49">
                    <a:moveTo>
                      <a:pt x="10" y="27"/>
                    </a:moveTo>
                    <a:lnTo>
                      <a:pt x="10" y="27"/>
                    </a:lnTo>
                    <a:lnTo>
                      <a:pt x="5" y="38"/>
                    </a:lnTo>
                    <a:lnTo>
                      <a:pt x="5" y="38"/>
                    </a:lnTo>
                    <a:lnTo>
                      <a:pt x="0" y="49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7" y="13"/>
                    </a:lnTo>
                    <a:lnTo>
                      <a:pt x="12" y="26"/>
                    </a:lnTo>
                    <a:lnTo>
                      <a:pt x="12" y="26"/>
                    </a:lnTo>
                    <a:lnTo>
                      <a:pt x="10" y="27"/>
                    </a:lnTo>
                    <a:lnTo>
                      <a:pt x="10" y="27"/>
                    </a:ln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46" name="Line 75"/>
              <p:cNvSpPr>
                <a:spLocks noChangeShapeType="1"/>
              </p:cNvSpPr>
              <p:nvPr/>
            </p:nvSpPr>
            <p:spPr bwMode="auto">
              <a:xfrm>
                <a:off x="3534067" y="924914"/>
                <a:ext cx="2077" cy="2077"/>
              </a:xfrm>
              <a:prstGeom prst="lin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</p:grp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单击此处添加标题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3"/>
          <p:cNvGrpSpPr/>
          <p:nvPr/>
        </p:nvGrpSpPr>
        <p:grpSpPr>
          <a:xfrm>
            <a:off x="3334092" y="1809741"/>
            <a:ext cx="7523823" cy="615553"/>
            <a:chOff x="2500298" y="1357304"/>
            <a:chExt cx="5643602" cy="461665"/>
          </a:xfrm>
        </p:grpSpPr>
        <p:sp>
          <p:nvSpPr>
            <p:cNvPr id="67" name="Rectangle 66"/>
            <p:cNvSpPr/>
            <p:nvPr/>
          </p:nvSpPr>
          <p:spPr>
            <a:xfrm>
              <a:off x="4000496" y="1428742"/>
              <a:ext cx="1071570" cy="285752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n-ea"/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5357818" y="1357304"/>
              <a:ext cx="278608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Open Sans Light" pitchFamily="34" charset="0"/>
                </a:rPr>
                <a:t>此处添加详细文本描述，建议与标题相关并符合整体语言风格，语言描述尽量简洁生动。尽量将每页幻灯片的字数控制在</a:t>
              </a:r>
              <a:r>
                <a:rPr lang="en-US" altLang="zh-CN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Open Sans Light" pitchFamily="34" charset="0"/>
                </a:rPr>
                <a:t>200</a:t>
              </a:r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Open Sans Light" pitchFamily="34" charset="0"/>
                </a:rPr>
                <a:t>字以内。</a:t>
              </a:r>
              <a:endParaRPr 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 Light" pitchFamily="34" charset="0"/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4071934" y="1428742"/>
              <a:ext cx="1030705" cy="2885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900" dirty="0">
                  <a:solidFill>
                    <a:schemeClr val="bg1"/>
                  </a:solidFill>
                  <a:latin typeface="+mn-ea"/>
                  <a:cs typeface="Open Sans" panose="020B0606030504020204" charset="0"/>
                </a:rPr>
                <a:t>添加标题</a:t>
              </a:r>
              <a:r>
                <a:rPr lang="en-US" sz="1900" dirty="0">
                  <a:solidFill>
                    <a:schemeClr val="bg1"/>
                  </a:solidFill>
                  <a:latin typeface="+mn-ea"/>
                  <a:cs typeface="Open Sans" panose="020B0606030504020204" charset="0"/>
                </a:rPr>
                <a:t> 1</a:t>
              </a:r>
            </a:p>
          </p:txBody>
        </p:sp>
        <p:cxnSp>
          <p:nvCxnSpPr>
            <p:cNvPr id="22" name="Straight Connector 21"/>
            <p:cNvCxnSpPr/>
            <p:nvPr/>
          </p:nvCxnSpPr>
          <p:spPr>
            <a:xfrm>
              <a:off x="2500298" y="1571618"/>
              <a:ext cx="1357322" cy="1588"/>
            </a:xfrm>
            <a:prstGeom prst="line">
              <a:avLst/>
            </a:prstGeom>
            <a:ln w="12700">
              <a:solidFill>
                <a:schemeClr val="accent6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84"/>
          <p:cNvGrpSpPr/>
          <p:nvPr/>
        </p:nvGrpSpPr>
        <p:grpSpPr>
          <a:xfrm>
            <a:off x="3334092" y="3047999"/>
            <a:ext cx="7523823" cy="615553"/>
            <a:chOff x="2500298" y="2285998"/>
            <a:chExt cx="5643602" cy="461665"/>
          </a:xfrm>
        </p:grpSpPr>
        <p:sp>
          <p:nvSpPr>
            <p:cNvPr id="68" name="Rectangle 67"/>
            <p:cNvSpPr/>
            <p:nvPr/>
          </p:nvSpPr>
          <p:spPr>
            <a:xfrm>
              <a:off x="4000496" y="2285998"/>
              <a:ext cx="1071570" cy="28575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n-ea"/>
              </a:endParaRPr>
            </a:p>
          </p:txBody>
        </p:sp>
        <p:cxnSp>
          <p:nvCxnSpPr>
            <p:cNvPr id="25" name="Straight Connector 24"/>
            <p:cNvCxnSpPr/>
            <p:nvPr/>
          </p:nvCxnSpPr>
          <p:spPr>
            <a:xfrm>
              <a:off x="2500298" y="2428874"/>
              <a:ext cx="1357322" cy="2011"/>
            </a:xfrm>
            <a:prstGeom prst="line">
              <a:avLst/>
            </a:prstGeom>
            <a:ln w="12700">
              <a:solidFill>
                <a:schemeClr val="accent3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Rectangle 51"/>
            <p:cNvSpPr/>
            <p:nvPr/>
          </p:nvSpPr>
          <p:spPr>
            <a:xfrm>
              <a:off x="5357818" y="2285998"/>
              <a:ext cx="278608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Open Sans Light" pitchFamily="34" charset="0"/>
                </a:rPr>
                <a:t>此处添加详细文本描述，建议与标题相关并符合整体语言风格，语言描述尽量简洁生动。尽量将每页幻灯片的字数控制在</a:t>
              </a:r>
              <a:r>
                <a:rPr lang="en-US" altLang="zh-CN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Open Sans Light" pitchFamily="34" charset="0"/>
                </a:rPr>
                <a:t>200</a:t>
              </a:r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Open Sans Light" pitchFamily="34" charset="0"/>
                </a:rPr>
                <a:t>字以内。</a:t>
              </a:r>
              <a:endParaRPr lang="en-US" altLang="zh-CN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 Light" pitchFamily="34" charset="0"/>
              </a:endParaRP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4071934" y="2285998"/>
              <a:ext cx="1030705" cy="2885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900" dirty="0">
                  <a:solidFill>
                    <a:schemeClr val="bg1"/>
                  </a:solidFill>
                  <a:latin typeface="+mn-ea"/>
                  <a:cs typeface="Open Sans" panose="020B0606030504020204" charset="0"/>
                </a:rPr>
                <a:t>添加标题</a:t>
              </a:r>
              <a:r>
                <a:rPr lang="en-US" sz="1900" dirty="0">
                  <a:solidFill>
                    <a:schemeClr val="bg1"/>
                  </a:solidFill>
                  <a:latin typeface="+mn-ea"/>
                  <a:cs typeface="Open Sans" panose="020B0606030504020204" charset="0"/>
                </a:rPr>
                <a:t> 2</a:t>
              </a:r>
            </a:p>
          </p:txBody>
        </p:sp>
      </p:grpSp>
      <p:grpSp>
        <p:nvGrpSpPr>
          <p:cNvPr id="21" name="Group 59"/>
          <p:cNvGrpSpPr/>
          <p:nvPr/>
        </p:nvGrpSpPr>
        <p:grpSpPr>
          <a:xfrm>
            <a:off x="1862415" y="1602715"/>
            <a:ext cx="2186769" cy="4688069"/>
            <a:chOff x="3753851" y="1202035"/>
            <a:chExt cx="1640290" cy="3516052"/>
          </a:xfrm>
        </p:grpSpPr>
        <p:sp>
          <p:nvSpPr>
            <p:cNvPr id="3" name="Freeform 21"/>
            <p:cNvSpPr/>
            <p:nvPr/>
          </p:nvSpPr>
          <p:spPr bwMode="auto">
            <a:xfrm>
              <a:off x="4300613" y="3341199"/>
              <a:ext cx="271386" cy="83812"/>
            </a:xfrm>
            <a:custGeom>
              <a:avLst/>
              <a:gdLst/>
              <a:ahLst/>
              <a:cxnLst>
                <a:cxn ang="0">
                  <a:pos x="68" y="0"/>
                </a:cxn>
                <a:cxn ang="0">
                  <a:pos x="14" y="0"/>
                </a:cxn>
                <a:cxn ang="0">
                  <a:pos x="14" y="0"/>
                </a:cxn>
                <a:cxn ang="0">
                  <a:pos x="13" y="2"/>
                </a:cxn>
                <a:cxn ang="0">
                  <a:pos x="7" y="2"/>
                </a:cxn>
                <a:cxn ang="0">
                  <a:pos x="7" y="2"/>
                </a:cxn>
                <a:cxn ang="0">
                  <a:pos x="4" y="3"/>
                </a:cxn>
                <a:cxn ang="0">
                  <a:pos x="2" y="4"/>
                </a:cxn>
                <a:cxn ang="0">
                  <a:pos x="0" y="6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1" y="14"/>
                </a:cxn>
                <a:cxn ang="0">
                  <a:pos x="3" y="18"/>
                </a:cxn>
                <a:cxn ang="0">
                  <a:pos x="5" y="21"/>
                </a:cxn>
                <a:cxn ang="0">
                  <a:pos x="68" y="21"/>
                </a:cxn>
                <a:cxn ang="0">
                  <a:pos x="68" y="0"/>
                </a:cxn>
              </a:cxnLst>
              <a:rect l="0" t="0" r="r" b="b"/>
              <a:pathLst>
                <a:path w="68" h="21">
                  <a:moveTo>
                    <a:pt x="68" y="0"/>
                  </a:moveTo>
                  <a:lnTo>
                    <a:pt x="14" y="0"/>
                  </a:lnTo>
                  <a:lnTo>
                    <a:pt x="14" y="0"/>
                  </a:lnTo>
                  <a:lnTo>
                    <a:pt x="13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4" y="3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8"/>
                  </a:lnTo>
                  <a:lnTo>
                    <a:pt x="1" y="14"/>
                  </a:lnTo>
                  <a:lnTo>
                    <a:pt x="3" y="18"/>
                  </a:lnTo>
                  <a:lnTo>
                    <a:pt x="5" y="21"/>
                  </a:lnTo>
                  <a:lnTo>
                    <a:pt x="68" y="21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F9BB14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4" name="Freeform 22"/>
            <p:cNvSpPr/>
            <p:nvPr/>
          </p:nvSpPr>
          <p:spPr bwMode="auto">
            <a:xfrm>
              <a:off x="4152949" y="3425010"/>
              <a:ext cx="419054" cy="550755"/>
            </a:xfrm>
            <a:custGeom>
              <a:avLst/>
              <a:gdLst/>
              <a:ahLst/>
              <a:cxnLst>
                <a:cxn ang="0">
                  <a:pos x="42" y="0"/>
                </a:cxn>
                <a:cxn ang="0">
                  <a:pos x="42" y="0"/>
                </a:cxn>
                <a:cxn ang="0">
                  <a:pos x="44" y="1"/>
                </a:cxn>
                <a:cxn ang="0">
                  <a:pos x="47" y="1"/>
                </a:cxn>
                <a:cxn ang="0">
                  <a:pos x="47" y="1"/>
                </a:cxn>
                <a:cxn ang="0">
                  <a:pos x="43" y="18"/>
                </a:cxn>
                <a:cxn ang="0">
                  <a:pos x="39" y="34"/>
                </a:cxn>
                <a:cxn ang="0">
                  <a:pos x="28" y="68"/>
                </a:cxn>
                <a:cxn ang="0">
                  <a:pos x="15" y="103"/>
                </a:cxn>
                <a:cxn ang="0">
                  <a:pos x="0" y="138"/>
                </a:cxn>
                <a:cxn ang="0">
                  <a:pos x="60" y="138"/>
                </a:cxn>
                <a:cxn ang="0">
                  <a:pos x="60" y="138"/>
                </a:cxn>
                <a:cxn ang="0">
                  <a:pos x="71" y="94"/>
                </a:cxn>
                <a:cxn ang="0">
                  <a:pos x="77" y="65"/>
                </a:cxn>
                <a:cxn ang="0">
                  <a:pos x="80" y="53"/>
                </a:cxn>
                <a:cxn ang="0">
                  <a:pos x="81" y="44"/>
                </a:cxn>
                <a:cxn ang="0">
                  <a:pos x="105" y="44"/>
                </a:cxn>
                <a:cxn ang="0">
                  <a:pos x="105" y="44"/>
                </a:cxn>
                <a:cxn ang="0">
                  <a:pos x="105" y="0"/>
                </a:cxn>
                <a:cxn ang="0">
                  <a:pos x="42" y="0"/>
                </a:cxn>
              </a:cxnLst>
              <a:rect l="0" t="0" r="r" b="b"/>
              <a:pathLst>
                <a:path w="105" h="138">
                  <a:moveTo>
                    <a:pt x="42" y="0"/>
                  </a:moveTo>
                  <a:lnTo>
                    <a:pt x="42" y="0"/>
                  </a:lnTo>
                  <a:lnTo>
                    <a:pt x="44" y="1"/>
                  </a:lnTo>
                  <a:lnTo>
                    <a:pt x="47" y="1"/>
                  </a:lnTo>
                  <a:lnTo>
                    <a:pt x="47" y="1"/>
                  </a:lnTo>
                  <a:lnTo>
                    <a:pt x="43" y="18"/>
                  </a:lnTo>
                  <a:lnTo>
                    <a:pt x="39" y="34"/>
                  </a:lnTo>
                  <a:lnTo>
                    <a:pt x="28" y="68"/>
                  </a:lnTo>
                  <a:lnTo>
                    <a:pt x="15" y="103"/>
                  </a:lnTo>
                  <a:lnTo>
                    <a:pt x="0" y="138"/>
                  </a:lnTo>
                  <a:lnTo>
                    <a:pt x="60" y="138"/>
                  </a:lnTo>
                  <a:lnTo>
                    <a:pt x="60" y="138"/>
                  </a:lnTo>
                  <a:lnTo>
                    <a:pt x="71" y="94"/>
                  </a:lnTo>
                  <a:lnTo>
                    <a:pt x="77" y="65"/>
                  </a:lnTo>
                  <a:lnTo>
                    <a:pt x="80" y="53"/>
                  </a:lnTo>
                  <a:lnTo>
                    <a:pt x="81" y="44"/>
                  </a:lnTo>
                  <a:lnTo>
                    <a:pt x="105" y="44"/>
                  </a:lnTo>
                  <a:lnTo>
                    <a:pt x="105" y="44"/>
                  </a:lnTo>
                  <a:lnTo>
                    <a:pt x="105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5" name="Freeform 23"/>
            <p:cNvSpPr/>
            <p:nvPr/>
          </p:nvSpPr>
          <p:spPr bwMode="auto">
            <a:xfrm>
              <a:off x="4472227" y="1202035"/>
              <a:ext cx="99776" cy="502863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25" y="0"/>
                </a:cxn>
                <a:cxn ang="0">
                  <a:pos x="24" y="0"/>
                </a:cxn>
                <a:cxn ang="0">
                  <a:pos x="24" y="34"/>
                </a:cxn>
                <a:cxn ang="0">
                  <a:pos x="24" y="34"/>
                </a:cxn>
                <a:cxn ang="0">
                  <a:pos x="23" y="35"/>
                </a:cxn>
                <a:cxn ang="0">
                  <a:pos x="21" y="37"/>
                </a:cxn>
                <a:cxn ang="0">
                  <a:pos x="21" y="69"/>
                </a:cxn>
                <a:cxn ang="0">
                  <a:pos x="19" y="69"/>
                </a:cxn>
                <a:cxn ang="0">
                  <a:pos x="19" y="69"/>
                </a:cxn>
                <a:cxn ang="0">
                  <a:pos x="17" y="69"/>
                </a:cxn>
                <a:cxn ang="0">
                  <a:pos x="16" y="70"/>
                </a:cxn>
                <a:cxn ang="0">
                  <a:pos x="14" y="72"/>
                </a:cxn>
                <a:cxn ang="0">
                  <a:pos x="14" y="73"/>
                </a:cxn>
                <a:cxn ang="0">
                  <a:pos x="14" y="73"/>
                </a:cxn>
                <a:cxn ang="0">
                  <a:pos x="15" y="76"/>
                </a:cxn>
                <a:cxn ang="0">
                  <a:pos x="12" y="76"/>
                </a:cxn>
                <a:cxn ang="0">
                  <a:pos x="12" y="76"/>
                </a:cxn>
                <a:cxn ang="0">
                  <a:pos x="8" y="77"/>
                </a:cxn>
                <a:cxn ang="0">
                  <a:pos x="6" y="78"/>
                </a:cxn>
                <a:cxn ang="0">
                  <a:pos x="5" y="80"/>
                </a:cxn>
                <a:cxn ang="0">
                  <a:pos x="4" y="83"/>
                </a:cxn>
                <a:cxn ang="0">
                  <a:pos x="4" y="88"/>
                </a:cxn>
                <a:cxn ang="0">
                  <a:pos x="4" y="88"/>
                </a:cxn>
                <a:cxn ang="0">
                  <a:pos x="5" y="91"/>
                </a:cxn>
                <a:cxn ang="0">
                  <a:pos x="5" y="91"/>
                </a:cxn>
                <a:cxn ang="0">
                  <a:pos x="3" y="92"/>
                </a:cxn>
                <a:cxn ang="0">
                  <a:pos x="1" y="93"/>
                </a:cxn>
                <a:cxn ang="0">
                  <a:pos x="0" y="95"/>
                </a:cxn>
                <a:cxn ang="0">
                  <a:pos x="0" y="98"/>
                </a:cxn>
                <a:cxn ang="0">
                  <a:pos x="0" y="98"/>
                </a:cxn>
                <a:cxn ang="0">
                  <a:pos x="2" y="111"/>
                </a:cxn>
                <a:cxn ang="0">
                  <a:pos x="4" y="120"/>
                </a:cxn>
                <a:cxn ang="0">
                  <a:pos x="5" y="124"/>
                </a:cxn>
                <a:cxn ang="0">
                  <a:pos x="7" y="126"/>
                </a:cxn>
                <a:cxn ang="0">
                  <a:pos x="25" y="126"/>
                </a:cxn>
                <a:cxn ang="0">
                  <a:pos x="25" y="0"/>
                </a:cxn>
              </a:cxnLst>
              <a:rect l="0" t="0" r="r" b="b"/>
              <a:pathLst>
                <a:path w="25" h="126">
                  <a:moveTo>
                    <a:pt x="25" y="0"/>
                  </a:moveTo>
                  <a:lnTo>
                    <a:pt x="25" y="0"/>
                  </a:lnTo>
                  <a:lnTo>
                    <a:pt x="24" y="0"/>
                  </a:lnTo>
                  <a:lnTo>
                    <a:pt x="24" y="34"/>
                  </a:lnTo>
                  <a:lnTo>
                    <a:pt x="24" y="34"/>
                  </a:lnTo>
                  <a:lnTo>
                    <a:pt x="23" y="35"/>
                  </a:lnTo>
                  <a:lnTo>
                    <a:pt x="21" y="37"/>
                  </a:lnTo>
                  <a:lnTo>
                    <a:pt x="21" y="69"/>
                  </a:lnTo>
                  <a:lnTo>
                    <a:pt x="19" y="69"/>
                  </a:lnTo>
                  <a:lnTo>
                    <a:pt x="19" y="69"/>
                  </a:lnTo>
                  <a:lnTo>
                    <a:pt x="17" y="69"/>
                  </a:lnTo>
                  <a:lnTo>
                    <a:pt x="16" y="70"/>
                  </a:lnTo>
                  <a:lnTo>
                    <a:pt x="14" y="72"/>
                  </a:lnTo>
                  <a:lnTo>
                    <a:pt x="14" y="73"/>
                  </a:lnTo>
                  <a:lnTo>
                    <a:pt x="14" y="73"/>
                  </a:lnTo>
                  <a:lnTo>
                    <a:pt x="15" y="76"/>
                  </a:lnTo>
                  <a:lnTo>
                    <a:pt x="12" y="76"/>
                  </a:lnTo>
                  <a:lnTo>
                    <a:pt x="12" y="76"/>
                  </a:lnTo>
                  <a:lnTo>
                    <a:pt x="8" y="77"/>
                  </a:lnTo>
                  <a:lnTo>
                    <a:pt x="6" y="78"/>
                  </a:lnTo>
                  <a:lnTo>
                    <a:pt x="5" y="80"/>
                  </a:lnTo>
                  <a:lnTo>
                    <a:pt x="4" y="83"/>
                  </a:lnTo>
                  <a:lnTo>
                    <a:pt x="4" y="88"/>
                  </a:lnTo>
                  <a:lnTo>
                    <a:pt x="4" y="88"/>
                  </a:lnTo>
                  <a:lnTo>
                    <a:pt x="5" y="91"/>
                  </a:lnTo>
                  <a:lnTo>
                    <a:pt x="5" y="91"/>
                  </a:lnTo>
                  <a:lnTo>
                    <a:pt x="3" y="92"/>
                  </a:lnTo>
                  <a:lnTo>
                    <a:pt x="1" y="93"/>
                  </a:lnTo>
                  <a:lnTo>
                    <a:pt x="0" y="95"/>
                  </a:lnTo>
                  <a:lnTo>
                    <a:pt x="0" y="98"/>
                  </a:lnTo>
                  <a:lnTo>
                    <a:pt x="0" y="98"/>
                  </a:lnTo>
                  <a:lnTo>
                    <a:pt x="2" y="111"/>
                  </a:lnTo>
                  <a:lnTo>
                    <a:pt x="4" y="120"/>
                  </a:lnTo>
                  <a:lnTo>
                    <a:pt x="5" y="124"/>
                  </a:lnTo>
                  <a:lnTo>
                    <a:pt x="7" y="126"/>
                  </a:lnTo>
                  <a:lnTo>
                    <a:pt x="25" y="126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6" name="Freeform 24"/>
            <p:cNvSpPr/>
            <p:nvPr/>
          </p:nvSpPr>
          <p:spPr bwMode="auto">
            <a:xfrm>
              <a:off x="4356487" y="1704898"/>
              <a:ext cx="215513" cy="1636301"/>
            </a:xfrm>
            <a:custGeom>
              <a:avLst/>
              <a:gdLst/>
              <a:ahLst/>
              <a:cxnLst>
                <a:cxn ang="0">
                  <a:pos x="36" y="0"/>
                </a:cxn>
                <a:cxn ang="0">
                  <a:pos x="36" y="0"/>
                </a:cxn>
                <a:cxn ang="0">
                  <a:pos x="36" y="0"/>
                </a:cxn>
                <a:cxn ang="0">
                  <a:pos x="37" y="0"/>
                </a:cxn>
                <a:cxn ang="0">
                  <a:pos x="37" y="0"/>
                </a:cxn>
                <a:cxn ang="0">
                  <a:pos x="37" y="30"/>
                </a:cxn>
                <a:cxn ang="0">
                  <a:pos x="36" y="59"/>
                </a:cxn>
                <a:cxn ang="0">
                  <a:pos x="33" y="122"/>
                </a:cxn>
                <a:cxn ang="0">
                  <a:pos x="29" y="183"/>
                </a:cxn>
                <a:cxn ang="0">
                  <a:pos x="22" y="243"/>
                </a:cxn>
                <a:cxn ang="0">
                  <a:pos x="15" y="297"/>
                </a:cxn>
                <a:cxn ang="0">
                  <a:pos x="9" y="346"/>
                </a:cxn>
                <a:cxn ang="0">
                  <a:pos x="0" y="410"/>
                </a:cxn>
                <a:cxn ang="0">
                  <a:pos x="54" y="410"/>
                </a:cxn>
                <a:cxn ang="0">
                  <a:pos x="54" y="0"/>
                </a:cxn>
                <a:cxn ang="0">
                  <a:pos x="36" y="0"/>
                </a:cxn>
              </a:cxnLst>
              <a:rect l="0" t="0" r="r" b="b"/>
              <a:pathLst>
                <a:path w="54" h="410">
                  <a:moveTo>
                    <a:pt x="36" y="0"/>
                  </a:moveTo>
                  <a:lnTo>
                    <a:pt x="36" y="0"/>
                  </a:lnTo>
                  <a:lnTo>
                    <a:pt x="36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37" y="30"/>
                  </a:lnTo>
                  <a:lnTo>
                    <a:pt x="36" y="59"/>
                  </a:lnTo>
                  <a:lnTo>
                    <a:pt x="33" y="122"/>
                  </a:lnTo>
                  <a:lnTo>
                    <a:pt x="29" y="183"/>
                  </a:lnTo>
                  <a:lnTo>
                    <a:pt x="22" y="243"/>
                  </a:lnTo>
                  <a:lnTo>
                    <a:pt x="15" y="297"/>
                  </a:lnTo>
                  <a:lnTo>
                    <a:pt x="9" y="346"/>
                  </a:lnTo>
                  <a:lnTo>
                    <a:pt x="0" y="410"/>
                  </a:lnTo>
                  <a:lnTo>
                    <a:pt x="54" y="410"/>
                  </a:lnTo>
                  <a:lnTo>
                    <a:pt x="54" y="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7" name="Freeform 25"/>
            <p:cNvSpPr/>
            <p:nvPr/>
          </p:nvSpPr>
          <p:spPr bwMode="auto">
            <a:xfrm>
              <a:off x="3753851" y="4143386"/>
              <a:ext cx="818151" cy="574701"/>
            </a:xfrm>
            <a:custGeom>
              <a:avLst/>
              <a:gdLst/>
              <a:ahLst/>
              <a:cxnLst>
                <a:cxn ang="0">
                  <a:pos x="81" y="0"/>
                </a:cxn>
                <a:cxn ang="0">
                  <a:pos x="81" y="0"/>
                </a:cxn>
                <a:cxn ang="0">
                  <a:pos x="65" y="29"/>
                </a:cxn>
                <a:cxn ang="0">
                  <a:pos x="51" y="56"/>
                </a:cxn>
                <a:cxn ang="0">
                  <a:pos x="25" y="102"/>
                </a:cxn>
                <a:cxn ang="0">
                  <a:pos x="6" y="133"/>
                </a:cxn>
                <a:cxn ang="0">
                  <a:pos x="0" y="144"/>
                </a:cxn>
                <a:cxn ang="0">
                  <a:pos x="82" y="144"/>
                </a:cxn>
                <a:cxn ang="0">
                  <a:pos x="86" y="144"/>
                </a:cxn>
                <a:cxn ang="0">
                  <a:pos x="86" y="144"/>
                </a:cxn>
                <a:cxn ang="0">
                  <a:pos x="86" y="133"/>
                </a:cxn>
                <a:cxn ang="0">
                  <a:pos x="88" y="122"/>
                </a:cxn>
                <a:cxn ang="0">
                  <a:pos x="92" y="111"/>
                </a:cxn>
                <a:cxn ang="0">
                  <a:pos x="96" y="101"/>
                </a:cxn>
                <a:cxn ang="0">
                  <a:pos x="100" y="92"/>
                </a:cxn>
                <a:cxn ang="0">
                  <a:pos x="107" y="82"/>
                </a:cxn>
                <a:cxn ang="0">
                  <a:pos x="114" y="75"/>
                </a:cxn>
                <a:cxn ang="0">
                  <a:pos x="121" y="67"/>
                </a:cxn>
                <a:cxn ang="0">
                  <a:pos x="130" y="59"/>
                </a:cxn>
                <a:cxn ang="0">
                  <a:pos x="139" y="54"/>
                </a:cxn>
                <a:cxn ang="0">
                  <a:pos x="149" y="48"/>
                </a:cxn>
                <a:cxn ang="0">
                  <a:pos x="159" y="44"/>
                </a:cxn>
                <a:cxn ang="0">
                  <a:pos x="170" y="40"/>
                </a:cxn>
                <a:cxn ang="0">
                  <a:pos x="181" y="37"/>
                </a:cxn>
                <a:cxn ang="0">
                  <a:pos x="193" y="35"/>
                </a:cxn>
                <a:cxn ang="0">
                  <a:pos x="205" y="35"/>
                </a:cxn>
                <a:cxn ang="0">
                  <a:pos x="205" y="35"/>
                </a:cxn>
                <a:cxn ang="0">
                  <a:pos x="205" y="35"/>
                </a:cxn>
                <a:cxn ang="0">
                  <a:pos x="205" y="0"/>
                </a:cxn>
                <a:cxn ang="0">
                  <a:pos x="81" y="0"/>
                </a:cxn>
              </a:cxnLst>
              <a:rect l="0" t="0" r="r" b="b"/>
              <a:pathLst>
                <a:path w="205" h="144">
                  <a:moveTo>
                    <a:pt x="81" y="0"/>
                  </a:moveTo>
                  <a:lnTo>
                    <a:pt x="81" y="0"/>
                  </a:lnTo>
                  <a:lnTo>
                    <a:pt x="65" y="29"/>
                  </a:lnTo>
                  <a:lnTo>
                    <a:pt x="51" y="56"/>
                  </a:lnTo>
                  <a:lnTo>
                    <a:pt x="25" y="102"/>
                  </a:lnTo>
                  <a:lnTo>
                    <a:pt x="6" y="133"/>
                  </a:lnTo>
                  <a:lnTo>
                    <a:pt x="0" y="144"/>
                  </a:lnTo>
                  <a:lnTo>
                    <a:pt x="82" y="144"/>
                  </a:lnTo>
                  <a:lnTo>
                    <a:pt x="86" y="144"/>
                  </a:lnTo>
                  <a:lnTo>
                    <a:pt x="86" y="144"/>
                  </a:lnTo>
                  <a:lnTo>
                    <a:pt x="86" y="133"/>
                  </a:lnTo>
                  <a:lnTo>
                    <a:pt x="88" y="122"/>
                  </a:lnTo>
                  <a:lnTo>
                    <a:pt x="92" y="111"/>
                  </a:lnTo>
                  <a:lnTo>
                    <a:pt x="96" y="101"/>
                  </a:lnTo>
                  <a:lnTo>
                    <a:pt x="100" y="92"/>
                  </a:lnTo>
                  <a:lnTo>
                    <a:pt x="107" y="82"/>
                  </a:lnTo>
                  <a:lnTo>
                    <a:pt x="114" y="75"/>
                  </a:lnTo>
                  <a:lnTo>
                    <a:pt x="121" y="67"/>
                  </a:lnTo>
                  <a:lnTo>
                    <a:pt x="130" y="59"/>
                  </a:lnTo>
                  <a:lnTo>
                    <a:pt x="139" y="54"/>
                  </a:lnTo>
                  <a:lnTo>
                    <a:pt x="149" y="48"/>
                  </a:lnTo>
                  <a:lnTo>
                    <a:pt x="159" y="44"/>
                  </a:lnTo>
                  <a:lnTo>
                    <a:pt x="170" y="40"/>
                  </a:lnTo>
                  <a:lnTo>
                    <a:pt x="181" y="37"/>
                  </a:lnTo>
                  <a:lnTo>
                    <a:pt x="193" y="35"/>
                  </a:lnTo>
                  <a:lnTo>
                    <a:pt x="205" y="35"/>
                  </a:lnTo>
                  <a:lnTo>
                    <a:pt x="205" y="35"/>
                  </a:lnTo>
                  <a:lnTo>
                    <a:pt x="205" y="35"/>
                  </a:lnTo>
                  <a:lnTo>
                    <a:pt x="205" y="0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8" name="Freeform 26"/>
            <p:cNvSpPr/>
            <p:nvPr/>
          </p:nvSpPr>
          <p:spPr bwMode="auto">
            <a:xfrm>
              <a:off x="4077119" y="3975765"/>
              <a:ext cx="494881" cy="167621"/>
            </a:xfrm>
            <a:custGeom>
              <a:avLst/>
              <a:gdLst/>
              <a:ahLst/>
              <a:cxnLst>
                <a:cxn ang="0">
                  <a:pos x="124" y="3"/>
                </a:cxn>
                <a:cxn ang="0">
                  <a:pos x="124" y="3"/>
                </a:cxn>
                <a:cxn ang="0">
                  <a:pos x="79" y="3"/>
                </a:cxn>
                <a:cxn ang="0">
                  <a:pos x="79" y="3"/>
                </a:cxn>
                <a:cxn ang="0">
                  <a:pos x="79" y="0"/>
                </a:cxn>
                <a:cxn ang="0">
                  <a:pos x="19" y="0"/>
                </a:cxn>
                <a:cxn ang="0">
                  <a:pos x="19" y="0"/>
                </a:cxn>
                <a:cxn ang="0">
                  <a:pos x="18" y="2"/>
                </a:cxn>
                <a:cxn ang="0">
                  <a:pos x="0" y="2"/>
                </a:cxn>
                <a:cxn ang="0">
                  <a:pos x="0" y="41"/>
                </a:cxn>
                <a:cxn ang="0">
                  <a:pos x="0" y="41"/>
                </a:cxn>
                <a:cxn ang="0">
                  <a:pos x="0" y="42"/>
                </a:cxn>
                <a:cxn ang="0">
                  <a:pos x="124" y="42"/>
                </a:cxn>
                <a:cxn ang="0">
                  <a:pos x="124" y="3"/>
                </a:cxn>
              </a:cxnLst>
              <a:rect l="0" t="0" r="r" b="b"/>
              <a:pathLst>
                <a:path w="124" h="42">
                  <a:moveTo>
                    <a:pt x="124" y="3"/>
                  </a:moveTo>
                  <a:lnTo>
                    <a:pt x="124" y="3"/>
                  </a:lnTo>
                  <a:lnTo>
                    <a:pt x="79" y="3"/>
                  </a:lnTo>
                  <a:lnTo>
                    <a:pt x="79" y="3"/>
                  </a:lnTo>
                  <a:lnTo>
                    <a:pt x="79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8" y="2"/>
                  </a:lnTo>
                  <a:lnTo>
                    <a:pt x="0" y="2"/>
                  </a:lnTo>
                  <a:lnTo>
                    <a:pt x="0" y="41"/>
                  </a:lnTo>
                  <a:lnTo>
                    <a:pt x="0" y="41"/>
                  </a:lnTo>
                  <a:lnTo>
                    <a:pt x="0" y="42"/>
                  </a:lnTo>
                  <a:lnTo>
                    <a:pt x="124" y="42"/>
                  </a:lnTo>
                  <a:lnTo>
                    <a:pt x="124" y="3"/>
                  </a:lnTo>
                  <a:close/>
                </a:path>
              </a:pathLst>
            </a:custGeom>
            <a:solidFill>
              <a:srgbClr val="F9BB14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9" name="Freeform 27"/>
            <p:cNvSpPr/>
            <p:nvPr/>
          </p:nvSpPr>
          <p:spPr bwMode="auto">
            <a:xfrm>
              <a:off x="4572000" y="3975765"/>
              <a:ext cx="498873" cy="167621"/>
            </a:xfrm>
            <a:custGeom>
              <a:avLst/>
              <a:gdLst/>
              <a:ahLst/>
              <a:cxnLst>
                <a:cxn ang="0">
                  <a:pos x="125" y="40"/>
                </a:cxn>
                <a:cxn ang="0">
                  <a:pos x="125" y="2"/>
                </a:cxn>
                <a:cxn ang="0">
                  <a:pos x="106" y="2"/>
                </a:cxn>
                <a:cxn ang="0">
                  <a:pos x="106" y="2"/>
                </a:cxn>
                <a:cxn ang="0">
                  <a:pos x="106" y="0"/>
                </a:cxn>
                <a:cxn ang="0">
                  <a:pos x="46" y="0"/>
                </a:cxn>
                <a:cxn ang="0">
                  <a:pos x="46" y="0"/>
                </a:cxn>
                <a:cxn ang="0">
                  <a:pos x="47" y="3"/>
                </a:cxn>
                <a:cxn ang="0">
                  <a:pos x="1" y="3"/>
                </a:cxn>
                <a:cxn ang="0">
                  <a:pos x="0" y="3"/>
                </a:cxn>
                <a:cxn ang="0">
                  <a:pos x="0" y="42"/>
                </a:cxn>
                <a:cxn ang="0">
                  <a:pos x="125" y="42"/>
                </a:cxn>
                <a:cxn ang="0">
                  <a:pos x="125" y="42"/>
                </a:cxn>
                <a:cxn ang="0">
                  <a:pos x="125" y="40"/>
                </a:cxn>
                <a:cxn ang="0">
                  <a:pos x="125" y="40"/>
                </a:cxn>
              </a:cxnLst>
              <a:rect l="0" t="0" r="r" b="b"/>
              <a:pathLst>
                <a:path w="125" h="42">
                  <a:moveTo>
                    <a:pt x="125" y="40"/>
                  </a:moveTo>
                  <a:lnTo>
                    <a:pt x="125" y="2"/>
                  </a:lnTo>
                  <a:lnTo>
                    <a:pt x="106" y="2"/>
                  </a:lnTo>
                  <a:lnTo>
                    <a:pt x="106" y="2"/>
                  </a:lnTo>
                  <a:lnTo>
                    <a:pt x="106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47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42"/>
                  </a:lnTo>
                  <a:lnTo>
                    <a:pt x="125" y="42"/>
                  </a:lnTo>
                  <a:lnTo>
                    <a:pt x="125" y="42"/>
                  </a:lnTo>
                  <a:lnTo>
                    <a:pt x="125" y="40"/>
                  </a:lnTo>
                  <a:lnTo>
                    <a:pt x="125" y="40"/>
                  </a:lnTo>
                  <a:close/>
                </a:path>
              </a:pathLst>
            </a:custGeom>
            <a:solidFill>
              <a:srgbClr val="E2AA15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10" name="Freeform 28"/>
            <p:cNvSpPr/>
            <p:nvPr/>
          </p:nvSpPr>
          <p:spPr bwMode="auto">
            <a:xfrm>
              <a:off x="4572000" y="4143386"/>
              <a:ext cx="822141" cy="574701"/>
            </a:xfrm>
            <a:custGeom>
              <a:avLst/>
              <a:gdLst/>
              <a:ahLst/>
              <a:cxnLst>
                <a:cxn ang="0">
                  <a:pos x="125" y="0"/>
                </a:cxn>
                <a:cxn ang="0">
                  <a:pos x="0" y="0"/>
                </a:cxn>
                <a:cxn ang="0">
                  <a:pos x="0" y="35"/>
                </a:cxn>
                <a:cxn ang="0">
                  <a:pos x="0" y="35"/>
                </a:cxn>
                <a:cxn ang="0">
                  <a:pos x="1" y="35"/>
                </a:cxn>
                <a:cxn ang="0">
                  <a:pos x="1" y="35"/>
                </a:cxn>
                <a:cxn ang="0">
                  <a:pos x="1" y="35"/>
                </a:cxn>
                <a:cxn ang="0">
                  <a:pos x="1" y="35"/>
                </a:cxn>
                <a:cxn ang="0">
                  <a:pos x="13" y="35"/>
                </a:cxn>
                <a:cxn ang="0">
                  <a:pos x="24" y="37"/>
                </a:cxn>
                <a:cxn ang="0">
                  <a:pos x="36" y="40"/>
                </a:cxn>
                <a:cxn ang="0">
                  <a:pos x="46" y="43"/>
                </a:cxn>
                <a:cxn ang="0">
                  <a:pos x="57" y="48"/>
                </a:cxn>
                <a:cxn ang="0">
                  <a:pos x="67" y="54"/>
                </a:cxn>
                <a:cxn ang="0">
                  <a:pos x="75" y="59"/>
                </a:cxn>
                <a:cxn ang="0">
                  <a:pos x="84" y="67"/>
                </a:cxn>
                <a:cxn ang="0">
                  <a:pos x="92" y="75"/>
                </a:cxn>
                <a:cxn ang="0">
                  <a:pos x="99" y="82"/>
                </a:cxn>
                <a:cxn ang="0">
                  <a:pos x="105" y="92"/>
                </a:cxn>
                <a:cxn ang="0">
                  <a:pos x="109" y="101"/>
                </a:cxn>
                <a:cxn ang="0">
                  <a:pos x="114" y="111"/>
                </a:cxn>
                <a:cxn ang="0">
                  <a:pos x="117" y="122"/>
                </a:cxn>
                <a:cxn ang="0">
                  <a:pos x="119" y="133"/>
                </a:cxn>
                <a:cxn ang="0">
                  <a:pos x="120" y="144"/>
                </a:cxn>
                <a:cxn ang="0">
                  <a:pos x="126" y="144"/>
                </a:cxn>
                <a:cxn ang="0">
                  <a:pos x="206" y="144"/>
                </a:cxn>
                <a:cxn ang="0">
                  <a:pos x="206" y="144"/>
                </a:cxn>
                <a:cxn ang="0">
                  <a:pos x="199" y="133"/>
                </a:cxn>
                <a:cxn ang="0">
                  <a:pos x="181" y="102"/>
                </a:cxn>
                <a:cxn ang="0">
                  <a:pos x="154" y="56"/>
                </a:cxn>
                <a:cxn ang="0">
                  <a:pos x="140" y="29"/>
                </a:cxn>
                <a:cxn ang="0">
                  <a:pos x="125" y="0"/>
                </a:cxn>
                <a:cxn ang="0">
                  <a:pos x="125" y="0"/>
                </a:cxn>
              </a:cxnLst>
              <a:rect l="0" t="0" r="r" b="b"/>
              <a:pathLst>
                <a:path w="206" h="144">
                  <a:moveTo>
                    <a:pt x="125" y="0"/>
                  </a:moveTo>
                  <a:lnTo>
                    <a:pt x="0" y="0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1" y="35"/>
                  </a:lnTo>
                  <a:lnTo>
                    <a:pt x="1" y="35"/>
                  </a:lnTo>
                  <a:lnTo>
                    <a:pt x="1" y="35"/>
                  </a:lnTo>
                  <a:lnTo>
                    <a:pt x="1" y="35"/>
                  </a:lnTo>
                  <a:lnTo>
                    <a:pt x="13" y="35"/>
                  </a:lnTo>
                  <a:lnTo>
                    <a:pt x="24" y="37"/>
                  </a:lnTo>
                  <a:lnTo>
                    <a:pt x="36" y="40"/>
                  </a:lnTo>
                  <a:lnTo>
                    <a:pt x="46" y="43"/>
                  </a:lnTo>
                  <a:lnTo>
                    <a:pt x="57" y="48"/>
                  </a:lnTo>
                  <a:lnTo>
                    <a:pt x="67" y="54"/>
                  </a:lnTo>
                  <a:lnTo>
                    <a:pt x="75" y="59"/>
                  </a:lnTo>
                  <a:lnTo>
                    <a:pt x="84" y="67"/>
                  </a:lnTo>
                  <a:lnTo>
                    <a:pt x="92" y="75"/>
                  </a:lnTo>
                  <a:lnTo>
                    <a:pt x="99" y="82"/>
                  </a:lnTo>
                  <a:lnTo>
                    <a:pt x="105" y="92"/>
                  </a:lnTo>
                  <a:lnTo>
                    <a:pt x="109" y="101"/>
                  </a:lnTo>
                  <a:lnTo>
                    <a:pt x="114" y="111"/>
                  </a:lnTo>
                  <a:lnTo>
                    <a:pt x="117" y="122"/>
                  </a:lnTo>
                  <a:lnTo>
                    <a:pt x="119" y="133"/>
                  </a:lnTo>
                  <a:lnTo>
                    <a:pt x="120" y="144"/>
                  </a:lnTo>
                  <a:lnTo>
                    <a:pt x="126" y="144"/>
                  </a:lnTo>
                  <a:lnTo>
                    <a:pt x="206" y="144"/>
                  </a:lnTo>
                  <a:lnTo>
                    <a:pt x="206" y="144"/>
                  </a:lnTo>
                  <a:lnTo>
                    <a:pt x="199" y="133"/>
                  </a:lnTo>
                  <a:lnTo>
                    <a:pt x="181" y="102"/>
                  </a:lnTo>
                  <a:lnTo>
                    <a:pt x="154" y="56"/>
                  </a:lnTo>
                  <a:lnTo>
                    <a:pt x="140" y="29"/>
                  </a:lnTo>
                  <a:lnTo>
                    <a:pt x="125" y="0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11" name="Freeform 29"/>
            <p:cNvSpPr/>
            <p:nvPr/>
          </p:nvSpPr>
          <p:spPr bwMode="auto">
            <a:xfrm>
              <a:off x="4572000" y="1202035"/>
              <a:ext cx="103765" cy="502863"/>
            </a:xfrm>
            <a:custGeom>
              <a:avLst/>
              <a:gdLst/>
              <a:ahLst/>
              <a:cxnLst>
                <a:cxn ang="0">
                  <a:pos x="26" y="98"/>
                </a:cxn>
                <a:cxn ang="0">
                  <a:pos x="26" y="98"/>
                </a:cxn>
                <a:cxn ang="0">
                  <a:pos x="26" y="95"/>
                </a:cxn>
                <a:cxn ang="0">
                  <a:pos x="25" y="93"/>
                </a:cxn>
                <a:cxn ang="0">
                  <a:pos x="23" y="92"/>
                </a:cxn>
                <a:cxn ang="0">
                  <a:pos x="21" y="91"/>
                </a:cxn>
                <a:cxn ang="0">
                  <a:pos x="21" y="91"/>
                </a:cxn>
                <a:cxn ang="0">
                  <a:pos x="22" y="88"/>
                </a:cxn>
                <a:cxn ang="0">
                  <a:pos x="22" y="83"/>
                </a:cxn>
                <a:cxn ang="0">
                  <a:pos x="22" y="83"/>
                </a:cxn>
                <a:cxn ang="0">
                  <a:pos x="22" y="80"/>
                </a:cxn>
                <a:cxn ang="0">
                  <a:pos x="19" y="78"/>
                </a:cxn>
                <a:cxn ang="0">
                  <a:pos x="17" y="77"/>
                </a:cxn>
                <a:cxn ang="0">
                  <a:pos x="14" y="76"/>
                </a:cxn>
                <a:cxn ang="0">
                  <a:pos x="12" y="76"/>
                </a:cxn>
                <a:cxn ang="0">
                  <a:pos x="12" y="76"/>
                </a:cxn>
                <a:cxn ang="0">
                  <a:pos x="12" y="73"/>
                </a:cxn>
                <a:cxn ang="0">
                  <a:pos x="12" y="73"/>
                </a:cxn>
                <a:cxn ang="0">
                  <a:pos x="12" y="72"/>
                </a:cxn>
                <a:cxn ang="0">
                  <a:pos x="11" y="70"/>
                </a:cxn>
                <a:cxn ang="0">
                  <a:pos x="9" y="69"/>
                </a:cxn>
                <a:cxn ang="0">
                  <a:pos x="6" y="69"/>
                </a:cxn>
                <a:cxn ang="0">
                  <a:pos x="4" y="69"/>
                </a:cxn>
                <a:cxn ang="0">
                  <a:pos x="4" y="37"/>
                </a:cxn>
                <a:cxn ang="0">
                  <a:pos x="4" y="37"/>
                </a:cxn>
                <a:cxn ang="0">
                  <a:pos x="3" y="35"/>
                </a:cxn>
                <a:cxn ang="0">
                  <a:pos x="2" y="34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126"/>
                </a:cxn>
                <a:cxn ang="0">
                  <a:pos x="19" y="126"/>
                </a:cxn>
                <a:cxn ang="0">
                  <a:pos x="19" y="126"/>
                </a:cxn>
                <a:cxn ang="0">
                  <a:pos x="21" y="124"/>
                </a:cxn>
                <a:cxn ang="0">
                  <a:pos x="22" y="120"/>
                </a:cxn>
                <a:cxn ang="0">
                  <a:pos x="24" y="111"/>
                </a:cxn>
                <a:cxn ang="0">
                  <a:pos x="26" y="98"/>
                </a:cxn>
                <a:cxn ang="0">
                  <a:pos x="26" y="98"/>
                </a:cxn>
              </a:cxnLst>
              <a:rect l="0" t="0" r="r" b="b"/>
              <a:pathLst>
                <a:path w="26" h="126">
                  <a:moveTo>
                    <a:pt x="26" y="98"/>
                  </a:moveTo>
                  <a:lnTo>
                    <a:pt x="26" y="98"/>
                  </a:lnTo>
                  <a:lnTo>
                    <a:pt x="26" y="95"/>
                  </a:lnTo>
                  <a:lnTo>
                    <a:pt x="25" y="93"/>
                  </a:lnTo>
                  <a:lnTo>
                    <a:pt x="23" y="92"/>
                  </a:lnTo>
                  <a:lnTo>
                    <a:pt x="21" y="91"/>
                  </a:lnTo>
                  <a:lnTo>
                    <a:pt x="21" y="91"/>
                  </a:lnTo>
                  <a:lnTo>
                    <a:pt x="22" y="88"/>
                  </a:lnTo>
                  <a:lnTo>
                    <a:pt x="22" y="83"/>
                  </a:lnTo>
                  <a:lnTo>
                    <a:pt x="22" y="83"/>
                  </a:lnTo>
                  <a:lnTo>
                    <a:pt x="22" y="80"/>
                  </a:lnTo>
                  <a:lnTo>
                    <a:pt x="19" y="78"/>
                  </a:lnTo>
                  <a:lnTo>
                    <a:pt x="17" y="77"/>
                  </a:lnTo>
                  <a:lnTo>
                    <a:pt x="14" y="76"/>
                  </a:lnTo>
                  <a:lnTo>
                    <a:pt x="12" y="76"/>
                  </a:lnTo>
                  <a:lnTo>
                    <a:pt x="12" y="76"/>
                  </a:lnTo>
                  <a:lnTo>
                    <a:pt x="12" y="73"/>
                  </a:lnTo>
                  <a:lnTo>
                    <a:pt x="12" y="73"/>
                  </a:lnTo>
                  <a:lnTo>
                    <a:pt x="12" y="72"/>
                  </a:lnTo>
                  <a:lnTo>
                    <a:pt x="11" y="70"/>
                  </a:lnTo>
                  <a:lnTo>
                    <a:pt x="9" y="69"/>
                  </a:lnTo>
                  <a:lnTo>
                    <a:pt x="6" y="69"/>
                  </a:lnTo>
                  <a:lnTo>
                    <a:pt x="4" y="69"/>
                  </a:lnTo>
                  <a:lnTo>
                    <a:pt x="4" y="37"/>
                  </a:lnTo>
                  <a:lnTo>
                    <a:pt x="4" y="37"/>
                  </a:lnTo>
                  <a:lnTo>
                    <a:pt x="3" y="35"/>
                  </a:lnTo>
                  <a:lnTo>
                    <a:pt x="2" y="34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126"/>
                  </a:lnTo>
                  <a:lnTo>
                    <a:pt x="19" y="126"/>
                  </a:lnTo>
                  <a:lnTo>
                    <a:pt x="19" y="126"/>
                  </a:lnTo>
                  <a:lnTo>
                    <a:pt x="21" y="124"/>
                  </a:lnTo>
                  <a:lnTo>
                    <a:pt x="22" y="120"/>
                  </a:lnTo>
                  <a:lnTo>
                    <a:pt x="24" y="111"/>
                  </a:lnTo>
                  <a:lnTo>
                    <a:pt x="26" y="98"/>
                  </a:lnTo>
                  <a:lnTo>
                    <a:pt x="26" y="98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12" name="Freeform 30"/>
            <p:cNvSpPr/>
            <p:nvPr/>
          </p:nvSpPr>
          <p:spPr bwMode="auto">
            <a:xfrm>
              <a:off x="4572000" y="1704898"/>
              <a:ext cx="223495" cy="1636301"/>
            </a:xfrm>
            <a:custGeom>
              <a:avLst/>
              <a:gdLst/>
              <a:ahLst/>
              <a:cxnLst>
                <a:cxn ang="0">
                  <a:pos x="56" y="410"/>
                </a:cxn>
                <a:cxn ang="0">
                  <a:pos x="56" y="410"/>
                </a:cxn>
                <a:cxn ang="0">
                  <a:pos x="46" y="346"/>
                </a:cxn>
                <a:cxn ang="0">
                  <a:pos x="39" y="297"/>
                </a:cxn>
                <a:cxn ang="0">
                  <a:pos x="33" y="243"/>
                </a:cxn>
                <a:cxn ang="0">
                  <a:pos x="26" y="183"/>
                </a:cxn>
                <a:cxn ang="0">
                  <a:pos x="22" y="122"/>
                </a:cxn>
                <a:cxn ang="0">
                  <a:pos x="18" y="59"/>
                </a:cxn>
                <a:cxn ang="0">
                  <a:pos x="17" y="30"/>
                </a:cxn>
                <a:cxn ang="0">
                  <a:pos x="17" y="0"/>
                </a:cxn>
                <a:cxn ang="0">
                  <a:pos x="18" y="0"/>
                </a:cxn>
                <a:cxn ang="0">
                  <a:pos x="18" y="0"/>
                </a:cxn>
                <a:cxn ang="0">
                  <a:pos x="19" y="0"/>
                </a:cxn>
                <a:cxn ang="0">
                  <a:pos x="0" y="0"/>
                </a:cxn>
                <a:cxn ang="0">
                  <a:pos x="0" y="410"/>
                </a:cxn>
                <a:cxn ang="0">
                  <a:pos x="56" y="410"/>
                </a:cxn>
              </a:cxnLst>
              <a:rect l="0" t="0" r="r" b="b"/>
              <a:pathLst>
                <a:path w="56" h="410">
                  <a:moveTo>
                    <a:pt x="56" y="410"/>
                  </a:moveTo>
                  <a:lnTo>
                    <a:pt x="56" y="410"/>
                  </a:lnTo>
                  <a:lnTo>
                    <a:pt x="46" y="346"/>
                  </a:lnTo>
                  <a:lnTo>
                    <a:pt x="39" y="297"/>
                  </a:lnTo>
                  <a:lnTo>
                    <a:pt x="33" y="243"/>
                  </a:lnTo>
                  <a:lnTo>
                    <a:pt x="26" y="183"/>
                  </a:lnTo>
                  <a:lnTo>
                    <a:pt x="22" y="122"/>
                  </a:lnTo>
                  <a:lnTo>
                    <a:pt x="18" y="59"/>
                  </a:lnTo>
                  <a:lnTo>
                    <a:pt x="17" y="30"/>
                  </a:lnTo>
                  <a:lnTo>
                    <a:pt x="17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9" y="0"/>
                  </a:lnTo>
                  <a:lnTo>
                    <a:pt x="0" y="0"/>
                  </a:lnTo>
                  <a:lnTo>
                    <a:pt x="0" y="410"/>
                  </a:lnTo>
                  <a:lnTo>
                    <a:pt x="56" y="410"/>
                  </a:ln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13" name="Freeform 31"/>
            <p:cNvSpPr/>
            <p:nvPr/>
          </p:nvSpPr>
          <p:spPr bwMode="auto">
            <a:xfrm>
              <a:off x="4572000" y="3341199"/>
              <a:ext cx="279368" cy="83812"/>
            </a:xfrm>
            <a:custGeom>
              <a:avLst/>
              <a:gdLst/>
              <a:ahLst/>
              <a:cxnLst>
                <a:cxn ang="0">
                  <a:pos x="70" y="8"/>
                </a:cxn>
                <a:cxn ang="0">
                  <a:pos x="70" y="8"/>
                </a:cxn>
                <a:cxn ang="0">
                  <a:pos x="69" y="6"/>
                </a:cxn>
                <a:cxn ang="0">
                  <a:pos x="68" y="4"/>
                </a:cxn>
                <a:cxn ang="0">
                  <a:pos x="66" y="3"/>
                </a:cxn>
                <a:cxn ang="0">
                  <a:pos x="62" y="2"/>
                </a:cxn>
                <a:cxn ang="0">
                  <a:pos x="56" y="2"/>
                </a:cxn>
                <a:cxn ang="0">
                  <a:pos x="56" y="2"/>
                </a:cxn>
                <a:cxn ang="0">
                  <a:pos x="56" y="0"/>
                </a:cxn>
                <a:cxn ang="0">
                  <a:pos x="0" y="0"/>
                </a:cxn>
                <a:cxn ang="0">
                  <a:pos x="0" y="21"/>
                </a:cxn>
                <a:cxn ang="0">
                  <a:pos x="63" y="21"/>
                </a:cxn>
                <a:cxn ang="0">
                  <a:pos x="63" y="21"/>
                </a:cxn>
                <a:cxn ang="0">
                  <a:pos x="67" y="18"/>
                </a:cxn>
                <a:cxn ang="0">
                  <a:pos x="68" y="14"/>
                </a:cxn>
                <a:cxn ang="0">
                  <a:pos x="70" y="8"/>
                </a:cxn>
                <a:cxn ang="0">
                  <a:pos x="70" y="8"/>
                </a:cxn>
              </a:cxnLst>
              <a:rect l="0" t="0" r="r" b="b"/>
              <a:pathLst>
                <a:path w="70" h="21">
                  <a:moveTo>
                    <a:pt x="70" y="8"/>
                  </a:moveTo>
                  <a:lnTo>
                    <a:pt x="70" y="8"/>
                  </a:lnTo>
                  <a:lnTo>
                    <a:pt x="69" y="6"/>
                  </a:lnTo>
                  <a:lnTo>
                    <a:pt x="68" y="4"/>
                  </a:lnTo>
                  <a:lnTo>
                    <a:pt x="66" y="3"/>
                  </a:lnTo>
                  <a:lnTo>
                    <a:pt x="62" y="2"/>
                  </a:lnTo>
                  <a:lnTo>
                    <a:pt x="56" y="2"/>
                  </a:lnTo>
                  <a:lnTo>
                    <a:pt x="56" y="2"/>
                  </a:lnTo>
                  <a:lnTo>
                    <a:pt x="56" y="0"/>
                  </a:lnTo>
                  <a:lnTo>
                    <a:pt x="0" y="0"/>
                  </a:lnTo>
                  <a:lnTo>
                    <a:pt x="0" y="21"/>
                  </a:lnTo>
                  <a:lnTo>
                    <a:pt x="63" y="21"/>
                  </a:lnTo>
                  <a:lnTo>
                    <a:pt x="63" y="21"/>
                  </a:lnTo>
                  <a:lnTo>
                    <a:pt x="67" y="18"/>
                  </a:lnTo>
                  <a:lnTo>
                    <a:pt x="68" y="14"/>
                  </a:lnTo>
                  <a:lnTo>
                    <a:pt x="70" y="8"/>
                  </a:lnTo>
                  <a:lnTo>
                    <a:pt x="70" y="8"/>
                  </a:lnTo>
                  <a:close/>
                </a:path>
              </a:pathLst>
            </a:custGeom>
            <a:solidFill>
              <a:srgbClr val="E2AA15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14" name="Freeform 32"/>
            <p:cNvSpPr/>
            <p:nvPr/>
          </p:nvSpPr>
          <p:spPr bwMode="auto">
            <a:xfrm>
              <a:off x="4572000" y="3425010"/>
              <a:ext cx="423043" cy="550755"/>
            </a:xfrm>
            <a:custGeom>
              <a:avLst/>
              <a:gdLst/>
              <a:ahLst/>
              <a:cxnLst>
                <a:cxn ang="0">
                  <a:pos x="59" y="1"/>
                </a:cxn>
                <a:cxn ang="0">
                  <a:pos x="62" y="1"/>
                </a:cxn>
                <a:cxn ang="0">
                  <a:pos x="62" y="1"/>
                </a:cxn>
                <a:cxn ang="0">
                  <a:pos x="63" y="0"/>
                </a:cxn>
                <a:cxn ang="0">
                  <a:pos x="0" y="0"/>
                </a:cxn>
                <a:cxn ang="0">
                  <a:pos x="0" y="44"/>
                </a:cxn>
                <a:cxn ang="0">
                  <a:pos x="1" y="44"/>
                </a:cxn>
                <a:cxn ang="0">
                  <a:pos x="25" y="44"/>
                </a:cxn>
                <a:cxn ang="0">
                  <a:pos x="25" y="44"/>
                </a:cxn>
                <a:cxn ang="0">
                  <a:pos x="33" y="84"/>
                </a:cxn>
                <a:cxn ang="0">
                  <a:pos x="39" y="114"/>
                </a:cxn>
                <a:cxn ang="0">
                  <a:pos x="46" y="138"/>
                </a:cxn>
                <a:cxn ang="0">
                  <a:pos x="106" y="138"/>
                </a:cxn>
                <a:cxn ang="0">
                  <a:pos x="106" y="138"/>
                </a:cxn>
                <a:cxn ang="0">
                  <a:pos x="91" y="103"/>
                </a:cxn>
                <a:cxn ang="0">
                  <a:pos x="78" y="68"/>
                </a:cxn>
                <a:cxn ang="0">
                  <a:pos x="67" y="34"/>
                </a:cxn>
                <a:cxn ang="0">
                  <a:pos x="62" y="18"/>
                </a:cxn>
                <a:cxn ang="0">
                  <a:pos x="59" y="1"/>
                </a:cxn>
                <a:cxn ang="0">
                  <a:pos x="59" y="1"/>
                </a:cxn>
              </a:cxnLst>
              <a:rect l="0" t="0" r="r" b="b"/>
              <a:pathLst>
                <a:path w="106" h="138">
                  <a:moveTo>
                    <a:pt x="59" y="1"/>
                  </a:moveTo>
                  <a:lnTo>
                    <a:pt x="62" y="1"/>
                  </a:lnTo>
                  <a:lnTo>
                    <a:pt x="62" y="1"/>
                  </a:lnTo>
                  <a:lnTo>
                    <a:pt x="63" y="0"/>
                  </a:lnTo>
                  <a:lnTo>
                    <a:pt x="0" y="0"/>
                  </a:lnTo>
                  <a:lnTo>
                    <a:pt x="0" y="44"/>
                  </a:lnTo>
                  <a:lnTo>
                    <a:pt x="1" y="44"/>
                  </a:lnTo>
                  <a:lnTo>
                    <a:pt x="25" y="44"/>
                  </a:lnTo>
                  <a:lnTo>
                    <a:pt x="25" y="44"/>
                  </a:lnTo>
                  <a:lnTo>
                    <a:pt x="33" y="84"/>
                  </a:lnTo>
                  <a:lnTo>
                    <a:pt x="39" y="114"/>
                  </a:lnTo>
                  <a:lnTo>
                    <a:pt x="46" y="138"/>
                  </a:lnTo>
                  <a:lnTo>
                    <a:pt x="106" y="138"/>
                  </a:lnTo>
                  <a:lnTo>
                    <a:pt x="106" y="138"/>
                  </a:lnTo>
                  <a:lnTo>
                    <a:pt x="91" y="103"/>
                  </a:lnTo>
                  <a:lnTo>
                    <a:pt x="78" y="68"/>
                  </a:lnTo>
                  <a:lnTo>
                    <a:pt x="67" y="34"/>
                  </a:lnTo>
                  <a:lnTo>
                    <a:pt x="62" y="18"/>
                  </a:lnTo>
                  <a:lnTo>
                    <a:pt x="59" y="1"/>
                  </a:lnTo>
                  <a:lnTo>
                    <a:pt x="59" y="1"/>
                  </a:ln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</a:endParaRPr>
            </a:p>
          </p:txBody>
        </p:sp>
      </p:grpSp>
      <p:grpSp>
        <p:nvGrpSpPr>
          <p:cNvPr id="23" name="Group 86"/>
          <p:cNvGrpSpPr/>
          <p:nvPr/>
        </p:nvGrpSpPr>
        <p:grpSpPr>
          <a:xfrm>
            <a:off x="4095998" y="5715018"/>
            <a:ext cx="6761917" cy="615553"/>
            <a:chOff x="3071802" y="4286262"/>
            <a:chExt cx="5072098" cy="461665"/>
          </a:xfrm>
        </p:grpSpPr>
        <p:sp>
          <p:nvSpPr>
            <p:cNvPr id="70" name="Rectangle 69"/>
            <p:cNvSpPr/>
            <p:nvPr/>
          </p:nvSpPr>
          <p:spPr>
            <a:xfrm>
              <a:off x="4000496" y="4334307"/>
              <a:ext cx="1071570" cy="28575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n-ea"/>
              </a:endParaRP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3071802" y="4500576"/>
              <a:ext cx="785818" cy="1588"/>
            </a:xfrm>
            <a:prstGeom prst="line">
              <a:avLst/>
            </a:prstGeom>
            <a:ln w="12700">
              <a:solidFill>
                <a:schemeClr val="accent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Rectangle 53"/>
            <p:cNvSpPr/>
            <p:nvPr/>
          </p:nvSpPr>
          <p:spPr>
            <a:xfrm>
              <a:off x="5357818" y="4286262"/>
              <a:ext cx="278608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Open Sans Light" pitchFamily="34" charset="0"/>
                </a:rPr>
                <a:t>此处添加详细文本描述，建议与标题相关并符合整体语言风格，语言描述尽量简洁生动。尽量将每页幻灯片的字数控制在</a:t>
              </a:r>
              <a:r>
                <a:rPr lang="en-US" altLang="zh-CN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Open Sans Light" pitchFamily="34" charset="0"/>
                </a:rPr>
                <a:t>200</a:t>
              </a:r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Open Sans Light" pitchFamily="34" charset="0"/>
                </a:rPr>
                <a:t>字以内。</a:t>
              </a:r>
              <a:endParaRPr lang="en-US" altLang="zh-CN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 Light" pitchFamily="34" charset="0"/>
              </a:endParaRP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4071934" y="4325223"/>
              <a:ext cx="1030705" cy="2885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900" dirty="0">
                  <a:solidFill>
                    <a:schemeClr val="bg1"/>
                  </a:solidFill>
                  <a:latin typeface="+mn-ea"/>
                  <a:cs typeface="Open Sans" panose="020B0606030504020204" charset="0"/>
                </a:rPr>
                <a:t>添加标题</a:t>
              </a:r>
              <a:r>
                <a:rPr lang="en-US" sz="1900" dirty="0">
                  <a:solidFill>
                    <a:schemeClr val="bg1"/>
                  </a:solidFill>
                  <a:latin typeface="+mn-ea"/>
                  <a:cs typeface="Open Sans" panose="020B0606030504020204" charset="0"/>
                </a:rPr>
                <a:t> 2</a:t>
              </a:r>
            </a:p>
          </p:txBody>
        </p:sp>
      </p:grpSp>
      <p:grpSp>
        <p:nvGrpSpPr>
          <p:cNvPr id="24" name="Group 85"/>
          <p:cNvGrpSpPr/>
          <p:nvPr/>
        </p:nvGrpSpPr>
        <p:grpSpPr>
          <a:xfrm>
            <a:off x="3619806" y="4381509"/>
            <a:ext cx="7238108" cy="615553"/>
            <a:chOff x="2714612" y="3286130"/>
            <a:chExt cx="5429288" cy="461665"/>
          </a:xfrm>
        </p:grpSpPr>
        <p:sp>
          <p:nvSpPr>
            <p:cNvPr id="69" name="Rectangle 68"/>
            <p:cNvSpPr/>
            <p:nvPr/>
          </p:nvSpPr>
          <p:spPr>
            <a:xfrm>
              <a:off x="4000496" y="3328986"/>
              <a:ext cx="1071570" cy="28575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n-ea"/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5357818" y="3286130"/>
              <a:ext cx="278608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Open Sans Light" pitchFamily="34" charset="0"/>
                </a:rPr>
                <a:t>此处添加详细文本描述，建议与标题相关并符合整体语言风格，语言描述尽量简洁生动。尽量将每页幻灯片的字数控制在</a:t>
              </a:r>
              <a:r>
                <a:rPr lang="en-US" altLang="zh-CN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Open Sans Light" pitchFamily="34" charset="0"/>
                </a:rPr>
                <a:t>200</a:t>
              </a:r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Open Sans Light" pitchFamily="34" charset="0"/>
                </a:rPr>
                <a:t>字以内。</a:t>
              </a:r>
              <a:endParaRPr lang="en-US" altLang="zh-CN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 Light" pitchFamily="34" charset="0"/>
              </a:endParaRP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4071934" y="3325091"/>
              <a:ext cx="1030705" cy="2885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900" dirty="0">
                  <a:solidFill>
                    <a:schemeClr val="bg1"/>
                  </a:solidFill>
                  <a:latin typeface="+mn-ea"/>
                  <a:cs typeface="Open Sans" panose="020B0606030504020204" charset="0"/>
                </a:rPr>
                <a:t>添加标题</a:t>
              </a:r>
              <a:r>
                <a:rPr lang="en-US" sz="1900" dirty="0">
                  <a:solidFill>
                    <a:schemeClr val="bg1"/>
                  </a:solidFill>
                  <a:latin typeface="+mn-ea"/>
                  <a:cs typeface="Open Sans" panose="020B0606030504020204" charset="0"/>
                </a:rPr>
                <a:t> 1</a:t>
              </a:r>
            </a:p>
          </p:txBody>
        </p:sp>
        <p:cxnSp>
          <p:nvCxnSpPr>
            <p:cNvPr id="80" name="Straight Connector 79"/>
            <p:cNvCxnSpPr/>
            <p:nvPr/>
          </p:nvCxnSpPr>
          <p:spPr>
            <a:xfrm>
              <a:off x="2714612" y="3500444"/>
              <a:ext cx="1143008" cy="2011"/>
            </a:xfrm>
            <a:prstGeom prst="line">
              <a:avLst/>
            </a:prstGeom>
            <a:ln w="12700">
              <a:solidFill>
                <a:schemeClr val="accent3">
                  <a:lumMod val="40000"/>
                  <a:lumOff val="60000"/>
                </a:schemeClr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标题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单击此处添加标题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42"/>
          <p:cNvGrpSpPr/>
          <p:nvPr/>
        </p:nvGrpSpPr>
        <p:grpSpPr>
          <a:xfrm>
            <a:off x="476943" y="2000241"/>
            <a:ext cx="2190480" cy="4094461"/>
            <a:chOff x="357158" y="1500180"/>
            <a:chExt cx="1643074" cy="3070846"/>
          </a:xfrm>
        </p:grpSpPr>
        <p:sp>
          <p:nvSpPr>
            <p:cNvPr id="4" name="Arc 3"/>
            <p:cNvSpPr/>
            <p:nvPr/>
          </p:nvSpPr>
          <p:spPr>
            <a:xfrm>
              <a:off x="357158" y="1500180"/>
              <a:ext cx="1587688" cy="1587688"/>
            </a:xfrm>
            <a:prstGeom prst="arc">
              <a:avLst>
                <a:gd name="adj1" fmla="val 6246170"/>
                <a:gd name="adj2" fmla="val 11025538"/>
              </a:avLst>
            </a:prstGeom>
            <a:ln w="762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endParaRPr>
            </a:p>
          </p:txBody>
        </p:sp>
        <p:sp>
          <p:nvSpPr>
            <p:cNvPr id="6" name="Arc 5"/>
            <p:cNvSpPr/>
            <p:nvPr/>
          </p:nvSpPr>
          <p:spPr>
            <a:xfrm>
              <a:off x="357158" y="1500180"/>
              <a:ext cx="1587688" cy="1587688"/>
            </a:xfrm>
            <a:prstGeom prst="arc">
              <a:avLst>
                <a:gd name="adj1" fmla="val 10911891"/>
                <a:gd name="adj2" fmla="val 4270614"/>
              </a:avLst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848649" y="2668223"/>
              <a:ext cx="652930" cy="652930"/>
            </a:xfrm>
            <a:prstGeom prst="ellipse">
              <a:avLst/>
            </a:prstGeom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endParaRPr>
            </a:p>
          </p:txBody>
        </p:sp>
        <p:sp>
          <p:nvSpPr>
            <p:cNvPr id="20" name="AutoShape 117"/>
            <p:cNvSpPr/>
            <p:nvPr/>
          </p:nvSpPr>
          <p:spPr bwMode="auto">
            <a:xfrm>
              <a:off x="1036277" y="2915148"/>
              <a:ext cx="293698" cy="220398"/>
            </a:xfrm>
            <a:custGeom>
              <a:avLst/>
              <a:gdLst>
                <a:gd name="T0" fmla="+- 0 10799 1"/>
                <a:gd name="T1" fmla="*/ T0 w 21596"/>
                <a:gd name="T2" fmla="*/ 10800 h 21600"/>
                <a:gd name="T3" fmla="+- 0 10799 1"/>
                <a:gd name="T4" fmla="*/ T3 w 21596"/>
                <a:gd name="T5" fmla="*/ 10800 h 21600"/>
                <a:gd name="T6" fmla="+- 0 10799 1"/>
                <a:gd name="T7" fmla="*/ T6 w 21596"/>
                <a:gd name="T8" fmla="*/ 10800 h 21600"/>
                <a:gd name="T9" fmla="+- 0 10799 1"/>
                <a:gd name="T10" fmla="*/ T9 w 21596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596" h="21600">
                  <a:moveTo>
                    <a:pt x="4511" y="2151"/>
                  </a:moveTo>
                  <a:lnTo>
                    <a:pt x="6064" y="3877"/>
                  </a:lnTo>
                  <a:lnTo>
                    <a:pt x="4246" y="6302"/>
                  </a:lnTo>
                  <a:lnTo>
                    <a:pt x="1353" y="6302"/>
                  </a:lnTo>
                  <a:cubicBezTo>
                    <a:pt x="1353" y="6302"/>
                    <a:pt x="4511" y="2151"/>
                    <a:pt x="4511" y="2151"/>
                  </a:cubicBezTo>
                  <a:close/>
                  <a:moveTo>
                    <a:pt x="17348" y="6302"/>
                  </a:moveTo>
                  <a:lnTo>
                    <a:pt x="15531" y="3877"/>
                  </a:lnTo>
                  <a:lnTo>
                    <a:pt x="17082" y="2153"/>
                  </a:lnTo>
                  <a:lnTo>
                    <a:pt x="20191" y="6302"/>
                  </a:lnTo>
                  <a:cubicBezTo>
                    <a:pt x="20191" y="6302"/>
                    <a:pt x="17348" y="6302"/>
                    <a:pt x="17348" y="6302"/>
                  </a:cubicBezTo>
                  <a:close/>
                  <a:moveTo>
                    <a:pt x="17264" y="7202"/>
                  </a:moveTo>
                  <a:lnTo>
                    <a:pt x="19663" y="7202"/>
                  </a:lnTo>
                  <a:lnTo>
                    <a:pt x="13021" y="16638"/>
                  </a:lnTo>
                  <a:cubicBezTo>
                    <a:pt x="13021" y="16638"/>
                    <a:pt x="17264" y="7202"/>
                    <a:pt x="17264" y="7202"/>
                  </a:cubicBezTo>
                  <a:close/>
                  <a:moveTo>
                    <a:pt x="8574" y="16637"/>
                  </a:moveTo>
                  <a:lnTo>
                    <a:pt x="1933" y="7202"/>
                  </a:lnTo>
                  <a:lnTo>
                    <a:pt x="4330" y="7202"/>
                  </a:lnTo>
                  <a:cubicBezTo>
                    <a:pt x="4330" y="7202"/>
                    <a:pt x="8574" y="16637"/>
                    <a:pt x="8574" y="16637"/>
                  </a:cubicBezTo>
                  <a:close/>
                  <a:moveTo>
                    <a:pt x="8429" y="7202"/>
                  </a:moveTo>
                  <a:lnTo>
                    <a:pt x="10084" y="18249"/>
                  </a:lnTo>
                  <a:lnTo>
                    <a:pt x="5117" y="7202"/>
                  </a:lnTo>
                  <a:cubicBezTo>
                    <a:pt x="5117" y="7202"/>
                    <a:pt x="8429" y="7202"/>
                    <a:pt x="8429" y="7202"/>
                  </a:cubicBezTo>
                  <a:close/>
                  <a:moveTo>
                    <a:pt x="6584" y="4456"/>
                  </a:moveTo>
                  <a:lnTo>
                    <a:pt x="8246" y="6302"/>
                  </a:lnTo>
                  <a:lnTo>
                    <a:pt x="5200" y="6302"/>
                  </a:lnTo>
                  <a:cubicBezTo>
                    <a:pt x="5200" y="6302"/>
                    <a:pt x="6584" y="4456"/>
                    <a:pt x="6584" y="4456"/>
                  </a:cubicBezTo>
                  <a:close/>
                  <a:moveTo>
                    <a:pt x="6543" y="3238"/>
                  </a:moveTo>
                  <a:lnTo>
                    <a:pt x="5250" y="1800"/>
                  </a:lnTo>
                  <a:lnTo>
                    <a:pt x="7621" y="1800"/>
                  </a:lnTo>
                  <a:cubicBezTo>
                    <a:pt x="7621" y="1800"/>
                    <a:pt x="6543" y="3238"/>
                    <a:pt x="6543" y="3238"/>
                  </a:cubicBezTo>
                  <a:close/>
                  <a:moveTo>
                    <a:pt x="10797" y="3466"/>
                  </a:moveTo>
                  <a:lnTo>
                    <a:pt x="9299" y="1800"/>
                  </a:lnTo>
                  <a:lnTo>
                    <a:pt x="12296" y="1800"/>
                  </a:lnTo>
                  <a:cubicBezTo>
                    <a:pt x="12296" y="1800"/>
                    <a:pt x="10797" y="3466"/>
                    <a:pt x="10797" y="3466"/>
                  </a:cubicBezTo>
                  <a:close/>
                  <a:moveTo>
                    <a:pt x="13974" y="1800"/>
                  </a:moveTo>
                  <a:lnTo>
                    <a:pt x="16345" y="1800"/>
                  </a:lnTo>
                  <a:lnTo>
                    <a:pt x="15052" y="3238"/>
                  </a:lnTo>
                  <a:cubicBezTo>
                    <a:pt x="15052" y="3238"/>
                    <a:pt x="13974" y="1800"/>
                    <a:pt x="13974" y="1800"/>
                  </a:cubicBezTo>
                  <a:close/>
                  <a:moveTo>
                    <a:pt x="13349" y="6302"/>
                  </a:moveTo>
                  <a:lnTo>
                    <a:pt x="15011" y="4456"/>
                  </a:lnTo>
                  <a:lnTo>
                    <a:pt x="16394" y="6302"/>
                  </a:lnTo>
                  <a:cubicBezTo>
                    <a:pt x="16394" y="6302"/>
                    <a:pt x="13349" y="6302"/>
                    <a:pt x="13349" y="6302"/>
                  </a:cubicBezTo>
                  <a:close/>
                  <a:moveTo>
                    <a:pt x="13166" y="7202"/>
                  </a:moveTo>
                  <a:lnTo>
                    <a:pt x="16478" y="7202"/>
                  </a:lnTo>
                  <a:lnTo>
                    <a:pt x="11511" y="18249"/>
                  </a:lnTo>
                  <a:cubicBezTo>
                    <a:pt x="11511" y="18249"/>
                    <a:pt x="13166" y="7202"/>
                    <a:pt x="13166" y="7202"/>
                  </a:cubicBezTo>
                  <a:close/>
                  <a:moveTo>
                    <a:pt x="12478" y="7202"/>
                  </a:moveTo>
                  <a:lnTo>
                    <a:pt x="10797" y="18414"/>
                  </a:lnTo>
                  <a:lnTo>
                    <a:pt x="9117" y="7202"/>
                  </a:lnTo>
                  <a:cubicBezTo>
                    <a:pt x="9117" y="7202"/>
                    <a:pt x="12478" y="7202"/>
                    <a:pt x="12478" y="7202"/>
                  </a:cubicBezTo>
                  <a:close/>
                  <a:moveTo>
                    <a:pt x="8773" y="5716"/>
                  </a:moveTo>
                  <a:lnTo>
                    <a:pt x="7064" y="3817"/>
                  </a:lnTo>
                  <a:lnTo>
                    <a:pt x="8426" y="2000"/>
                  </a:lnTo>
                  <a:lnTo>
                    <a:pt x="10270" y="4051"/>
                  </a:lnTo>
                  <a:cubicBezTo>
                    <a:pt x="10270" y="4051"/>
                    <a:pt x="8773" y="5716"/>
                    <a:pt x="8773" y="5716"/>
                  </a:cubicBezTo>
                  <a:close/>
                  <a:moveTo>
                    <a:pt x="11325" y="4051"/>
                  </a:moveTo>
                  <a:lnTo>
                    <a:pt x="13169" y="2000"/>
                  </a:lnTo>
                  <a:lnTo>
                    <a:pt x="14531" y="3817"/>
                  </a:lnTo>
                  <a:lnTo>
                    <a:pt x="12822" y="5716"/>
                  </a:lnTo>
                  <a:cubicBezTo>
                    <a:pt x="12822" y="5716"/>
                    <a:pt x="11325" y="4051"/>
                    <a:pt x="11325" y="4051"/>
                  </a:cubicBezTo>
                  <a:close/>
                  <a:moveTo>
                    <a:pt x="12296" y="6302"/>
                  </a:moveTo>
                  <a:lnTo>
                    <a:pt x="9299" y="6302"/>
                  </a:lnTo>
                  <a:lnTo>
                    <a:pt x="10797" y="4638"/>
                  </a:lnTo>
                  <a:cubicBezTo>
                    <a:pt x="10797" y="4638"/>
                    <a:pt x="12296" y="6302"/>
                    <a:pt x="12296" y="6302"/>
                  </a:cubicBezTo>
                  <a:close/>
                  <a:moveTo>
                    <a:pt x="21200" y="5102"/>
                  </a:moveTo>
                  <a:lnTo>
                    <a:pt x="17771" y="527"/>
                  </a:lnTo>
                  <a:cubicBezTo>
                    <a:pt x="17518" y="189"/>
                    <a:pt x="17176" y="0"/>
                    <a:pt x="16817" y="0"/>
                  </a:cubicBezTo>
                  <a:lnTo>
                    <a:pt x="4779" y="0"/>
                  </a:lnTo>
                  <a:cubicBezTo>
                    <a:pt x="4420" y="0"/>
                    <a:pt x="4077" y="189"/>
                    <a:pt x="3824" y="527"/>
                  </a:cubicBezTo>
                  <a:lnTo>
                    <a:pt x="395" y="5102"/>
                  </a:lnTo>
                  <a:cubicBezTo>
                    <a:pt x="131" y="5455"/>
                    <a:pt x="-1" y="5921"/>
                    <a:pt x="-1" y="6387"/>
                  </a:cubicBezTo>
                  <a:cubicBezTo>
                    <a:pt x="1" y="6810"/>
                    <a:pt x="114" y="7233"/>
                    <a:pt x="341" y="7573"/>
                  </a:cubicBezTo>
                  <a:lnTo>
                    <a:pt x="9788" y="20995"/>
                  </a:lnTo>
                  <a:cubicBezTo>
                    <a:pt x="10045" y="21379"/>
                    <a:pt x="10412" y="21599"/>
                    <a:pt x="10797" y="21599"/>
                  </a:cubicBezTo>
                  <a:cubicBezTo>
                    <a:pt x="11183" y="21599"/>
                    <a:pt x="11550" y="21379"/>
                    <a:pt x="11807" y="20995"/>
                  </a:cubicBezTo>
                  <a:lnTo>
                    <a:pt x="21255" y="7573"/>
                  </a:lnTo>
                  <a:cubicBezTo>
                    <a:pt x="21485" y="7226"/>
                    <a:pt x="21598" y="6791"/>
                    <a:pt x="21595" y="6359"/>
                  </a:cubicBezTo>
                  <a:cubicBezTo>
                    <a:pt x="21593" y="5902"/>
                    <a:pt x="21459" y="5449"/>
                    <a:pt x="21200" y="5102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/>
            <a:p>
              <a:pPr defTabSz="608965"/>
              <a:endParaRPr lang="en-US" sz="400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357158" y="3786196"/>
              <a:ext cx="1643074" cy="7848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Open Sans Light" pitchFamily="34" charset="0"/>
                </a:rPr>
                <a:t>此处添加详细文本描述，建议与标题相关并符合整体语言风格，语言描述尽量简洁生动。尽量将每页幻灯片的字数控制在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Open Sans Light" pitchFamily="34" charset="0"/>
                </a:rPr>
                <a:t>200</a:t>
              </a:r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Open Sans Light" pitchFamily="34" charset="0"/>
                </a:rPr>
                <a:t>字以内。</a:t>
              </a:r>
              <a:endPara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 Light" pitchFamily="34" charset="0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644282" y="1928808"/>
              <a:ext cx="1090825" cy="62324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4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Open Sans" panose="020B0606030504020204" charset="0"/>
                </a:rPr>
                <a:t>80%</a:t>
              </a: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758214" y="3429006"/>
              <a:ext cx="869582" cy="2885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1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Open Sans" panose="020B0606030504020204" charset="0"/>
                </a:rPr>
                <a:t>添加标题</a:t>
              </a:r>
              <a:endParaRPr lang="en-US" sz="19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charset="0"/>
              </a:endParaRPr>
            </a:p>
          </p:txBody>
        </p:sp>
      </p:grpSp>
      <p:grpSp>
        <p:nvGrpSpPr>
          <p:cNvPr id="21" name="Group 43"/>
          <p:cNvGrpSpPr/>
          <p:nvPr/>
        </p:nvGrpSpPr>
        <p:grpSpPr>
          <a:xfrm>
            <a:off x="3524567" y="2000241"/>
            <a:ext cx="2190480" cy="4094461"/>
            <a:chOff x="2643174" y="1500180"/>
            <a:chExt cx="1643074" cy="3070846"/>
          </a:xfrm>
        </p:grpSpPr>
        <p:sp>
          <p:nvSpPr>
            <p:cNvPr id="3" name="Arc 2"/>
            <p:cNvSpPr/>
            <p:nvPr/>
          </p:nvSpPr>
          <p:spPr>
            <a:xfrm>
              <a:off x="2643174" y="1500180"/>
              <a:ext cx="1587688" cy="1587688"/>
            </a:xfrm>
            <a:prstGeom prst="arc">
              <a:avLst>
                <a:gd name="adj1" fmla="val 6246170"/>
                <a:gd name="adj2" fmla="val 13766270"/>
              </a:avLst>
            </a:prstGeom>
            <a:ln w="762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endParaRPr>
            </a:p>
          </p:txBody>
        </p:sp>
        <p:sp>
          <p:nvSpPr>
            <p:cNvPr id="9" name="Arc 8"/>
            <p:cNvSpPr/>
            <p:nvPr/>
          </p:nvSpPr>
          <p:spPr>
            <a:xfrm>
              <a:off x="2643174" y="1500180"/>
              <a:ext cx="1587688" cy="1587688"/>
            </a:xfrm>
            <a:prstGeom prst="arc">
              <a:avLst>
                <a:gd name="adj1" fmla="val 13603009"/>
                <a:gd name="adj2" fmla="val 4270614"/>
              </a:avLst>
            </a:prstGeom>
            <a:ln w="762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3134665" y="2668223"/>
              <a:ext cx="652930" cy="652930"/>
            </a:xfrm>
            <a:prstGeom prst="ellipse">
              <a:avLst/>
            </a:prstGeom>
            <a:solidFill>
              <a:schemeClr val="accent3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endParaRPr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3322293" y="2853221"/>
              <a:ext cx="293696" cy="293696"/>
              <a:chOff x="3288121" y="2035176"/>
              <a:chExt cx="366050" cy="366050"/>
            </a:xfrm>
            <a:solidFill>
              <a:schemeClr val="bg1"/>
            </a:solidFill>
          </p:grpSpPr>
          <p:sp>
            <p:nvSpPr>
              <p:cNvPr id="25" name="AutoShape 123"/>
              <p:cNvSpPr/>
              <p:nvPr/>
            </p:nvSpPr>
            <p:spPr bwMode="auto">
              <a:xfrm>
                <a:off x="3288121" y="2035176"/>
                <a:ext cx="366050" cy="36605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8180" y="12132"/>
                    </a:moveTo>
                    <a:cubicBezTo>
                      <a:pt x="17710" y="12226"/>
                      <a:pt x="17327" y="12561"/>
                      <a:pt x="17170" y="13012"/>
                    </a:cubicBezTo>
                    <a:cubicBezTo>
                      <a:pt x="17083" y="13261"/>
                      <a:pt x="16981" y="13503"/>
                      <a:pt x="16868" y="13738"/>
                    </a:cubicBezTo>
                    <a:cubicBezTo>
                      <a:pt x="16658" y="14169"/>
                      <a:pt x="16694" y="14677"/>
                      <a:pt x="16959" y="15075"/>
                    </a:cubicBezTo>
                    <a:lnTo>
                      <a:pt x="18131" y="16833"/>
                    </a:lnTo>
                    <a:lnTo>
                      <a:pt x="16832" y="18132"/>
                    </a:lnTo>
                    <a:lnTo>
                      <a:pt x="15075" y="16960"/>
                    </a:lnTo>
                    <a:cubicBezTo>
                      <a:pt x="14850" y="16810"/>
                      <a:pt x="14589" y="16733"/>
                      <a:pt x="14326" y="16733"/>
                    </a:cubicBezTo>
                    <a:cubicBezTo>
                      <a:pt x="14126" y="16733"/>
                      <a:pt x="13924" y="16778"/>
                      <a:pt x="13738" y="16868"/>
                    </a:cubicBezTo>
                    <a:cubicBezTo>
                      <a:pt x="13504" y="16981"/>
                      <a:pt x="13262" y="17083"/>
                      <a:pt x="13012" y="17170"/>
                    </a:cubicBezTo>
                    <a:cubicBezTo>
                      <a:pt x="12561" y="17327"/>
                      <a:pt x="12226" y="17712"/>
                      <a:pt x="12133" y="18180"/>
                    </a:cubicBezTo>
                    <a:lnTo>
                      <a:pt x="11717" y="20249"/>
                    </a:lnTo>
                    <a:lnTo>
                      <a:pt x="9881" y="20249"/>
                    </a:lnTo>
                    <a:lnTo>
                      <a:pt x="9467" y="18180"/>
                    </a:lnTo>
                    <a:cubicBezTo>
                      <a:pt x="9373" y="17712"/>
                      <a:pt x="9039" y="17327"/>
                      <a:pt x="8588" y="17170"/>
                    </a:cubicBezTo>
                    <a:cubicBezTo>
                      <a:pt x="8339" y="17083"/>
                      <a:pt x="8096" y="16983"/>
                      <a:pt x="7861" y="16869"/>
                    </a:cubicBezTo>
                    <a:cubicBezTo>
                      <a:pt x="7675" y="16778"/>
                      <a:pt x="7474" y="16733"/>
                      <a:pt x="7273" y="16733"/>
                    </a:cubicBezTo>
                    <a:cubicBezTo>
                      <a:pt x="7011" y="16733"/>
                      <a:pt x="6750" y="16810"/>
                      <a:pt x="6525" y="16960"/>
                    </a:cubicBezTo>
                    <a:lnTo>
                      <a:pt x="4767" y="18132"/>
                    </a:lnTo>
                    <a:lnTo>
                      <a:pt x="3468" y="16833"/>
                    </a:lnTo>
                    <a:lnTo>
                      <a:pt x="4639" y="15075"/>
                    </a:lnTo>
                    <a:cubicBezTo>
                      <a:pt x="4904" y="14677"/>
                      <a:pt x="4939" y="14169"/>
                      <a:pt x="4732" y="13738"/>
                    </a:cubicBezTo>
                    <a:cubicBezTo>
                      <a:pt x="4618" y="13504"/>
                      <a:pt x="4516" y="13263"/>
                      <a:pt x="4429" y="13013"/>
                    </a:cubicBezTo>
                    <a:cubicBezTo>
                      <a:pt x="4273" y="12561"/>
                      <a:pt x="3888" y="12227"/>
                      <a:pt x="3419" y="12133"/>
                    </a:cubicBezTo>
                    <a:lnTo>
                      <a:pt x="1350" y="11718"/>
                    </a:lnTo>
                    <a:lnTo>
                      <a:pt x="1349" y="9882"/>
                    </a:lnTo>
                    <a:lnTo>
                      <a:pt x="3419" y="9468"/>
                    </a:lnTo>
                    <a:cubicBezTo>
                      <a:pt x="3888" y="9374"/>
                      <a:pt x="4273" y="9039"/>
                      <a:pt x="4429" y="8588"/>
                    </a:cubicBezTo>
                    <a:cubicBezTo>
                      <a:pt x="4516" y="8338"/>
                      <a:pt x="4617" y="8096"/>
                      <a:pt x="4731" y="7862"/>
                    </a:cubicBezTo>
                    <a:cubicBezTo>
                      <a:pt x="4940" y="7431"/>
                      <a:pt x="4905" y="6923"/>
                      <a:pt x="4639" y="6524"/>
                    </a:cubicBezTo>
                    <a:lnTo>
                      <a:pt x="3468" y="4767"/>
                    </a:lnTo>
                    <a:lnTo>
                      <a:pt x="4767" y="3468"/>
                    </a:lnTo>
                    <a:lnTo>
                      <a:pt x="6525" y="4639"/>
                    </a:lnTo>
                    <a:cubicBezTo>
                      <a:pt x="6750" y="4790"/>
                      <a:pt x="7011" y="4866"/>
                      <a:pt x="7273" y="4866"/>
                    </a:cubicBezTo>
                    <a:cubicBezTo>
                      <a:pt x="7474" y="4866"/>
                      <a:pt x="7674" y="4822"/>
                      <a:pt x="7861" y="4732"/>
                    </a:cubicBezTo>
                    <a:cubicBezTo>
                      <a:pt x="8095" y="4619"/>
                      <a:pt x="8337" y="4517"/>
                      <a:pt x="8586" y="4430"/>
                    </a:cubicBezTo>
                    <a:cubicBezTo>
                      <a:pt x="9039" y="4272"/>
                      <a:pt x="9373" y="3888"/>
                      <a:pt x="9467" y="3420"/>
                    </a:cubicBezTo>
                    <a:lnTo>
                      <a:pt x="9881" y="1350"/>
                    </a:lnTo>
                    <a:lnTo>
                      <a:pt x="11717" y="1350"/>
                    </a:lnTo>
                    <a:lnTo>
                      <a:pt x="12131" y="3420"/>
                    </a:lnTo>
                    <a:cubicBezTo>
                      <a:pt x="12225" y="3888"/>
                      <a:pt x="12560" y="4272"/>
                      <a:pt x="13012" y="4430"/>
                    </a:cubicBezTo>
                    <a:cubicBezTo>
                      <a:pt x="13261" y="4517"/>
                      <a:pt x="13502" y="4617"/>
                      <a:pt x="13737" y="4731"/>
                    </a:cubicBezTo>
                    <a:cubicBezTo>
                      <a:pt x="13924" y="4822"/>
                      <a:pt x="14125" y="4866"/>
                      <a:pt x="14326" y="4866"/>
                    </a:cubicBezTo>
                    <a:cubicBezTo>
                      <a:pt x="14589" y="4866"/>
                      <a:pt x="14850" y="4790"/>
                      <a:pt x="15075" y="4639"/>
                    </a:cubicBezTo>
                    <a:lnTo>
                      <a:pt x="16832" y="3468"/>
                    </a:lnTo>
                    <a:lnTo>
                      <a:pt x="18131" y="4767"/>
                    </a:lnTo>
                    <a:lnTo>
                      <a:pt x="16959" y="6524"/>
                    </a:lnTo>
                    <a:cubicBezTo>
                      <a:pt x="16694" y="6923"/>
                      <a:pt x="16660" y="7431"/>
                      <a:pt x="16867" y="7861"/>
                    </a:cubicBezTo>
                    <a:cubicBezTo>
                      <a:pt x="16980" y="8096"/>
                      <a:pt x="17083" y="8337"/>
                      <a:pt x="17170" y="8587"/>
                    </a:cubicBezTo>
                    <a:cubicBezTo>
                      <a:pt x="17327" y="9039"/>
                      <a:pt x="17710" y="9373"/>
                      <a:pt x="18180" y="9467"/>
                    </a:cubicBezTo>
                    <a:lnTo>
                      <a:pt x="20248" y="9882"/>
                    </a:lnTo>
                    <a:lnTo>
                      <a:pt x="20250" y="11718"/>
                    </a:lnTo>
                    <a:cubicBezTo>
                      <a:pt x="20250" y="11718"/>
                      <a:pt x="18180" y="12132"/>
                      <a:pt x="18180" y="12132"/>
                    </a:cubicBezTo>
                    <a:close/>
                    <a:moveTo>
                      <a:pt x="20513" y="8558"/>
                    </a:moveTo>
                    <a:lnTo>
                      <a:pt x="18445" y="8143"/>
                    </a:lnTo>
                    <a:cubicBezTo>
                      <a:pt x="18341" y="7844"/>
                      <a:pt x="18218" y="7554"/>
                      <a:pt x="18082" y="7273"/>
                    </a:cubicBezTo>
                    <a:lnTo>
                      <a:pt x="19254" y="5516"/>
                    </a:lnTo>
                    <a:cubicBezTo>
                      <a:pt x="19611" y="4980"/>
                      <a:pt x="19540" y="4268"/>
                      <a:pt x="19085" y="3813"/>
                    </a:cubicBezTo>
                    <a:lnTo>
                      <a:pt x="17787" y="2514"/>
                    </a:lnTo>
                    <a:cubicBezTo>
                      <a:pt x="17526" y="2253"/>
                      <a:pt x="17181" y="2118"/>
                      <a:pt x="16831" y="2118"/>
                    </a:cubicBezTo>
                    <a:cubicBezTo>
                      <a:pt x="16573" y="2118"/>
                      <a:pt x="16312" y="2193"/>
                      <a:pt x="16084" y="2345"/>
                    </a:cubicBezTo>
                    <a:lnTo>
                      <a:pt x="14326" y="3516"/>
                    </a:lnTo>
                    <a:cubicBezTo>
                      <a:pt x="14044" y="3380"/>
                      <a:pt x="13754" y="3258"/>
                      <a:pt x="13455" y="3155"/>
                    </a:cubicBezTo>
                    <a:lnTo>
                      <a:pt x="13041" y="1085"/>
                    </a:lnTo>
                    <a:cubicBezTo>
                      <a:pt x="12916" y="454"/>
                      <a:pt x="12361" y="0"/>
                      <a:pt x="11717" y="0"/>
                    </a:cubicBezTo>
                    <a:lnTo>
                      <a:pt x="9881" y="0"/>
                    </a:lnTo>
                    <a:cubicBezTo>
                      <a:pt x="9238" y="0"/>
                      <a:pt x="8684" y="454"/>
                      <a:pt x="8557" y="1085"/>
                    </a:cubicBezTo>
                    <a:lnTo>
                      <a:pt x="8143" y="3155"/>
                    </a:lnTo>
                    <a:cubicBezTo>
                      <a:pt x="7843" y="3258"/>
                      <a:pt x="7554" y="3381"/>
                      <a:pt x="7273" y="3516"/>
                    </a:cubicBezTo>
                    <a:lnTo>
                      <a:pt x="5516" y="2345"/>
                    </a:lnTo>
                    <a:cubicBezTo>
                      <a:pt x="5287" y="2193"/>
                      <a:pt x="5026" y="2118"/>
                      <a:pt x="4767" y="2118"/>
                    </a:cubicBezTo>
                    <a:cubicBezTo>
                      <a:pt x="4419" y="2118"/>
                      <a:pt x="4073" y="2253"/>
                      <a:pt x="3812" y="2514"/>
                    </a:cubicBezTo>
                    <a:lnTo>
                      <a:pt x="2514" y="3813"/>
                    </a:lnTo>
                    <a:cubicBezTo>
                      <a:pt x="2059" y="4268"/>
                      <a:pt x="1988" y="4980"/>
                      <a:pt x="2345" y="5516"/>
                    </a:cubicBezTo>
                    <a:lnTo>
                      <a:pt x="3516" y="7273"/>
                    </a:lnTo>
                    <a:cubicBezTo>
                      <a:pt x="3380" y="7555"/>
                      <a:pt x="3258" y="7844"/>
                      <a:pt x="3154" y="8144"/>
                    </a:cubicBezTo>
                    <a:lnTo>
                      <a:pt x="1085" y="8558"/>
                    </a:lnTo>
                    <a:cubicBezTo>
                      <a:pt x="454" y="8684"/>
                      <a:pt x="0" y="9238"/>
                      <a:pt x="0" y="9882"/>
                    </a:cubicBezTo>
                    <a:lnTo>
                      <a:pt x="0" y="11718"/>
                    </a:lnTo>
                    <a:cubicBezTo>
                      <a:pt x="0" y="12361"/>
                      <a:pt x="454" y="12916"/>
                      <a:pt x="1085" y="13042"/>
                    </a:cubicBezTo>
                    <a:lnTo>
                      <a:pt x="3154" y="13456"/>
                    </a:lnTo>
                    <a:cubicBezTo>
                      <a:pt x="3258" y="13755"/>
                      <a:pt x="3380" y="14046"/>
                      <a:pt x="3516" y="14326"/>
                    </a:cubicBezTo>
                    <a:lnTo>
                      <a:pt x="2345" y="16083"/>
                    </a:lnTo>
                    <a:cubicBezTo>
                      <a:pt x="1988" y="16619"/>
                      <a:pt x="2059" y="17332"/>
                      <a:pt x="2514" y="17787"/>
                    </a:cubicBezTo>
                    <a:lnTo>
                      <a:pt x="3812" y="19086"/>
                    </a:lnTo>
                    <a:cubicBezTo>
                      <a:pt x="4073" y="19346"/>
                      <a:pt x="4419" y="19482"/>
                      <a:pt x="4767" y="19482"/>
                    </a:cubicBezTo>
                    <a:cubicBezTo>
                      <a:pt x="5026" y="19482"/>
                      <a:pt x="5287" y="19406"/>
                      <a:pt x="5516" y="19254"/>
                    </a:cubicBezTo>
                    <a:lnTo>
                      <a:pt x="7273" y="18083"/>
                    </a:lnTo>
                    <a:cubicBezTo>
                      <a:pt x="7554" y="18220"/>
                      <a:pt x="7843" y="18341"/>
                      <a:pt x="8143" y="18445"/>
                    </a:cubicBezTo>
                    <a:lnTo>
                      <a:pt x="8557" y="20514"/>
                    </a:lnTo>
                    <a:cubicBezTo>
                      <a:pt x="8684" y="21146"/>
                      <a:pt x="9238" y="21599"/>
                      <a:pt x="9881" y="21599"/>
                    </a:cubicBezTo>
                    <a:lnTo>
                      <a:pt x="11717" y="21599"/>
                    </a:lnTo>
                    <a:cubicBezTo>
                      <a:pt x="12361" y="21599"/>
                      <a:pt x="12916" y="21146"/>
                      <a:pt x="13041" y="20514"/>
                    </a:cubicBezTo>
                    <a:lnTo>
                      <a:pt x="13456" y="18445"/>
                    </a:lnTo>
                    <a:cubicBezTo>
                      <a:pt x="13755" y="18341"/>
                      <a:pt x="14046" y="18219"/>
                      <a:pt x="14326" y="18083"/>
                    </a:cubicBezTo>
                    <a:lnTo>
                      <a:pt x="16084" y="19254"/>
                    </a:lnTo>
                    <a:cubicBezTo>
                      <a:pt x="16312" y="19406"/>
                      <a:pt x="16573" y="19482"/>
                      <a:pt x="16831" y="19482"/>
                    </a:cubicBezTo>
                    <a:cubicBezTo>
                      <a:pt x="17181" y="19482"/>
                      <a:pt x="17526" y="19346"/>
                      <a:pt x="17787" y="19086"/>
                    </a:cubicBezTo>
                    <a:lnTo>
                      <a:pt x="19085" y="17787"/>
                    </a:lnTo>
                    <a:cubicBezTo>
                      <a:pt x="19540" y="17332"/>
                      <a:pt x="19611" y="16619"/>
                      <a:pt x="19254" y="16083"/>
                    </a:cubicBezTo>
                    <a:lnTo>
                      <a:pt x="18082" y="14326"/>
                    </a:lnTo>
                    <a:cubicBezTo>
                      <a:pt x="18219" y="14045"/>
                      <a:pt x="18341" y="13755"/>
                      <a:pt x="18445" y="13456"/>
                    </a:cubicBezTo>
                    <a:lnTo>
                      <a:pt x="20513" y="13042"/>
                    </a:lnTo>
                    <a:cubicBezTo>
                      <a:pt x="21145" y="12916"/>
                      <a:pt x="21599" y="12361"/>
                      <a:pt x="21599" y="11718"/>
                    </a:cubicBezTo>
                    <a:lnTo>
                      <a:pt x="21599" y="9882"/>
                    </a:lnTo>
                    <a:cubicBezTo>
                      <a:pt x="21599" y="9238"/>
                      <a:pt x="21145" y="8684"/>
                      <a:pt x="20513" y="8558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608965"/>
                <a:endParaRPr lang="en-US" sz="4000">
                  <a:solidFill>
                    <a:schemeClr val="tx1">
                      <a:lumMod val="50000"/>
                      <a:lumOff val="5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ea"/>
                </a:endParaRPr>
              </a:p>
            </p:txBody>
          </p:sp>
          <p:sp>
            <p:nvSpPr>
              <p:cNvPr id="26" name="AutoShape 124"/>
              <p:cNvSpPr/>
              <p:nvPr/>
            </p:nvSpPr>
            <p:spPr bwMode="auto">
              <a:xfrm>
                <a:off x="3391366" y="2137795"/>
                <a:ext cx="160186" cy="16018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20250"/>
                    </a:moveTo>
                    <a:cubicBezTo>
                      <a:pt x="5580" y="20250"/>
                      <a:pt x="1350" y="16017"/>
                      <a:pt x="1350" y="10800"/>
                    </a:cubicBezTo>
                    <a:cubicBezTo>
                      <a:pt x="1350" y="5582"/>
                      <a:pt x="5580" y="1349"/>
                      <a:pt x="10800" y="1349"/>
                    </a:cubicBezTo>
                    <a:cubicBezTo>
                      <a:pt x="16016" y="1349"/>
                      <a:pt x="20250" y="5582"/>
                      <a:pt x="20250" y="10800"/>
                    </a:cubicBezTo>
                    <a:cubicBezTo>
                      <a:pt x="20250" y="16017"/>
                      <a:pt x="16016" y="20250"/>
                      <a:pt x="10800" y="20250"/>
                    </a:cubicBezTo>
                    <a:moveTo>
                      <a:pt x="10800" y="0"/>
                    </a:moveTo>
                    <a:cubicBezTo>
                      <a:pt x="4836" y="0"/>
                      <a:pt x="0" y="4836"/>
                      <a:pt x="0" y="10800"/>
                    </a:cubicBezTo>
                    <a:cubicBezTo>
                      <a:pt x="0" y="16763"/>
                      <a:pt x="4836" y="21600"/>
                      <a:pt x="10800" y="21600"/>
                    </a:cubicBezTo>
                    <a:cubicBezTo>
                      <a:pt x="16763" y="21600"/>
                      <a:pt x="21599" y="16763"/>
                      <a:pt x="21599" y="10800"/>
                    </a:cubicBezTo>
                    <a:cubicBezTo>
                      <a:pt x="21599" y="4836"/>
                      <a:pt x="16763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608965"/>
                <a:endParaRPr lang="en-US" sz="4000">
                  <a:solidFill>
                    <a:schemeClr val="tx1">
                      <a:lumMod val="50000"/>
                      <a:lumOff val="5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ea"/>
                </a:endParaRPr>
              </a:p>
            </p:txBody>
          </p:sp>
          <p:sp>
            <p:nvSpPr>
              <p:cNvPr id="27" name="AutoShape 125"/>
              <p:cNvSpPr/>
              <p:nvPr/>
            </p:nvSpPr>
            <p:spPr bwMode="auto">
              <a:xfrm>
                <a:off x="3425156" y="2172210"/>
                <a:ext cx="91982" cy="91982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18900"/>
                    </a:moveTo>
                    <a:cubicBezTo>
                      <a:pt x="6328" y="18900"/>
                      <a:pt x="2699" y="15271"/>
                      <a:pt x="2699" y="10800"/>
                    </a:cubicBezTo>
                    <a:cubicBezTo>
                      <a:pt x="2699" y="6329"/>
                      <a:pt x="6328" y="2700"/>
                      <a:pt x="10800" y="2700"/>
                    </a:cubicBezTo>
                    <a:cubicBezTo>
                      <a:pt x="15271" y="2700"/>
                      <a:pt x="18899" y="6329"/>
                      <a:pt x="18899" y="10800"/>
                    </a:cubicBezTo>
                    <a:cubicBezTo>
                      <a:pt x="18899" y="15271"/>
                      <a:pt x="15271" y="18900"/>
                      <a:pt x="10800" y="18900"/>
                    </a:cubicBezTo>
                    <a:moveTo>
                      <a:pt x="10800" y="0"/>
                    </a:moveTo>
                    <a:cubicBezTo>
                      <a:pt x="4830" y="0"/>
                      <a:pt x="0" y="4833"/>
                      <a:pt x="0" y="10800"/>
                    </a:cubicBezTo>
                    <a:cubicBezTo>
                      <a:pt x="0" y="16766"/>
                      <a:pt x="4830" y="21599"/>
                      <a:pt x="10800" y="21599"/>
                    </a:cubicBezTo>
                    <a:cubicBezTo>
                      <a:pt x="16764" y="21599"/>
                      <a:pt x="21600" y="16766"/>
                      <a:pt x="21600" y="10800"/>
                    </a:cubicBezTo>
                    <a:cubicBezTo>
                      <a:pt x="21600" y="4833"/>
                      <a:pt x="16764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608965"/>
                <a:endParaRPr lang="en-US" sz="4000">
                  <a:solidFill>
                    <a:schemeClr val="tx1">
                      <a:lumMod val="50000"/>
                      <a:lumOff val="5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ea"/>
                </a:endParaRPr>
              </a:p>
            </p:txBody>
          </p:sp>
        </p:grpSp>
        <p:sp>
          <p:nvSpPr>
            <p:cNvPr id="34" name="Rectangle 33"/>
            <p:cNvSpPr/>
            <p:nvPr/>
          </p:nvSpPr>
          <p:spPr>
            <a:xfrm>
              <a:off x="2643174" y="3786196"/>
              <a:ext cx="1643074" cy="7848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Open Sans Light" pitchFamily="34" charset="0"/>
                </a:rPr>
                <a:t>此处添加详细文本描述，建议与标题相关并符合整体语言风格，语言描述尽量简洁生动。尽量将每页幻灯片的字数控制在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Open Sans Light" pitchFamily="34" charset="0"/>
                </a:rPr>
                <a:t>200</a:t>
              </a:r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Open Sans Light" pitchFamily="34" charset="0"/>
                </a:rPr>
                <a:t>字以内。</a:t>
              </a:r>
              <a:endPara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 Light" pitchFamily="34" charset="0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3019488" y="3429006"/>
              <a:ext cx="869582" cy="2885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1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Open Sans" panose="020B0606030504020204" charset="0"/>
                </a:rPr>
                <a:t>添加标题</a:t>
              </a:r>
              <a:endParaRPr lang="en-US" altLang="zh-CN" sz="19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charset="0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2930298" y="1928808"/>
              <a:ext cx="1090825" cy="62324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4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Open Sans" panose="020B0606030504020204" charset="0"/>
                </a:rPr>
                <a:t>75%</a:t>
              </a:r>
            </a:p>
          </p:txBody>
        </p:sp>
      </p:grpSp>
      <p:grpSp>
        <p:nvGrpSpPr>
          <p:cNvPr id="28" name="Group 44"/>
          <p:cNvGrpSpPr/>
          <p:nvPr/>
        </p:nvGrpSpPr>
        <p:grpSpPr>
          <a:xfrm>
            <a:off x="6572192" y="2000241"/>
            <a:ext cx="2190480" cy="4094461"/>
            <a:chOff x="4929190" y="1500180"/>
            <a:chExt cx="1643074" cy="3070846"/>
          </a:xfrm>
        </p:grpSpPr>
        <p:sp>
          <p:nvSpPr>
            <p:cNvPr id="2" name="Arc 1"/>
            <p:cNvSpPr/>
            <p:nvPr/>
          </p:nvSpPr>
          <p:spPr>
            <a:xfrm>
              <a:off x="4929190" y="1500180"/>
              <a:ext cx="1587688" cy="1587688"/>
            </a:xfrm>
            <a:prstGeom prst="arc">
              <a:avLst>
                <a:gd name="adj1" fmla="val 6246170"/>
                <a:gd name="adj2" fmla="val 8658572"/>
              </a:avLst>
            </a:prstGeom>
            <a:ln w="762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endParaRPr>
            </a:p>
          </p:txBody>
        </p:sp>
        <p:sp>
          <p:nvSpPr>
            <p:cNvPr id="7" name="Arc 6"/>
            <p:cNvSpPr/>
            <p:nvPr/>
          </p:nvSpPr>
          <p:spPr>
            <a:xfrm>
              <a:off x="4929190" y="1500180"/>
              <a:ext cx="1587688" cy="1587688"/>
            </a:xfrm>
            <a:prstGeom prst="arc">
              <a:avLst>
                <a:gd name="adj1" fmla="val 8639899"/>
                <a:gd name="adj2" fmla="val 4270614"/>
              </a:avLst>
            </a:prstGeom>
            <a:ln w="762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5420681" y="2668223"/>
              <a:ext cx="652930" cy="652930"/>
            </a:xfrm>
            <a:prstGeom prst="ellipse">
              <a:avLst/>
            </a:prstGeom>
            <a:solidFill>
              <a:schemeClr val="accent4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endParaRPr>
            </a:p>
          </p:txBody>
        </p:sp>
        <p:grpSp>
          <p:nvGrpSpPr>
            <p:cNvPr id="43" name="Group 27"/>
            <p:cNvGrpSpPr/>
            <p:nvPr/>
          </p:nvGrpSpPr>
          <p:grpSpPr>
            <a:xfrm>
              <a:off x="5616550" y="2851935"/>
              <a:ext cx="294198" cy="293696"/>
              <a:chOff x="1823293" y="2035176"/>
              <a:chExt cx="366676" cy="366050"/>
            </a:xfrm>
            <a:solidFill>
              <a:schemeClr val="bg1"/>
            </a:solidFill>
          </p:grpSpPr>
          <p:sp>
            <p:nvSpPr>
              <p:cNvPr id="29" name="AutoShape 128"/>
              <p:cNvSpPr/>
              <p:nvPr/>
            </p:nvSpPr>
            <p:spPr bwMode="auto">
              <a:xfrm>
                <a:off x="1823293" y="2035176"/>
                <a:ext cx="366676" cy="36605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4850" y="12150"/>
                    </a:moveTo>
                    <a:cubicBezTo>
                      <a:pt x="13851" y="12150"/>
                      <a:pt x="12926" y="11859"/>
                      <a:pt x="12124" y="11386"/>
                    </a:cubicBezTo>
                    <a:lnTo>
                      <a:pt x="11892" y="11618"/>
                    </a:lnTo>
                    <a:lnTo>
                      <a:pt x="11132" y="12377"/>
                    </a:lnTo>
                    <a:lnTo>
                      <a:pt x="9846" y="13663"/>
                    </a:lnTo>
                    <a:cubicBezTo>
                      <a:pt x="9593" y="13916"/>
                      <a:pt x="9451" y="14260"/>
                      <a:pt x="9451" y="14617"/>
                    </a:cubicBezTo>
                    <a:lnTo>
                      <a:pt x="9451" y="16200"/>
                    </a:lnTo>
                    <a:lnTo>
                      <a:pt x="8101" y="16200"/>
                    </a:lnTo>
                    <a:cubicBezTo>
                      <a:pt x="7356" y="16200"/>
                      <a:pt x="6751" y="16804"/>
                      <a:pt x="6751" y="17549"/>
                    </a:cubicBezTo>
                    <a:lnTo>
                      <a:pt x="6751" y="18900"/>
                    </a:lnTo>
                    <a:lnTo>
                      <a:pt x="5170" y="18900"/>
                    </a:lnTo>
                    <a:cubicBezTo>
                      <a:pt x="4812" y="18900"/>
                      <a:pt x="4469" y="19042"/>
                      <a:pt x="4216" y="19295"/>
                    </a:cubicBezTo>
                    <a:lnTo>
                      <a:pt x="3259" y="20252"/>
                    </a:lnTo>
                    <a:lnTo>
                      <a:pt x="1352" y="20249"/>
                    </a:lnTo>
                    <a:lnTo>
                      <a:pt x="1350" y="18326"/>
                    </a:lnTo>
                    <a:lnTo>
                      <a:pt x="9223" y="10467"/>
                    </a:lnTo>
                    <a:cubicBezTo>
                      <a:pt x="9223" y="10467"/>
                      <a:pt x="9223" y="10467"/>
                      <a:pt x="9224" y="10468"/>
                    </a:cubicBezTo>
                    <a:lnTo>
                      <a:pt x="10215" y="9477"/>
                    </a:lnTo>
                    <a:cubicBezTo>
                      <a:pt x="9741" y="8674"/>
                      <a:pt x="9451" y="7748"/>
                      <a:pt x="9451" y="6750"/>
                    </a:cubicBezTo>
                    <a:cubicBezTo>
                      <a:pt x="9451" y="3767"/>
                      <a:pt x="11869" y="1350"/>
                      <a:pt x="14850" y="1350"/>
                    </a:cubicBezTo>
                    <a:cubicBezTo>
                      <a:pt x="17832" y="1350"/>
                      <a:pt x="20250" y="3767"/>
                      <a:pt x="20250" y="6750"/>
                    </a:cubicBezTo>
                    <a:cubicBezTo>
                      <a:pt x="20250" y="9732"/>
                      <a:pt x="17832" y="12150"/>
                      <a:pt x="14850" y="12150"/>
                    </a:cubicBezTo>
                    <a:moveTo>
                      <a:pt x="14850" y="0"/>
                    </a:moveTo>
                    <a:cubicBezTo>
                      <a:pt x="11123" y="0"/>
                      <a:pt x="8101" y="3022"/>
                      <a:pt x="8101" y="6750"/>
                    </a:cubicBezTo>
                    <a:cubicBezTo>
                      <a:pt x="8101" y="7617"/>
                      <a:pt x="8283" y="8438"/>
                      <a:pt x="8582" y="9199"/>
                    </a:cubicBezTo>
                    <a:lnTo>
                      <a:pt x="383" y="17400"/>
                    </a:lnTo>
                    <a:cubicBezTo>
                      <a:pt x="146" y="17637"/>
                      <a:pt x="0" y="17863"/>
                      <a:pt x="0" y="18225"/>
                    </a:cubicBezTo>
                    <a:lnTo>
                      <a:pt x="0" y="20249"/>
                    </a:lnTo>
                    <a:cubicBezTo>
                      <a:pt x="0" y="20972"/>
                      <a:pt x="626" y="21599"/>
                      <a:pt x="1349" y="21599"/>
                    </a:cubicBezTo>
                    <a:lnTo>
                      <a:pt x="3374" y="21599"/>
                    </a:lnTo>
                    <a:cubicBezTo>
                      <a:pt x="3736" y="21599"/>
                      <a:pt x="3965" y="21455"/>
                      <a:pt x="4202" y="21219"/>
                    </a:cubicBezTo>
                    <a:lnTo>
                      <a:pt x="5170" y="20249"/>
                    </a:lnTo>
                    <a:lnTo>
                      <a:pt x="6751" y="20249"/>
                    </a:lnTo>
                    <a:cubicBezTo>
                      <a:pt x="7496" y="20249"/>
                      <a:pt x="8101" y="19645"/>
                      <a:pt x="8101" y="18900"/>
                    </a:cubicBezTo>
                    <a:lnTo>
                      <a:pt x="8101" y="17549"/>
                    </a:lnTo>
                    <a:lnTo>
                      <a:pt x="9451" y="17549"/>
                    </a:lnTo>
                    <a:cubicBezTo>
                      <a:pt x="10196" y="17549"/>
                      <a:pt x="10801" y="16945"/>
                      <a:pt x="10801" y="16200"/>
                    </a:cubicBezTo>
                    <a:lnTo>
                      <a:pt x="10801" y="14617"/>
                    </a:lnTo>
                    <a:lnTo>
                      <a:pt x="12400" y="13018"/>
                    </a:lnTo>
                    <a:cubicBezTo>
                      <a:pt x="13162" y="13317"/>
                      <a:pt x="13982" y="13500"/>
                      <a:pt x="14850" y="13500"/>
                    </a:cubicBezTo>
                    <a:cubicBezTo>
                      <a:pt x="18577" y="13500"/>
                      <a:pt x="21599" y="10477"/>
                      <a:pt x="21599" y="6750"/>
                    </a:cubicBezTo>
                    <a:cubicBezTo>
                      <a:pt x="21599" y="3022"/>
                      <a:pt x="18577" y="0"/>
                      <a:pt x="1485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608965"/>
                <a:endParaRPr lang="en-US" sz="4000">
                  <a:solidFill>
                    <a:schemeClr val="tx1">
                      <a:lumMod val="50000"/>
                      <a:lumOff val="5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ea"/>
                </a:endParaRPr>
              </a:p>
            </p:txBody>
          </p:sp>
          <p:sp>
            <p:nvSpPr>
              <p:cNvPr id="30" name="AutoShape 129"/>
              <p:cNvSpPr/>
              <p:nvPr/>
            </p:nvSpPr>
            <p:spPr bwMode="auto">
              <a:xfrm>
                <a:off x="2052309" y="2080854"/>
                <a:ext cx="91356" cy="91356"/>
              </a:xfrm>
              <a:custGeom>
                <a:avLst/>
                <a:gdLst>
                  <a:gd name="T0" fmla="*/ 10800 w 21600"/>
                  <a:gd name="T1" fmla="+- 0 10800 134"/>
                  <a:gd name="T2" fmla="*/ 10800 h 21333"/>
                  <a:gd name="T3" fmla="*/ 10800 w 21600"/>
                  <a:gd name="T4" fmla="+- 0 10800 134"/>
                  <a:gd name="T5" fmla="*/ 10800 h 21333"/>
                  <a:gd name="T6" fmla="*/ 10800 w 21600"/>
                  <a:gd name="T7" fmla="+- 0 10800 134"/>
                  <a:gd name="T8" fmla="*/ 10800 h 21333"/>
                  <a:gd name="T9" fmla="*/ 10800 w 21600"/>
                  <a:gd name="T10" fmla="+- 0 10800 134"/>
                  <a:gd name="T11" fmla="*/ 10800 h 21333"/>
                </a:gdLst>
                <a:ahLst/>
                <a:cxnLst>
                  <a:cxn ang="0">
                    <a:pos x="T0" y="T2"/>
                  </a:cxn>
                  <a:cxn ang="0">
                    <a:pos x="T3" y="T5"/>
                  </a:cxn>
                  <a:cxn ang="0">
                    <a:pos x="T6" y="T8"/>
                  </a:cxn>
                  <a:cxn ang="0">
                    <a:pos x="T9" y="T11"/>
                  </a:cxn>
                </a:cxnLst>
                <a:rect l="0" t="0" r="r" b="b"/>
                <a:pathLst>
                  <a:path w="21600" h="21333">
                    <a:moveTo>
                      <a:pt x="13008" y="18684"/>
                    </a:moveTo>
                    <a:cubicBezTo>
                      <a:pt x="9017" y="15850"/>
                      <a:pt x="5542" y="12415"/>
                      <a:pt x="2694" y="8570"/>
                    </a:cubicBezTo>
                    <a:cubicBezTo>
                      <a:pt x="3736" y="5628"/>
                      <a:pt x="5693" y="3697"/>
                      <a:pt x="8585" y="2647"/>
                    </a:cubicBezTo>
                    <a:cubicBezTo>
                      <a:pt x="12578" y="5489"/>
                      <a:pt x="16048" y="8911"/>
                      <a:pt x="18889" y="12809"/>
                    </a:cubicBezTo>
                    <a:cubicBezTo>
                      <a:pt x="17836" y="15730"/>
                      <a:pt x="15883" y="17647"/>
                      <a:pt x="13008" y="18684"/>
                    </a:cubicBezTo>
                    <a:moveTo>
                      <a:pt x="21110" y="11295"/>
                    </a:moveTo>
                    <a:cubicBezTo>
                      <a:pt x="18081" y="7130"/>
                      <a:pt x="14396" y="3496"/>
                      <a:pt x="10161" y="484"/>
                    </a:cubicBezTo>
                    <a:cubicBezTo>
                      <a:pt x="9468" y="-8"/>
                      <a:pt x="8579" y="-134"/>
                      <a:pt x="7778" y="145"/>
                    </a:cubicBezTo>
                    <a:cubicBezTo>
                      <a:pt x="4027" y="1450"/>
                      <a:pt x="1463" y="3983"/>
                      <a:pt x="145" y="7687"/>
                    </a:cubicBezTo>
                    <a:cubicBezTo>
                      <a:pt x="46" y="7962"/>
                      <a:pt x="0" y="8252"/>
                      <a:pt x="0" y="8537"/>
                    </a:cubicBezTo>
                    <a:cubicBezTo>
                      <a:pt x="0" y="9071"/>
                      <a:pt x="167" y="9596"/>
                      <a:pt x="487" y="10041"/>
                    </a:cubicBezTo>
                    <a:cubicBezTo>
                      <a:pt x="3525" y="14213"/>
                      <a:pt x="7211" y="17850"/>
                      <a:pt x="11431" y="20850"/>
                    </a:cubicBezTo>
                    <a:cubicBezTo>
                      <a:pt x="12122" y="21338"/>
                      <a:pt x="13010" y="21466"/>
                      <a:pt x="13812" y="21188"/>
                    </a:cubicBezTo>
                    <a:cubicBezTo>
                      <a:pt x="17563" y="19893"/>
                      <a:pt x="20133" y="17356"/>
                      <a:pt x="21451" y="13647"/>
                    </a:cubicBezTo>
                    <a:cubicBezTo>
                      <a:pt x="21551" y="13372"/>
                      <a:pt x="21600" y="13081"/>
                      <a:pt x="21600" y="12796"/>
                    </a:cubicBezTo>
                    <a:cubicBezTo>
                      <a:pt x="21600" y="12265"/>
                      <a:pt x="21429" y="11740"/>
                      <a:pt x="21110" y="1129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608965"/>
                <a:endParaRPr lang="en-US" sz="4000">
                  <a:solidFill>
                    <a:schemeClr val="tx1">
                      <a:lumMod val="50000"/>
                      <a:lumOff val="5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ea"/>
                </a:endParaRPr>
              </a:p>
            </p:txBody>
          </p:sp>
        </p:grpSp>
        <p:sp>
          <p:nvSpPr>
            <p:cNvPr id="36" name="Rectangle 35"/>
            <p:cNvSpPr/>
            <p:nvPr/>
          </p:nvSpPr>
          <p:spPr>
            <a:xfrm>
              <a:off x="4929190" y="3786196"/>
              <a:ext cx="1643074" cy="7848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Open Sans Light" pitchFamily="34" charset="0"/>
                </a:rPr>
                <a:t>此处添加详细文本描述，建议与标题相关并符合整体语言风格，语言描述尽量简洁生动。尽量将每页幻灯片的字数控制在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Open Sans Light" pitchFamily="34" charset="0"/>
                </a:rPr>
                <a:t>200</a:t>
              </a:r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Open Sans Light" pitchFamily="34" charset="0"/>
                </a:rPr>
                <a:t>字以内。</a:t>
              </a:r>
              <a:endPara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 Light" pitchFamily="34" charset="0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5330959" y="3429006"/>
              <a:ext cx="869582" cy="2885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1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Open Sans" panose="020B0606030504020204" charset="0"/>
                </a:rPr>
                <a:t>添加标题</a:t>
              </a:r>
              <a:endParaRPr lang="en-US" altLang="zh-CN" sz="19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charset="0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5216314" y="1928808"/>
              <a:ext cx="1090825" cy="62324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4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Open Sans" panose="020B0606030504020204" charset="0"/>
                </a:rPr>
                <a:t>90%</a:t>
              </a:r>
            </a:p>
          </p:txBody>
        </p:sp>
      </p:grpSp>
      <p:grpSp>
        <p:nvGrpSpPr>
          <p:cNvPr id="44" name="Group 45"/>
          <p:cNvGrpSpPr/>
          <p:nvPr/>
        </p:nvGrpSpPr>
        <p:grpSpPr>
          <a:xfrm>
            <a:off x="9524578" y="2000241"/>
            <a:ext cx="2190480" cy="4094461"/>
            <a:chOff x="7143768" y="1500180"/>
            <a:chExt cx="1643074" cy="3070846"/>
          </a:xfrm>
        </p:grpSpPr>
        <p:sp>
          <p:nvSpPr>
            <p:cNvPr id="5" name="Arc 4"/>
            <p:cNvSpPr/>
            <p:nvPr/>
          </p:nvSpPr>
          <p:spPr>
            <a:xfrm>
              <a:off x="7143768" y="1500180"/>
              <a:ext cx="1587688" cy="1587688"/>
            </a:xfrm>
            <a:prstGeom prst="arc">
              <a:avLst>
                <a:gd name="adj1" fmla="val 6246170"/>
                <a:gd name="adj2" fmla="val 16335005"/>
              </a:avLst>
            </a:prstGeom>
            <a:ln w="762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endParaRPr>
            </a:p>
          </p:txBody>
        </p:sp>
        <p:sp>
          <p:nvSpPr>
            <p:cNvPr id="8" name="Arc 7"/>
            <p:cNvSpPr/>
            <p:nvPr/>
          </p:nvSpPr>
          <p:spPr>
            <a:xfrm>
              <a:off x="7143768" y="1500180"/>
              <a:ext cx="1587688" cy="1587688"/>
            </a:xfrm>
            <a:prstGeom prst="arc">
              <a:avLst>
                <a:gd name="adj1" fmla="val 16280784"/>
                <a:gd name="adj2" fmla="val 4270614"/>
              </a:avLst>
            </a:prstGeom>
            <a:ln w="762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7635259" y="2668223"/>
              <a:ext cx="652930" cy="652930"/>
            </a:xfrm>
            <a:prstGeom prst="ellipse">
              <a:avLst/>
            </a:prstGeom>
            <a:solidFill>
              <a:schemeClr val="accent5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endParaRPr>
            </a:p>
          </p:txBody>
        </p:sp>
        <p:grpSp>
          <p:nvGrpSpPr>
            <p:cNvPr id="45" name="Group 20"/>
            <p:cNvGrpSpPr/>
            <p:nvPr/>
          </p:nvGrpSpPr>
          <p:grpSpPr>
            <a:xfrm>
              <a:off x="7822887" y="2884650"/>
              <a:ext cx="293698" cy="220398"/>
              <a:chOff x="359092" y="2813581"/>
              <a:chExt cx="366051" cy="274694"/>
            </a:xfrm>
            <a:solidFill>
              <a:schemeClr val="bg1"/>
            </a:solidFill>
          </p:grpSpPr>
          <p:sp>
            <p:nvSpPr>
              <p:cNvPr id="22" name="AutoShape 118"/>
              <p:cNvSpPr/>
              <p:nvPr/>
            </p:nvSpPr>
            <p:spPr bwMode="auto">
              <a:xfrm>
                <a:off x="359092" y="2813581"/>
                <a:ext cx="366051" cy="274694"/>
              </a:xfrm>
              <a:custGeom>
                <a:avLst/>
                <a:gdLst>
                  <a:gd name="T0" fmla="*/ 10732 w 21464"/>
                  <a:gd name="T1" fmla="*/ 10800 h 21600"/>
                  <a:gd name="T2" fmla="*/ 10732 w 21464"/>
                  <a:gd name="T3" fmla="*/ 10800 h 21600"/>
                  <a:gd name="T4" fmla="*/ 10732 w 21464"/>
                  <a:gd name="T5" fmla="*/ 10800 h 21600"/>
                  <a:gd name="T6" fmla="*/ 10732 w 21464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464" h="21600">
                    <a:moveTo>
                      <a:pt x="19918" y="11754"/>
                    </a:moveTo>
                    <a:lnTo>
                      <a:pt x="16564" y="18954"/>
                    </a:lnTo>
                    <a:cubicBezTo>
                      <a:pt x="16317" y="19484"/>
                      <a:pt x="15892" y="19800"/>
                      <a:pt x="15427" y="19800"/>
                    </a:cubicBezTo>
                    <a:lnTo>
                      <a:pt x="2683" y="19800"/>
                    </a:lnTo>
                    <a:cubicBezTo>
                      <a:pt x="1943" y="19800"/>
                      <a:pt x="1341" y="18992"/>
                      <a:pt x="1341" y="18000"/>
                    </a:cubicBezTo>
                    <a:lnTo>
                      <a:pt x="1341" y="3600"/>
                    </a:lnTo>
                    <a:cubicBezTo>
                      <a:pt x="1341" y="2608"/>
                      <a:pt x="1943" y="1800"/>
                      <a:pt x="2683" y="1800"/>
                    </a:cubicBezTo>
                    <a:lnTo>
                      <a:pt x="15427" y="1800"/>
                    </a:lnTo>
                    <a:cubicBezTo>
                      <a:pt x="15892" y="1800"/>
                      <a:pt x="16317" y="2116"/>
                      <a:pt x="16564" y="2645"/>
                    </a:cubicBezTo>
                    <a:lnTo>
                      <a:pt x="19917" y="9845"/>
                    </a:lnTo>
                    <a:cubicBezTo>
                      <a:pt x="20188" y="10425"/>
                      <a:pt x="20188" y="11174"/>
                      <a:pt x="19918" y="11754"/>
                    </a:cubicBezTo>
                    <a:moveTo>
                      <a:pt x="21055" y="8891"/>
                    </a:moveTo>
                    <a:lnTo>
                      <a:pt x="17701" y="1691"/>
                    </a:lnTo>
                    <a:cubicBezTo>
                      <a:pt x="17211" y="639"/>
                      <a:pt x="16352" y="0"/>
                      <a:pt x="15427" y="0"/>
                    </a:cubicBezTo>
                    <a:lnTo>
                      <a:pt x="2683" y="0"/>
                    </a:lnTo>
                    <a:cubicBezTo>
                      <a:pt x="1201" y="0"/>
                      <a:pt x="0" y="1611"/>
                      <a:pt x="0" y="3600"/>
                    </a:cubicBezTo>
                    <a:lnTo>
                      <a:pt x="0" y="18000"/>
                    </a:lnTo>
                    <a:cubicBezTo>
                      <a:pt x="0" y="19988"/>
                      <a:pt x="1201" y="21599"/>
                      <a:pt x="2683" y="21599"/>
                    </a:cubicBezTo>
                    <a:lnTo>
                      <a:pt x="15427" y="21599"/>
                    </a:lnTo>
                    <a:cubicBezTo>
                      <a:pt x="16352" y="21599"/>
                      <a:pt x="17211" y="20960"/>
                      <a:pt x="17701" y="19908"/>
                    </a:cubicBezTo>
                    <a:lnTo>
                      <a:pt x="21055" y="12708"/>
                    </a:lnTo>
                    <a:cubicBezTo>
                      <a:pt x="21600" y="11541"/>
                      <a:pt x="21600" y="10059"/>
                      <a:pt x="21055" y="889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608965"/>
                <a:endParaRPr lang="en-US" sz="4000">
                  <a:solidFill>
                    <a:schemeClr val="tx1">
                      <a:lumMod val="50000"/>
                      <a:lumOff val="5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ea"/>
                </a:endParaRPr>
              </a:p>
            </p:txBody>
          </p:sp>
          <p:sp>
            <p:nvSpPr>
              <p:cNvPr id="23" name="AutoShape 119"/>
              <p:cNvSpPr/>
              <p:nvPr/>
            </p:nvSpPr>
            <p:spPr bwMode="auto">
              <a:xfrm>
                <a:off x="587481" y="2916200"/>
                <a:ext cx="68830" cy="6883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18000"/>
                    </a:moveTo>
                    <a:cubicBezTo>
                      <a:pt x="6825" y="18000"/>
                      <a:pt x="3600" y="14774"/>
                      <a:pt x="3600" y="10800"/>
                    </a:cubicBezTo>
                    <a:cubicBezTo>
                      <a:pt x="3600" y="6825"/>
                      <a:pt x="6825" y="3600"/>
                      <a:pt x="10800" y="3600"/>
                    </a:cubicBezTo>
                    <a:cubicBezTo>
                      <a:pt x="14774" y="3600"/>
                      <a:pt x="17999" y="6825"/>
                      <a:pt x="17999" y="10800"/>
                    </a:cubicBezTo>
                    <a:cubicBezTo>
                      <a:pt x="17999" y="14774"/>
                      <a:pt x="14774" y="18000"/>
                      <a:pt x="10800" y="18000"/>
                    </a:cubicBezTo>
                    <a:moveTo>
                      <a:pt x="10800" y="0"/>
                    </a:moveTo>
                    <a:cubicBezTo>
                      <a:pt x="4833" y="0"/>
                      <a:pt x="0" y="4833"/>
                      <a:pt x="0" y="10800"/>
                    </a:cubicBezTo>
                    <a:cubicBezTo>
                      <a:pt x="0" y="16766"/>
                      <a:pt x="4833" y="21599"/>
                      <a:pt x="10800" y="21599"/>
                    </a:cubicBezTo>
                    <a:cubicBezTo>
                      <a:pt x="16766" y="21599"/>
                      <a:pt x="21600" y="16766"/>
                      <a:pt x="21600" y="10800"/>
                    </a:cubicBezTo>
                    <a:cubicBezTo>
                      <a:pt x="21600" y="4833"/>
                      <a:pt x="16766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608965"/>
                <a:endParaRPr lang="en-US" sz="4000">
                  <a:solidFill>
                    <a:schemeClr val="tx1">
                      <a:lumMod val="50000"/>
                      <a:lumOff val="5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ea"/>
                </a:endParaRPr>
              </a:p>
            </p:txBody>
          </p:sp>
        </p:grpSp>
        <p:sp>
          <p:nvSpPr>
            <p:cNvPr id="38" name="Rectangle 37"/>
            <p:cNvSpPr/>
            <p:nvPr/>
          </p:nvSpPr>
          <p:spPr>
            <a:xfrm>
              <a:off x="7143768" y="3786196"/>
              <a:ext cx="1643074" cy="7848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Open Sans Light" pitchFamily="34" charset="0"/>
                </a:rPr>
                <a:t>此处添加详细文本描述，建议与标题相关并符合整体语言风格，语言描述尽量简洁生动。尽量将每页幻灯片的字数控制在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Open Sans Light" pitchFamily="34" charset="0"/>
                </a:rPr>
                <a:t>200</a:t>
              </a:r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Open Sans Light" pitchFamily="34" charset="0"/>
                </a:rPr>
                <a:t>字以内。</a:t>
              </a:r>
              <a:endPara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 Light" pitchFamily="34" charset="0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7525796" y="3429006"/>
              <a:ext cx="869582" cy="2885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1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Open Sans" panose="020B0606030504020204" charset="0"/>
                </a:rPr>
                <a:t>添加标题</a:t>
              </a:r>
              <a:endParaRPr lang="en-US" altLang="zh-CN" sz="19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charset="0"/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7430892" y="1928808"/>
              <a:ext cx="1090825" cy="62324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4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Open Sans" panose="020B0606030504020204" charset="0"/>
                </a:rPr>
                <a:t>60%</a:t>
              </a:r>
            </a:p>
          </p:txBody>
        </p:sp>
      </p:grpSp>
      <p:sp>
        <p:nvSpPr>
          <p:cNvPr id="10" name="标题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单击此处添加标题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9"/>
          <p:cNvSpPr txBox="1"/>
          <p:nvPr/>
        </p:nvSpPr>
        <p:spPr>
          <a:xfrm>
            <a:off x="4477733" y="1719374"/>
            <a:ext cx="2087688" cy="1838486"/>
          </a:xfrm>
          <a:prstGeom prst="rect">
            <a:avLst/>
          </a:prstGeom>
          <a:noFill/>
        </p:spPr>
        <p:txBody>
          <a:bodyPr wrap="square" lIns="68562" tIns="34281" rIns="68562" bIns="34281" rtlCol="0">
            <a:spAutoFit/>
          </a:bodyPr>
          <a:lstStyle/>
          <a:p>
            <a:pPr marL="0" lvl="1" algn="r"/>
            <a:r>
              <a:rPr lang="en-US" altLang="zh-CN" sz="11495" dirty="0">
                <a:solidFill>
                  <a:srgbClr val="22873A"/>
                </a:solidFill>
                <a:latin typeface="Impact MT Std" pitchFamily="34" charset="0"/>
                <a:ea typeface="微软雅黑" panose="020B0503020204020204" pitchFamily="34" charset="-122"/>
              </a:rPr>
              <a:t>01</a:t>
            </a:r>
            <a:endParaRPr lang="zh-CN" altLang="en-US" sz="8795" b="1" dirty="0">
              <a:solidFill>
                <a:srgbClr val="22873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9"/>
          <p:cNvSpPr txBox="1"/>
          <p:nvPr/>
        </p:nvSpPr>
        <p:spPr>
          <a:xfrm>
            <a:off x="6781389" y="1982801"/>
            <a:ext cx="4838084" cy="623229"/>
          </a:xfrm>
          <a:prstGeom prst="rect">
            <a:avLst/>
          </a:prstGeom>
          <a:noFill/>
        </p:spPr>
        <p:txBody>
          <a:bodyPr wrap="square" lIns="68562" tIns="34281" rIns="68562" bIns="34281" rtlCol="0">
            <a:spAutoFit/>
          </a:bodyPr>
          <a:lstStyle/>
          <a:p>
            <a:r>
              <a:rPr lang="zh-CN" altLang="en-US" sz="3600" b="1" dirty="0">
                <a:solidFill>
                  <a:srgbClr val="22873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本年年度工作概况</a:t>
            </a:r>
          </a:p>
        </p:txBody>
      </p:sp>
      <p:sp>
        <p:nvSpPr>
          <p:cNvPr id="4" name="TextBox 7"/>
          <p:cNvSpPr>
            <a:spLocks noChangeArrowheads="1"/>
          </p:cNvSpPr>
          <p:nvPr/>
        </p:nvSpPr>
        <p:spPr bwMode="auto">
          <a:xfrm>
            <a:off x="6853379" y="2727223"/>
            <a:ext cx="4103387" cy="43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defRPr/>
            </a:pPr>
            <a:r>
              <a:rPr lang="zh-CN" altLang="en-US" sz="1400" dirty="0">
                <a:solidFill>
                  <a:srgbClr val="22873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在此输入章节详细文字介绍，表达主题的含义合图表的意义，在此输入章节详细文字介绍。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6868183" y="3523612"/>
            <a:ext cx="575914" cy="575914"/>
            <a:chOff x="6097588" y="1828640"/>
            <a:chExt cx="576064" cy="576064"/>
          </a:xfrm>
        </p:grpSpPr>
        <p:sp>
          <p:nvSpPr>
            <p:cNvPr id="6" name="椭圆 5"/>
            <p:cNvSpPr/>
            <p:nvPr/>
          </p:nvSpPr>
          <p:spPr>
            <a:xfrm>
              <a:off x="6097588" y="1828640"/>
              <a:ext cx="576064" cy="576064"/>
            </a:xfrm>
            <a:prstGeom prst="ellipse">
              <a:avLst/>
            </a:prstGeom>
            <a:solidFill>
              <a:srgbClr val="2287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7" name="KSO_Shape"/>
            <p:cNvSpPr/>
            <p:nvPr/>
          </p:nvSpPr>
          <p:spPr bwMode="auto">
            <a:xfrm>
              <a:off x="6225456" y="1995215"/>
              <a:ext cx="320327" cy="242914"/>
            </a:xfrm>
            <a:custGeom>
              <a:avLst/>
              <a:gdLst>
                <a:gd name="T0" fmla="*/ 104753 w 3040062"/>
                <a:gd name="T1" fmla="*/ 1241540 h 2303463"/>
                <a:gd name="T2" fmla="*/ 251725 w 3040062"/>
                <a:gd name="T3" fmla="*/ 1260899 h 2303463"/>
                <a:gd name="T4" fmla="*/ 265692 w 3040062"/>
                <a:gd name="T5" fmla="*/ 1110467 h 2303463"/>
                <a:gd name="T6" fmla="*/ 844867 w 3040062"/>
                <a:gd name="T7" fmla="*/ 970596 h 2303463"/>
                <a:gd name="T8" fmla="*/ 870584 w 3040062"/>
                <a:gd name="T9" fmla="*/ 987377 h 2303463"/>
                <a:gd name="T10" fmla="*/ 872172 w 3040062"/>
                <a:gd name="T11" fmla="*/ 1402771 h 2303463"/>
                <a:gd name="T12" fmla="*/ 848359 w 3040062"/>
                <a:gd name="T13" fmla="*/ 1421768 h 2303463"/>
                <a:gd name="T14" fmla="*/ 615315 w 3040062"/>
                <a:gd name="T15" fmla="*/ 1415119 h 2303463"/>
                <a:gd name="T16" fmla="*/ 603250 w 3040062"/>
                <a:gd name="T17" fmla="*/ 1002891 h 2303463"/>
                <a:gd name="T18" fmla="*/ 617855 w 3040062"/>
                <a:gd name="T19" fmla="*/ 975662 h 2303463"/>
                <a:gd name="T20" fmla="*/ 1240437 w 3040062"/>
                <a:gd name="T21" fmla="*/ 749300 h 2303463"/>
                <a:gd name="T22" fmla="*/ 1265867 w 3040062"/>
                <a:gd name="T23" fmla="*/ 766421 h 2303463"/>
                <a:gd name="T24" fmla="*/ 1267138 w 3040062"/>
                <a:gd name="T25" fmla="*/ 1402743 h 2303463"/>
                <a:gd name="T26" fmla="*/ 1243616 w 3040062"/>
                <a:gd name="T27" fmla="*/ 1421766 h 2303463"/>
                <a:gd name="T28" fmla="*/ 1010298 w 3040062"/>
                <a:gd name="T29" fmla="*/ 1415108 h 2303463"/>
                <a:gd name="T30" fmla="*/ 998537 w 3040062"/>
                <a:gd name="T31" fmla="*/ 782273 h 2303463"/>
                <a:gd name="T32" fmla="*/ 1012841 w 3040062"/>
                <a:gd name="T33" fmla="*/ 755007 h 2303463"/>
                <a:gd name="T34" fmla="*/ 2175011 w 3040062"/>
                <a:gd name="T35" fmla="*/ 666432 h 2303463"/>
                <a:gd name="T36" fmla="*/ 2235666 w 3040062"/>
                <a:gd name="T37" fmla="*/ 692135 h 2303463"/>
                <a:gd name="T38" fmla="*/ 2277268 w 3040062"/>
                <a:gd name="T39" fmla="*/ 742271 h 2303463"/>
                <a:gd name="T40" fmla="*/ 2290605 w 3040062"/>
                <a:gd name="T41" fmla="*/ 1286150 h 2303463"/>
                <a:gd name="T42" fmla="*/ 2948603 w 3040062"/>
                <a:gd name="T43" fmla="*/ 1365796 h 2303463"/>
                <a:gd name="T44" fmla="*/ 3005765 w 3040062"/>
                <a:gd name="T45" fmla="*/ 1408316 h 2303463"/>
                <a:gd name="T46" fmla="*/ 3036887 w 3040062"/>
                <a:gd name="T47" fmla="*/ 1473366 h 2303463"/>
                <a:gd name="T48" fmla="*/ 3035616 w 3040062"/>
                <a:gd name="T49" fmla="*/ 2191451 h 2303463"/>
                <a:gd name="T50" fmla="*/ 3001319 w 3040062"/>
                <a:gd name="T51" fmla="*/ 2254597 h 2303463"/>
                <a:gd name="T52" fmla="*/ 2941934 w 3040062"/>
                <a:gd name="T53" fmla="*/ 2294578 h 2303463"/>
                <a:gd name="T54" fmla="*/ 2171200 w 3040062"/>
                <a:gd name="T55" fmla="*/ 2303146 h 2303463"/>
                <a:gd name="T56" fmla="*/ 2113403 w 3040062"/>
                <a:gd name="T57" fmla="*/ 2292040 h 2303463"/>
                <a:gd name="T58" fmla="*/ 1552263 w 3040062"/>
                <a:gd name="T59" fmla="*/ 1741815 h 2303463"/>
                <a:gd name="T60" fmla="*/ 1526223 w 3040062"/>
                <a:gd name="T61" fmla="*/ 1686919 h 2303463"/>
                <a:gd name="T62" fmla="*/ 1529081 w 3040062"/>
                <a:gd name="T63" fmla="*/ 1626946 h 2303463"/>
                <a:gd name="T64" fmla="*/ 1560520 w 3040062"/>
                <a:gd name="T65" fmla="*/ 1574272 h 2303463"/>
                <a:gd name="T66" fmla="*/ 1612919 w 3040062"/>
                <a:gd name="T67" fmla="*/ 1542858 h 2303463"/>
                <a:gd name="T68" fmla="*/ 1673891 w 3040062"/>
                <a:gd name="T69" fmla="*/ 1539685 h 2303463"/>
                <a:gd name="T70" fmla="*/ 1728513 w 3040062"/>
                <a:gd name="T71" fmla="*/ 1565705 h 2303463"/>
                <a:gd name="T72" fmla="*/ 2024167 w 3040062"/>
                <a:gd name="T73" fmla="*/ 760992 h 2303463"/>
                <a:gd name="T74" fmla="*/ 2057829 w 3040062"/>
                <a:gd name="T75" fmla="*/ 704828 h 2303463"/>
                <a:gd name="T76" fmla="*/ 2113721 w 3040062"/>
                <a:gd name="T77" fmla="*/ 670875 h 2303463"/>
                <a:gd name="T78" fmla="*/ 1640947 w 3040062"/>
                <a:gd name="T79" fmla="*/ 485773 h 2303463"/>
                <a:gd name="T80" fmla="*/ 1662436 w 3040062"/>
                <a:gd name="T81" fmla="*/ 507334 h 2303463"/>
                <a:gd name="T82" fmla="*/ 1658328 w 3040062"/>
                <a:gd name="T83" fmla="*/ 1408133 h 2303463"/>
                <a:gd name="T84" fmla="*/ 1631151 w 3040062"/>
                <a:gd name="T85" fmla="*/ 1422401 h 2303463"/>
                <a:gd name="T86" fmla="*/ 1401409 w 3040062"/>
                <a:gd name="T87" fmla="*/ 1410669 h 2303463"/>
                <a:gd name="T88" fmla="*/ 1394457 w 3040062"/>
                <a:gd name="T89" fmla="*/ 510505 h 2303463"/>
                <a:gd name="T90" fmla="*/ 1413734 w 3040062"/>
                <a:gd name="T91" fmla="*/ 486725 h 2303463"/>
                <a:gd name="T92" fmla="*/ 2856582 w 3040062"/>
                <a:gd name="T93" fmla="*/ 2539 h 2303463"/>
                <a:gd name="T94" fmla="*/ 2942924 w 3040062"/>
                <a:gd name="T95" fmla="*/ 45384 h 2303463"/>
                <a:gd name="T96" fmla="*/ 3001649 w 3040062"/>
                <a:gd name="T97" fmla="*/ 130121 h 2303463"/>
                <a:gd name="T98" fmla="*/ 3021012 w 3040062"/>
                <a:gd name="T99" fmla="*/ 1276768 h 2303463"/>
                <a:gd name="T100" fmla="*/ 2944193 w 3040062"/>
                <a:gd name="T101" fmla="*/ 1247252 h 2303463"/>
                <a:gd name="T102" fmla="*/ 374889 w 3040062"/>
                <a:gd name="T103" fmla="*/ 1959424 h 2303463"/>
                <a:gd name="T104" fmla="*/ 127291 w 3040062"/>
                <a:gd name="T105" fmla="*/ 2259336 h 2303463"/>
                <a:gd name="T106" fmla="*/ 50472 w 3040062"/>
                <a:gd name="T107" fmla="*/ 2198402 h 2303463"/>
                <a:gd name="T108" fmla="*/ 6349 w 3040062"/>
                <a:gd name="T109" fmla="*/ 2100970 h 2303463"/>
                <a:gd name="T110" fmla="*/ 3809 w 3040062"/>
                <a:gd name="T111" fmla="*/ 183438 h 2303463"/>
                <a:gd name="T112" fmla="*/ 44441 w 3040062"/>
                <a:gd name="T113" fmla="*/ 83468 h 2303463"/>
                <a:gd name="T114" fmla="*/ 118720 w 3040062"/>
                <a:gd name="T115" fmla="*/ 17773 h 2303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040062" h="2303463">
                  <a:moveTo>
                    <a:pt x="124116" y="1098725"/>
                  </a:moveTo>
                  <a:lnTo>
                    <a:pt x="120307" y="1099042"/>
                  </a:lnTo>
                  <a:lnTo>
                    <a:pt x="116498" y="1099994"/>
                  </a:lnTo>
                  <a:lnTo>
                    <a:pt x="113324" y="1101898"/>
                  </a:lnTo>
                  <a:lnTo>
                    <a:pt x="110467" y="1104120"/>
                  </a:lnTo>
                  <a:lnTo>
                    <a:pt x="108245" y="1107294"/>
                  </a:lnTo>
                  <a:lnTo>
                    <a:pt x="106340" y="1110467"/>
                  </a:lnTo>
                  <a:lnTo>
                    <a:pt x="105071" y="1114276"/>
                  </a:lnTo>
                  <a:lnTo>
                    <a:pt x="104753" y="1118084"/>
                  </a:lnTo>
                  <a:lnTo>
                    <a:pt x="104753" y="1241540"/>
                  </a:lnTo>
                  <a:lnTo>
                    <a:pt x="105071" y="1245348"/>
                  </a:lnTo>
                  <a:lnTo>
                    <a:pt x="106340" y="1249157"/>
                  </a:lnTo>
                  <a:lnTo>
                    <a:pt x="108245" y="1252330"/>
                  </a:lnTo>
                  <a:lnTo>
                    <a:pt x="110467" y="1255187"/>
                  </a:lnTo>
                  <a:lnTo>
                    <a:pt x="113324" y="1257726"/>
                  </a:lnTo>
                  <a:lnTo>
                    <a:pt x="116498" y="1259312"/>
                  </a:lnTo>
                  <a:lnTo>
                    <a:pt x="120307" y="1260899"/>
                  </a:lnTo>
                  <a:lnTo>
                    <a:pt x="124116" y="1261217"/>
                  </a:lnTo>
                  <a:lnTo>
                    <a:pt x="247598" y="1261217"/>
                  </a:lnTo>
                  <a:lnTo>
                    <a:pt x="251725" y="1260899"/>
                  </a:lnTo>
                  <a:lnTo>
                    <a:pt x="255216" y="1259312"/>
                  </a:lnTo>
                  <a:lnTo>
                    <a:pt x="258708" y="1257726"/>
                  </a:lnTo>
                  <a:lnTo>
                    <a:pt x="261565" y="1255187"/>
                  </a:lnTo>
                  <a:lnTo>
                    <a:pt x="264105" y="1252330"/>
                  </a:lnTo>
                  <a:lnTo>
                    <a:pt x="265692" y="1249157"/>
                  </a:lnTo>
                  <a:lnTo>
                    <a:pt x="266644" y="1245348"/>
                  </a:lnTo>
                  <a:lnTo>
                    <a:pt x="266961" y="1241540"/>
                  </a:lnTo>
                  <a:lnTo>
                    <a:pt x="266961" y="1118084"/>
                  </a:lnTo>
                  <a:lnTo>
                    <a:pt x="266644" y="1114276"/>
                  </a:lnTo>
                  <a:lnTo>
                    <a:pt x="265692" y="1110467"/>
                  </a:lnTo>
                  <a:lnTo>
                    <a:pt x="264105" y="1107294"/>
                  </a:lnTo>
                  <a:lnTo>
                    <a:pt x="261565" y="1104120"/>
                  </a:lnTo>
                  <a:lnTo>
                    <a:pt x="258708" y="1101898"/>
                  </a:lnTo>
                  <a:lnTo>
                    <a:pt x="255216" y="1099994"/>
                  </a:lnTo>
                  <a:lnTo>
                    <a:pt x="251725" y="1099042"/>
                  </a:lnTo>
                  <a:lnTo>
                    <a:pt x="247598" y="1098725"/>
                  </a:lnTo>
                  <a:lnTo>
                    <a:pt x="124116" y="1098725"/>
                  </a:lnTo>
                  <a:close/>
                  <a:moveTo>
                    <a:pt x="636270" y="969963"/>
                  </a:moveTo>
                  <a:lnTo>
                    <a:pt x="841692" y="969963"/>
                  </a:lnTo>
                  <a:lnTo>
                    <a:pt x="844867" y="970596"/>
                  </a:lnTo>
                  <a:lnTo>
                    <a:pt x="848359" y="970913"/>
                  </a:lnTo>
                  <a:lnTo>
                    <a:pt x="851534" y="971546"/>
                  </a:lnTo>
                  <a:lnTo>
                    <a:pt x="854709" y="972813"/>
                  </a:lnTo>
                  <a:lnTo>
                    <a:pt x="857567" y="974396"/>
                  </a:lnTo>
                  <a:lnTo>
                    <a:pt x="860107" y="975662"/>
                  </a:lnTo>
                  <a:lnTo>
                    <a:pt x="862647" y="977878"/>
                  </a:lnTo>
                  <a:lnTo>
                    <a:pt x="865187" y="979778"/>
                  </a:lnTo>
                  <a:lnTo>
                    <a:pt x="867092" y="982311"/>
                  </a:lnTo>
                  <a:lnTo>
                    <a:pt x="868997" y="984844"/>
                  </a:lnTo>
                  <a:lnTo>
                    <a:pt x="870584" y="987377"/>
                  </a:lnTo>
                  <a:lnTo>
                    <a:pt x="872172" y="990226"/>
                  </a:lnTo>
                  <a:lnTo>
                    <a:pt x="873124" y="993076"/>
                  </a:lnTo>
                  <a:lnTo>
                    <a:pt x="873760" y="996242"/>
                  </a:lnTo>
                  <a:lnTo>
                    <a:pt x="874712" y="999725"/>
                  </a:lnTo>
                  <a:lnTo>
                    <a:pt x="874712" y="1002891"/>
                  </a:lnTo>
                  <a:lnTo>
                    <a:pt x="874712" y="1389790"/>
                  </a:lnTo>
                  <a:lnTo>
                    <a:pt x="874712" y="1393273"/>
                  </a:lnTo>
                  <a:lnTo>
                    <a:pt x="873760" y="1396439"/>
                  </a:lnTo>
                  <a:lnTo>
                    <a:pt x="873124" y="1399605"/>
                  </a:lnTo>
                  <a:lnTo>
                    <a:pt x="872172" y="1402771"/>
                  </a:lnTo>
                  <a:lnTo>
                    <a:pt x="870584" y="1405304"/>
                  </a:lnTo>
                  <a:lnTo>
                    <a:pt x="868997" y="1408154"/>
                  </a:lnTo>
                  <a:lnTo>
                    <a:pt x="867092" y="1410686"/>
                  </a:lnTo>
                  <a:lnTo>
                    <a:pt x="865187" y="1413219"/>
                  </a:lnTo>
                  <a:lnTo>
                    <a:pt x="862647" y="1415119"/>
                  </a:lnTo>
                  <a:lnTo>
                    <a:pt x="860107" y="1417019"/>
                  </a:lnTo>
                  <a:lnTo>
                    <a:pt x="857567" y="1418602"/>
                  </a:lnTo>
                  <a:lnTo>
                    <a:pt x="854709" y="1420185"/>
                  </a:lnTo>
                  <a:lnTo>
                    <a:pt x="851534" y="1421135"/>
                  </a:lnTo>
                  <a:lnTo>
                    <a:pt x="848359" y="1421768"/>
                  </a:lnTo>
                  <a:lnTo>
                    <a:pt x="844867" y="1422401"/>
                  </a:lnTo>
                  <a:lnTo>
                    <a:pt x="841692" y="1422401"/>
                  </a:lnTo>
                  <a:lnTo>
                    <a:pt x="636270" y="1422401"/>
                  </a:lnTo>
                  <a:lnTo>
                    <a:pt x="632777" y="1422401"/>
                  </a:lnTo>
                  <a:lnTo>
                    <a:pt x="629920" y="1421768"/>
                  </a:lnTo>
                  <a:lnTo>
                    <a:pt x="626745" y="1421135"/>
                  </a:lnTo>
                  <a:lnTo>
                    <a:pt x="623570" y="1420185"/>
                  </a:lnTo>
                  <a:lnTo>
                    <a:pt x="620713" y="1418602"/>
                  </a:lnTo>
                  <a:lnTo>
                    <a:pt x="617855" y="1417019"/>
                  </a:lnTo>
                  <a:lnTo>
                    <a:pt x="615315" y="1415119"/>
                  </a:lnTo>
                  <a:lnTo>
                    <a:pt x="613093" y="1413219"/>
                  </a:lnTo>
                  <a:lnTo>
                    <a:pt x="610870" y="1410686"/>
                  </a:lnTo>
                  <a:lnTo>
                    <a:pt x="608965" y="1408154"/>
                  </a:lnTo>
                  <a:lnTo>
                    <a:pt x="607378" y="1405304"/>
                  </a:lnTo>
                  <a:lnTo>
                    <a:pt x="606108" y="1402771"/>
                  </a:lnTo>
                  <a:lnTo>
                    <a:pt x="605155" y="1399605"/>
                  </a:lnTo>
                  <a:lnTo>
                    <a:pt x="603885" y="1396439"/>
                  </a:lnTo>
                  <a:lnTo>
                    <a:pt x="603568" y="1393273"/>
                  </a:lnTo>
                  <a:lnTo>
                    <a:pt x="603250" y="1389790"/>
                  </a:lnTo>
                  <a:lnTo>
                    <a:pt x="603250" y="1002891"/>
                  </a:lnTo>
                  <a:lnTo>
                    <a:pt x="603568" y="999725"/>
                  </a:lnTo>
                  <a:lnTo>
                    <a:pt x="603885" y="996242"/>
                  </a:lnTo>
                  <a:lnTo>
                    <a:pt x="605155" y="993076"/>
                  </a:lnTo>
                  <a:lnTo>
                    <a:pt x="606108" y="990226"/>
                  </a:lnTo>
                  <a:lnTo>
                    <a:pt x="607378" y="987377"/>
                  </a:lnTo>
                  <a:lnTo>
                    <a:pt x="608965" y="984844"/>
                  </a:lnTo>
                  <a:lnTo>
                    <a:pt x="610870" y="982311"/>
                  </a:lnTo>
                  <a:lnTo>
                    <a:pt x="613093" y="979778"/>
                  </a:lnTo>
                  <a:lnTo>
                    <a:pt x="615315" y="977878"/>
                  </a:lnTo>
                  <a:lnTo>
                    <a:pt x="617855" y="975662"/>
                  </a:lnTo>
                  <a:lnTo>
                    <a:pt x="620713" y="974396"/>
                  </a:lnTo>
                  <a:lnTo>
                    <a:pt x="623570" y="972813"/>
                  </a:lnTo>
                  <a:lnTo>
                    <a:pt x="626745" y="971546"/>
                  </a:lnTo>
                  <a:lnTo>
                    <a:pt x="629920" y="970913"/>
                  </a:lnTo>
                  <a:lnTo>
                    <a:pt x="632777" y="970596"/>
                  </a:lnTo>
                  <a:lnTo>
                    <a:pt x="636270" y="969963"/>
                  </a:lnTo>
                  <a:close/>
                  <a:moveTo>
                    <a:pt x="1027781" y="749300"/>
                  </a:moveTo>
                  <a:lnTo>
                    <a:pt x="1031278" y="749300"/>
                  </a:lnTo>
                  <a:lnTo>
                    <a:pt x="1236940" y="749300"/>
                  </a:lnTo>
                  <a:lnTo>
                    <a:pt x="1240437" y="749300"/>
                  </a:lnTo>
                  <a:lnTo>
                    <a:pt x="1243616" y="750251"/>
                  </a:lnTo>
                  <a:lnTo>
                    <a:pt x="1246476" y="750885"/>
                  </a:lnTo>
                  <a:lnTo>
                    <a:pt x="1249655" y="751837"/>
                  </a:lnTo>
                  <a:lnTo>
                    <a:pt x="1252516" y="753105"/>
                  </a:lnTo>
                  <a:lnTo>
                    <a:pt x="1255377" y="755007"/>
                  </a:lnTo>
                  <a:lnTo>
                    <a:pt x="1257920" y="756592"/>
                  </a:lnTo>
                  <a:lnTo>
                    <a:pt x="1260145" y="758812"/>
                  </a:lnTo>
                  <a:lnTo>
                    <a:pt x="1262370" y="761348"/>
                  </a:lnTo>
                  <a:lnTo>
                    <a:pt x="1264595" y="763567"/>
                  </a:lnTo>
                  <a:lnTo>
                    <a:pt x="1265867" y="766421"/>
                  </a:lnTo>
                  <a:lnTo>
                    <a:pt x="1267138" y="769274"/>
                  </a:lnTo>
                  <a:lnTo>
                    <a:pt x="1268410" y="772445"/>
                  </a:lnTo>
                  <a:lnTo>
                    <a:pt x="1269363" y="775615"/>
                  </a:lnTo>
                  <a:lnTo>
                    <a:pt x="1269681" y="778786"/>
                  </a:lnTo>
                  <a:lnTo>
                    <a:pt x="1269999" y="782273"/>
                  </a:lnTo>
                  <a:lnTo>
                    <a:pt x="1269999" y="1389744"/>
                  </a:lnTo>
                  <a:lnTo>
                    <a:pt x="1269681" y="1393231"/>
                  </a:lnTo>
                  <a:lnTo>
                    <a:pt x="1269363" y="1396402"/>
                  </a:lnTo>
                  <a:lnTo>
                    <a:pt x="1268410" y="1399572"/>
                  </a:lnTo>
                  <a:lnTo>
                    <a:pt x="1267138" y="1402743"/>
                  </a:lnTo>
                  <a:lnTo>
                    <a:pt x="1265867" y="1405279"/>
                  </a:lnTo>
                  <a:lnTo>
                    <a:pt x="1264595" y="1408133"/>
                  </a:lnTo>
                  <a:lnTo>
                    <a:pt x="1262370" y="1410669"/>
                  </a:lnTo>
                  <a:lnTo>
                    <a:pt x="1260145" y="1413206"/>
                  </a:lnTo>
                  <a:lnTo>
                    <a:pt x="1257920" y="1415108"/>
                  </a:lnTo>
                  <a:lnTo>
                    <a:pt x="1255377" y="1417010"/>
                  </a:lnTo>
                  <a:lnTo>
                    <a:pt x="1252516" y="1418595"/>
                  </a:lnTo>
                  <a:lnTo>
                    <a:pt x="1249655" y="1420181"/>
                  </a:lnTo>
                  <a:lnTo>
                    <a:pt x="1246476" y="1421132"/>
                  </a:lnTo>
                  <a:lnTo>
                    <a:pt x="1243616" y="1421766"/>
                  </a:lnTo>
                  <a:lnTo>
                    <a:pt x="1240437" y="1422400"/>
                  </a:lnTo>
                  <a:lnTo>
                    <a:pt x="1236940" y="1422400"/>
                  </a:lnTo>
                  <a:lnTo>
                    <a:pt x="1031278" y="1422400"/>
                  </a:lnTo>
                  <a:lnTo>
                    <a:pt x="1027781" y="1422400"/>
                  </a:lnTo>
                  <a:lnTo>
                    <a:pt x="1024602" y="1421766"/>
                  </a:lnTo>
                  <a:lnTo>
                    <a:pt x="1021424" y="1421132"/>
                  </a:lnTo>
                  <a:lnTo>
                    <a:pt x="1018245" y="1420181"/>
                  </a:lnTo>
                  <a:lnTo>
                    <a:pt x="1015384" y="1418595"/>
                  </a:lnTo>
                  <a:lnTo>
                    <a:pt x="1012841" y="1417010"/>
                  </a:lnTo>
                  <a:lnTo>
                    <a:pt x="1010298" y="1415108"/>
                  </a:lnTo>
                  <a:lnTo>
                    <a:pt x="1007755" y="1413206"/>
                  </a:lnTo>
                  <a:lnTo>
                    <a:pt x="1005848" y="1410669"/>
                  </a:lnTo>
                  <a:lnTo>
                    <a:pt x="1003941" y="1408133"/>
                  </a:lnTo>
                  <a:lnTo>
                    <a:pt x="1002351" y="1405279"/>
                  </a:lnTo>
                  <a:lnTo>
                    <a:pt x="1000762" y="1402743"/>
                  </a:lnTo>
                  <a:lnTo>
                    <a:pt x="999808" y="1399572"/>
                  </a:lnTo>
                  <a:lnTo>
                    <a:pt x="999173" y="1396402"/>
                  </a:lnTo>
                  <a:lnTo>
                    <a:pt x="998537" y="1393231"/>
                  </a:lnTo>
                  <a:lnTo>
                    <a:pt x="998537" y="1389744"/>
                  </a:lnTo>
                  <a:lnTo>
                    <a:pt x="998537" y="782273"/>
                  </a:lnTo>
                  <a:lnTo>
                    <a:pt x="998537" y="778786"/>
                  </a:lnTo>
                  <a:lnTo>
                    <a:pt x="999173" y="775615"/>
                  </a:lnTo>
                  <a:lnTo>
                    <a:pt x="999808" y="772445"/>
                  </a:lnTo>
                  <a:lnTo>
                    <a:pt x="1000762" y="769274"/>
                  </a:lnTo>
                  <a:lnTo>
                    <a:pt x="1002351" y="766421"/>
                  </a:lnTo>
                  <a:lnTo>
                    <a:pt x="1003941" y="763567"/>
                  </a:lnTo>
                  <a:lnTo>
                    <a:pt x="1005848" y="761348"/>
                  </a:lnTo>
                  <a:lnTo>
                    <a:pt x="1007755" y="758812"/>
                  </a:lnTo>
                  <a:lnTo>
                    <a:pt x="1010298" y="756592"/>
                  </a:lnTo>
                  <a:lnTo>
                    <a:pt x="1012841" y="755007"/>
                  </a:lnTo>
                  <a:lnTo>
                    <a:pt x="1015384" y="753105"/>
                  </a:lnTo>
                  <a:lnTo>
                    <a:pt x="1018245" y="751837"/>
                  </a:lnTo>
                  <a:lnTo>
                    <a:pt x="1021424" y="750885"/>
                  </a:lnTo>
                  <a:lnTo>
                    <a:pt x="1024602" y="750251"/>
                  </a:lnTo>
                  <a:lnTo>
                    <a:pt x="1027781" y="749300"/>
                  </a:lnTo>
                  <a:close/>
                  <a:moveTo>
                    <a:pt x="2147065" y="665163"/>
                  </a:moveTo>
                  <a:lnTo>
                    <a:pt x="2154052" y="665163"/>
                  </a:lnTo>
                  <a:lnTo>
                    <a:pt x="2161038" y="665163"/>
                  </a:lnTo>
                  <a:lnTo>
                    <a:pt x="2168025" y="665798"/>
                  </a:lnTo>
                  <a:lnTo>
                    <a:pt x="2175011" y="666432"/>
                  </a:lnTo>
                  <a:lnTo>
                    <a:pt x="2181680" y="667702"/>
                  </a:lnTo>
                  <a:lnTo>
                    <a:pt x="2188349" y="669288"/>
                  </a:lnTo>
                  <a:lnTo>
                    <a:pt x="2194700" y="670875"/>
                  </a:lnTo>
                  <a:lnTo>
                    <a:pt x="2201369" y="673413"/>
                  </a:lnTo>
                  <a:lnTo>
                    <a:pt x="2207085" y="675952"/>
                  </a:lnTo>
                  <a:lnTo>
                    <a:pt x="2213437" y="678173"/>
                  </a:lnTo>
                  <a:lnTo>
                    <a:pt x="2219471" y="681346"/>
                  </a:lnTo>
                  <a:lnTo>
                    <a:pt x="2224869" y="684519"/>
                  </a:lnTo>
                  <a:lnTo>
                    <a:pt x="2230585" y="688327"/>
                  </a:lnTo>
                  <a:lnTo>
                    <a:pt x="2235666" y="692135"/>
                  </a:lnTo>
                  <a:lnTo>
                    <a:pt x="2241065" y="695943"/>
                  </a:lnTo>
                  <a:lnTo>
                    <a:pt x="2245829" y="700702"/>
                  </a:lnTo>
                  <a:lnTo>
                    <a:pt x="2250910" y="704828"/>
                  </a:lnTo>
                  <a:lnTo>
                    <a:pt x="2255356" y="709587"/>
                  </a:lnTo>
                  <a:lnTo>
                    <a:pt x="2259484" y="714347"/>
                  </a:lnTo>
                  <a:lnTo>
                    <a:pt x="2263612" y="719741"/>
                  </a:lnTo>
                  <a:lnTo>
                    <a:pt x="2267423" y="724819"/>
                  </a:lnTo>
                  <a:lnTo>
                    <a:pt x="2270916" y="730530"/>
                  </a:lnTo>
                  <a:lnTo>
                    <a:pt x="2274092" y="736559"/>
                  </a:lnTo>
                  <a:lnTo>
                    <a:pt x="2277268" y="742271"/>
                  </a:lnTo>
                  <a:lnTo>
                    <a:pt x="2280126" y="748300"/>
                  </a:lnTo>
                  <a:lnTo>
                    <a:pt x="2282666" y="754646"/>
                  </a:lnTo>
                  <a:lnTo>
                    <a:pt x="2284572" y="760992"/>
                  </a:lnTo>
                  <a:lnTo>
                    <a:pt x="2286477" y="767021"/>
                  </a:lnTo>
                  <a:lnTo>
                    <a:pt x="2287747" y="773685"/>
                  </a:lnTo>
                  <a:lnTo>
                    <a:pt x="2289018" y="780349"/>
                  </a:lnTo>
                  <a:lnTo>
                    <a:pt x="2289970" y="787330"/>
                  </a:lnTo>
                  <a:lnTo>
                    <a:pt x="2290605" y="794311"/>
                  </a:lnTo>
                  <a:lnTo>
                    <a:pt x="2290605" y="801292"/>
                  </a:lnTo>
                  <a:lnTo>
                    <a:pt x="2290605" y="1286150"/>
                  </a:lnTo>
                  <a:lnTo>
                    <a:pt x="2884137" y="1353738"/>
                  </a:lnTo>
                  <a:lnTo>
                    <a:pt x="2890488" y="1354055"/>
                  </a:lnTo>
                  <a:lnTo>
                    <a:pt x="2898110" y="1354372"/>
                  </a:lnTo>
                  <a:lnTo>
                    <a:pt x="2905732" y="1355007"/>
                  </a:lnTo>
                  <a:lnTo>
                    <a:pt x="2913353" y="1355642"/>
                  </a:lnTo>
                  <a:lnTo>
                    <a:pt x="2920657" y="1357228"/>
                  </a:lnTo>
                  <a:lnTo>
                    <a:pt x="2927644" y="1358815"/>
                  </a:lnTo>
                  <a:lnTo>
                    <a:pt x="2934948" y="1361036"/>
                  </a:lnTo>
                  <a:lnTo>
                    <a:pt x="2941934" y="1362940"/>
                  </a:lnTo>
                  <a:lnTo>
                    <a:pt x="2948603" y="1365796"/>
                  </a:lnTo>
                  <a:lnTo>
                    <a:pt x="2955272" y="1368969"/>
                  </a:lnTo>
                  <a:lnTo>
                    <a:pt x="2961941" y="1372142"/>
                  </a:lnTo>
                  <a:lnTo>
                    <a:pt x="2968292" y="1375633"/>
                  </a:lnTo>
                  <a:lnTo>
                    <a:pt x="2974008" y="1379758"/>
                  </a:lnTo>
                  <a:lnTo>
                    <a:pt x="2980042" y="1383883"/>
                  </a:lnTo>
                  <a:lnTo>
                    <a:pt x="2985758" y="1388008"/>
                  </a:lnTo>
                  <a:lnTo>
                    <a:pt x="2990839" y="1393085"/>
                  </a:lnTo>
                  <a:lnTo>
                    <a:pt x="2996238" y="1397845"/>
                  </a:lnTo>
                  <a:lnTo>
                    <a:pt x="3001319" y="1403239"/>
                  </a:lnTo>
                  <a:lnTo>
                    <a:pt x="3005765" y="1408316"/>
                  </a:lnTo>
                  <a:lnTo>
                    <a:pt x="3010529" y="1414345"/>
                  </a:lnTo>
                  <a:lnTo>
                    <a:pt x="3014657" y="1419739"/>
                  </a:lnTo>
                  <a:lnTo>
                    <a:pt x="3018468" y="1426086"/>
                  </a:lnTo>
                  <a:lnTo>
                    <a:pt x="3021961" y="1432432"/>
                  </a:lnTo>
                  <a:lnTo>
                    <a:pt x="3025454" y="1438778"/>
                  </a:lnTo>
                  <a:lnTo>
                    <a:pt x="3028312" y="1445125"/>
                  </a:lnTo>
                  <a:lnTo>
                    <a:pt x="3030853" y="1452106"/>
                  </a:lnTo>
                  <a:lnTo>
                    <a:pt x="3033393" y="1459087"/>
                  </a:lnTo>
                  <a:lnTo>
                    <a:pt x="3035616" y="1466067"/>
                  </a:lnTo>
                  <a:lnTo>
                    <a:pt x="3036887" y="1473366"/>
                  </a:lnTo>
                  <a:lnTo>
                    <a:pt x="3038474" y="1480664"/>
                  </a:lnTo>
                  <a:lnTo>
                    <a:pt x="3039427" y="1488280"/>
                  </a:lnTo>
                  <a:lnTo>
                    <a:pt x="3040062" y="1495895"/>
                  </a:lnTo>
                  <a:lnTo>
                    <a:pt x="3040062" y="1503511"/>
                  </a:lnTo>
                  <a:lnTo>
                    <a:pt x="3040062" y="2154008"/>
                  </a:lnTo>
                  <a:lnTo>
                    <a:pt x="3040062" y="2161623"/>
                  </a:lnTo>
                  <a:lnTo>
                    <a:pt x="3039427" y="2169556"/>
                  </a:lnTo>
                  <a:lnTo>
                    <a:pt x="3038474" y="2177172"/>
                  </a:lnTo>
                  <a:lnTo>
                    <a:pt x="3036887" y="2184470"/>
                  </a:lnTo>
                  <a:lnTo>
                    <a:pt x="3035616" y="2191451"/>
                  </a:lnTo>
                  <a:lnTo>
                    <a:pt x="3033393" y="2198749"/>
                  </a:lnTo>
                  <a:lnTo>
                    <a:pt x="3030853" y="2205730"/>
                  </a:lnTo>
                  <a:lnTo>
                    <a:pt x="3028312" y="2212394"/>
                  </a:lnTo>
                  <a:lnTo>
                    <a:pt x="3025454" y="2219057"/>
                  </a:lnTo>
                  <a:lnTo>
                    <a:pt x="3021961" y="2225404"/>
                  </a:lnTo>
                  <a:lnTo>
                    <a:pt x="3018468" y="2231433"/>
                  </a:lnTo>
                  <a:lnTo>
                    <a:pt x="3014657" y="2237779"/>
                  </a:lnTo>
                  <a:lnTo>
                    <a:pt x="3010529" y="2243808"/>
                  </a:lnTo>
                  <a:lnTo>
                    <a:pt x="3005765" y="2249202"/>
                  </a:lnTo>
                  <a:lnTo>
                    <a:pt x="3001319" y="2254597"/>
                  </a:lnTo>
                  <a:lnTo>
                    <a:pt x="2996238" y="2259674"/>
                  </a:lnTo>
                  <a:lnTo>
                    <a:pt x="2990839" y="2264433"/>
                  </a:lnTo>
                  <a:lnTo>
                    <a:pt x="2985758" y="2269510"/>
                  </a:lnTo>
                  <a:lnTo>
                    <a:pt x="2980042" y="2273953"/>
                  </a:lnTo>
                  <a:lnTo>
                    <a:pt x="2974008" y="2278078"/>
                  </a:lnTo>
                  <a:lnTo>
                    <a:pt x="2968292" y="2281886"/>
                  </a:lnTo>
                  <a:lnTo>
                    <a:pt x="2961941" y="2285376"/>
                  </a:lnTo>
                  <a:lnTo>
                    <a:pt x="2955272" y="2288867"/>
                  </a:lnTo>
                  <a:lnTo>
                    <a:pt x="2948603" y="2291723"/>
                  </a:lnTo>
                  <a:lnTo>
                    <a:pt x="2941934" y="2294578"/>
                  </a:lnTo>
                  <a:lnTo>
                    <a:pt x="2934948" y="2297117"/>
                  </a:lnTo>
                  <a:lnTo>
                    <a:pt x="2927644" y="2298703"/>
                  </a:lnTo>
                  <a:lnTo>
                    <a:pt x="2920657" y="2300607"/>
                  </a:lnTo>
                  <a:lnTo>
                    <a:pt x="2913353" y="2301877"/>
                  </a:lnTo>
                  <a:lnTo>
                    <a:pt x="2905732" y="2302829"/>
                  </a:lnTo>
                  <a:lnTo>
                    <a:pt x="2898110" y="2303146"/>
                  </a:lnTo>
                  <a:lnTo>
                    <a:pt x="2890488" y="2303463"/>
                  </a:lnTo>
                  <a:lnTo>
                    <a:pt x="2177552" y="2303463"/>
                  </a:lnTo>
                  <a:lnTo>
                    <a:pt x="2173423" y="2303146"/>
                  </a:lnTo>
                  <a:lnTo>
                    <a:pt x="2171200" y="2303146"/>
                  </a:lnTo>
                  <a:lnTo>
                    <a:pt x="2169613" y="2303146"/>
                  </a:lnTo>
                  <a:lnTo>
                    <a:pt x="2162944" y="2303146"/>
                  </a:lnTo>
                  <a:lnTo>
                    <a:pt x="2156275" y="2303146"/>
                  </a:lnTo>
                  <a:lnTo>
                    <a:pt x="2149924" y="2302511"/>
                  </a:lnTo>
                  <a:lnTo>
                    <a:pt x="2143572" y="2301559"/>
                  </a:lnTo>
                  <a:lnTo>
                    <a:pt x="2137538" y="2300607"/>
                  </a:lnTo>
                  <a:lnTo>
                    <a:pt x="2131187" y="2298703"/>
                  </a:lnTo>
                  <a:lnTo>
                    <a:pt x="2125153" y="2297117"/>
                  </a:lnTo>
                  <a:lnTo>
                    <a:pt x="2119437" y="2294896"/>
                  </a:lnTo>
                  <a:lnTo>
                    <a:pt x="2113403" y="2292040"/>
                  </a:lnTo>
                  <a:lnTo>
                    <a:pt x="2107370" y="2289501"/>
                  </a:lnTo>
                  <a:lnTo>
                    <a:pt x="2101971" y="2286645"/>
                  </a:lnTo>
                  <a:lnTo>
                    <a:pt x="2096572" y="2283155"/>
                  </a:lnTo>
                  <a:lnTo>
                    <a:pt x="2091491" y="2279665"/>
                  </a:lnTo>
                  <a:lnTo>
                    <a:pt x="2086093" y="2275222"/>
                  </a:lnTo>
                  <a:lnTo>
                    <a:pt x="2081329" y="2271097"/>
                  </a:lnTo>
                  <a:lnTo>
                    <a:pt x="2076883" y="2266972"/>
                  </a:lnTo>
                  <a:lnTo>
                    <a:pt x="1560520" y="1751334"/>
                  </a:lnTo>
                  <a:lnTo>
                    <a:pt x="1556074" y="1746574"/>
                  </a:lnTo>
                  <a:lnTo>
                    <a:pt x="1552263" y="1741815"/>
                  </a:lnTo>
                  <a:lnTo>
                    <a:pt x="1548135" y="1737055"/>
                  </a:lnTo>
                  <a:lnTo>
                    <a:pt x="1544642" y="1731661"/>
                  </a:lnTo>
                  <a:lnTo>
                    <a:pt x="1541466" y="1726583"/>
                  </a:lnTo>
                  <a:lnTo>
                    <a:pt x="1538291" y="1720872"/>
                  </a:lnTo>
                  <a:lnTo>
                    <a:pt x="1535432" y="1715477"/>
                  </a:lnTo>
                  <a:lnTo>
                    <a:pt x="1532892" y="1709766"/>
                  </a:lnTo>
                  <a:lnTo>
                    <a:pt x="1530987" y="1704054"/>
                  </a:lnTo>
                  <a:lnTo>
                    <a:pt x="1529081" y="1698342"/>
                  </a:lnTo>
                  <a:lnTo>
                    <a:pt x="1527493" y="1692631"/>
                  </a:lnTo>
                  <a:lnTo>
                    <a:pt x="1526223" y="1686919"/>
                  </a:lnTo>
                  <a:lnTo>
                    <a:pt x="1525270" y="1680890"/>
                  </a:lnTo>
                  <a:lnTo>
                    <a:pt x="1524635" y="1674544"/>
                  </a:lnTo>
                  <a:lnTo>
                    <a:pt x="1524000" y="1668515"/>
                  </a:lnTo>
                  <a:lnTo>
                    <a:pt x="1524000" y="1662803"/>
                  </a:lnTo>
                  <a:lnTo>
                    <a:pt x="1524000" y="1656774"/>
                  </a:lnTo>
                  <a:lnTo>
                    <a:pt x="1524635" y="1650428"/>
                  </a:lnTo>
                  <a:lnTo>
                    <a:pt x="1525270" y="1644716"/>
                  </a:lnTo>
                  <a:lnTo>
                    <a:pt x="1526223" y="1638687"/>
                  </a:lnTo>
                  <a:lnTo>
                    <a:pt x="1527493" y="1632658"/>
                  </a:lnTo>
                  <a:lnTo>
                    <a:pt x="1529081" y="1626946"/>
                  </a:lnTo>
                  <a:lnTo>
                    <a:pt x="1530987" y="1621235"/>
                  </a:lnTo>
                  <a:lnTo>
                    <a:pt x="1532892" y="1615523"/>
                  </a:lnTo>
                  <a:lnTo>
                    <a:pt x="1535432" y="1609811"/>
                  </a:lnTo>
                  <a:lnTo>
                    <a:pt x="1538291" y="1604417"/>
                  </a:lnTo>
                  <a:lnTo>
                    <a:pt x="1541466" y="1599023"/>
                  </a:lnTo>
                  <a:lnTo>
                    <a:pt x="1544642" y="1593628"/>
                  </a:lnTo>
                  <a:lnTo>
                    <a:pt x="1548135" y="1588551"/>
                  </a:lnTo>
                  <a:lnTo>
                    <a:pt x="1552263" y="1583474"/>
                  </a:lnTo>
                  <a:lnTo>
                    <a:pt x="1556074" y="1578714"/>
                  </a:lnTo>
                  <a:lnTo>
                    <a:pt x="1560520" y="1574272"/>
                  </a:lnTo>
                  <a:lnTo>
                    <a:pt x="1564966" y="1569830"/>
                  </a:lnTo>
                  <a:lnTo>
                    <a:pt x="1570047" y="1565705"/>
                  </a:lnTo>
                  <a:lnTo>
                    <a:pt x="1574811" y="1561897"/>
                  </a:lnTo>
                  <a:lnTo>
                    <a:pt x="1579574" y="1558406"/>
                  </a:lnTo>
                  <a:lnTo>
                    <a:pt x="1584973" y="1554916"/>
                  </a:lnTo>
                  <a:lnTo>
                    <a:pt x="1590054" y="1552060"/>
                  </a:lnTo>
                  <a:lnTo>
                    <a:pt x="1595770" y="1549521"/>
                  </a:lnTo>
                  <a:lnTo>
                    <a:pt x="1601486" y="1546666"/>
                  </a:lnTo>
                  <a:lnTo>
                    <a:pt x="1606885" y="1544444"/>
                  </a:lnTo>
                  <a:lnTo>
                    <a:pt x="1612919" y="1542858"/>
                  </a:lnTo>
                  <a:lnTo>
                    <a:pt x="1618635" y="1540954"/>
                  </a:lnTo>
                  <a:lnTo>
                    <a:pt x="1624669" y="1539685"/>
                  </a:lnTo>
                  <a:lnTo>
                    <a:pt x="1630702" y="1538733"/>
                  </a:lnTo>
                  <a:lnTo>
                    <a:pt x="1637054" y="1538098"/>
                  </a:lnTo>
                  <a:lnTo>
                    <a:pt x="1642770" y="1537463"/>
                  </a:lnTo>
                  <a:lnTo>
                    <a:pt x="1649121" y="1537146"/>
                  </a:lnTo>
                  <a:lnTo>
                    <a:pt x="1655473" y="1537463"/>
                  </a:lnTo>
                  <a:lnTo>
                    <a:pt x="1661824" y="1538098"/>
                  </a:lnTo>
                  <a:lnTo>
                    <a:pt x="1667858" y="1538733"/>
                  </a:lnTo>
                  <a:lnTo>
                    <a:pt x="1673891" y="1539685"/>
                  </a:lnTo>
                  <a:lnTo>
                    <a:pt x="1679925" y="1540954"/>
                  </a:lnTo>
                  <a:lnTo>
                    <a:pt x="1685641" y="1542858"/>
                  </a:lnTo>
                  <a:lnTo>
                    <a:pt x="1691675" y="1544444"/>
                  </a:lnTo>
                  <a:lnTo>
                    <a:pt x="1697391" y="1546666"/>
                  </a:lnTo>
                  <a:lnTo>
                    <a:pt x="1702790" y="1549521"/>
                  </a:lnTo>
                  <a:lnTo>
                    <a:pt x="1708506" y="1552060"/>
                  </a:lnTo>
                  <a:lnTo>
                    <a:pt x="1713587" y="1554916"/>
                  </a:lnTo>
                  <a:lnTo>
                    <a:pt x="1718986" y="1558406"/>
                  </a:lnTo>
                  <a:lnTo>
                    <a:pt x="1723749" y="1561897"/>
                  </a:lnTo>
                  <a:lnTo>
                    <a:pt x="1728513" y="1565705"/>
                  </a:lnTo>
                  <a:lnTo>
                    <a:pt x="1733594" y="1569830"/>
                  </a:lnTo>
                  <a:lnTo>
                    <a:pt x="1738040" y="1574272"/>
                  </a:lnTo>
                  <a:lnTo>
                    <a:pt x="2017816" y="1853827"/>
                  </a:lnTo>
                  <a:lnTo>
                    <a:pt x="2017816" y="801292"/>
                  </a:lnTo>
                  <a:lnTo>
                    <a:pt x="2018133" y="794311"/>
                  </a:lnTo>
                  <a:lnTo>
                    <a:pt x="2018451" y="787330"/>
                  </a:lnTo>
                  <a:lnTo>
                    <a:pt x="2019404" y="780349"/>
                  </a:lnTo>
                  <a:lnTo>
                    <a:pt x="2020674" y="773685"/>
                  </a:lnTo>
                  <a:lnTo>
                    <a:pt x="2021944" y="767021"/>
                  </a:lnTo>
                  <a:lnTo>
                    <a:pt x="2024167" y="760992"/>
                  </a:lnTo>
                  <a:lnTo>
                    <a:pt x="2026073" y="754646"/>
                  </a:lnTo>
                  <a:lnTo>
                    <a:pt x="2028613" y="748300"/>
                  </a:lnTo>
                  <a:lnTo>
                    <a:pt x="2031471" y="742271"/>
                  </a:lnTo>
                  <a:lnTo>
                    <a:pt x="2034329" y="736559"/>
                  </a:lnTo>
                  <a:lnTo>
                    <a:pt x="2037823" y="730530"/>
                  </a:lnTo>
                  <a:lnTo>
                    <a:pt x="2040998" y="724819"/>
                  </a:lnTo>
                  <a:lnTo>
                    <a:pt x="2045127" y="719741"/>
                  </a:lnTo>
                  <a:lnTo>
                    <a:pt x="2048937" y="714347"/>
                  </a:lnTo>
                  <a:lnTo>
                    <a:pt x="2053383" y="709587"/>
                  </a:lnTo>
                  <a:lnTo>
                    <a:pt x="2057829" y="704828"/>
                  </a:lnTo>
                  <a:lnTo>
                    <a:pt x="2062275" y="700702"/>
                  </a:lnTo>
                  <a:lnTo>
                    <a:pt x="2067674" y="695943"/>
                  </a:lnTo>
                  <a:lnTo>
                    <a:pt x="2072437" y="692135"/>
                  </a:lnTo>
                  <a:lnTo>
                    <a:pt x="2078154" y="688327"/>
                  </a:lnTo>
                  <a:lnTo>
                    <a:pt x="2083552" y="684519"/>
                  </a:lnTo>
                  <a:lnTo>
                    <a:pt x="2089268" y="681346"/>
                  </a:lnTo>
                  <a:lnTo>
                    <a:pt x="2095302" y="678173"/>
                  </a:lnTo>
                  <a:lnTo>
                    <a:pt x="2101018" y="675952"/>
                  </a:lnTo>
                  <a:lnTo>
                    <a:pt x="2107370" y="673413"/>
                  </a:lnTo>
                  <a:lnTo>
                    <a:pt x="2113721" y="670875"/>
                  </a:lnTo>
                  <a:lnTo>
                    <a:pt x="2120390" y="669288"/>
                  </a:lnTo>
                  <a:lnTo>
                    <a:pt x="2127059" y="667702"/>
                  </a:lnTo>
                  <a:lnTo>
                    <a:pt x="2133728" y="666432"/>
                  </a:lnTo>
                  <a:lnTo>
                    <a:pt x="2140079" y="665798"/>
                  </a:lnTo>
                  <a:lnTo>
                    <a:pt x="2147065" y="665163"/>
                  </a:lnTo>
                  <a:close/>
                  <a:moveTo>
                    <a:pt x="1426690" y="484188"/>
                  </a:moveTo>
                  <a:lnTo>
                    <a:pt x="1631151" y="484188"/>
                  </a:lnTo>
                  <a:lnTo>
                    <a:pt x="1634627" y="484505"/>
                  </a:lnTo>
                  <a:lnTo>
                    <a:pt x="1637787" y="484822"/>
                  </a:lnTo>
                  <a:lnTo>
                    <a:pt x="1640947" y="485773"/>
                  </a:lnTo>
                  <a:lnTo>
                    <a:pt x="1644107" y="486725"/>
                  </a:lnTo>
                  <a:lnTo>
                    <a:pt x="1646635" y="488310"/>
                  </a:lnTo>
                  <a:lnTo>
                    <a:pt x="1649479" y="489895"/>
                  </a:lnTo>
                  <a:lnTo>
                    <a:pt x="1652008" y="491798"/>
                  </a:lnTo>
                  <a:lnTo>
                    <a:pt x="1654536" y="493700"/>
                  </a:lnTo>
                  <a:lnTo>
                    <a:pt x="1656432" y="496237"/>
                  </a:lnTo>
                  <a:lnTo>
                    <a:pt x="1658328" y="498773"/>
                  </a:lnTo>
                  <a:lnTo>
                    <a:pt x="1659908" y="501310"/>
                  </a:lnTo>
                  <a:lnTo>
                    <a:pt x="1661488" y="504164"/>
                  </a:lnTo>
                  <a:lnTo>
                    <a:pt x="1662436" y="507334"/>
                  </a:lnTo>
                  <a:lnTo>
                    <a:pt x="1663068" y="510505"/>
                  </a:lnTo>
                  <a:lnTo>
                    <a:pt x="1663700" y="513676"/>
                  </a:lnTo>
                  <a:lnTo>
                    <a:pt x="1663700" y="517164"/>
                  </a:lnTo>
                  <a:lnTo>
                    <a:pt x="1663700" y="1389743"/>
                  </a:lnTo>
                  <a:lnTo>
                    <a:pt x="1663700" y="1393231"/>
                  </a:lnTo>
                  <a:lnTo>
                    <a:pt x="1663068" y="1396401"/>
                  </a:lnTo>
                  <a:lnTo>
                    <a:pt x="1662436" y="1399572"/>
                  </a:lnTo>
                  <a:lnTo>
                    <a:pt x="1661488" y="1402743"/>
                  </a:lnTo>
                  <a:lnTo>
                    <a:pt x="1659908" y="1405279"/>
                  </a:lnTo>
                  <a:lnTo>
                    <a:pt x="1658328" y="1408133"/>
                  </a:lnTo>
                  <a:lnTo>
                    <a:pt x="1656432" y="1410669"/>
                  </a:lnTo>
                  <a:lnTo>
                    <a:pt x="1654536" y="1413206"/>
                  </a:lnTo>
                  <a:lnTo>
                    <a:pt x="1652008" y="1415108"/>
                  </a:lnTo>
                  <a:lnTo>
                    <a:pt x="1649479" y="1417011"/>
                  </a:lnTo>
                  <a:lnTo>
                    <a:pt x="1646635" y="1418596"/>
                  </a:lnTo>
                  <a:lnTo>
                    <a:pt x="1644107" y="1420182"/>
                  </a:lnTo>
                  <a:lnTo>
                    <a:pt x="1640947" y="1421133"/>
                  </a:lnTo>
                  <a:lnTo>
                    <a:pt x="1637787" y="1421767"/>
                  </a:lnTo>
                  <a:lnTo>
                    <a:pt x="1634627" y="1422401"/>
                  </a:lnTo>
                  <a:lnTo>
                    <a:pt x="1631151" y="1422401"/>
                  </a:lnTo>
                  <a:lnTo>
                    <a:pt x="1426690" y="1422401"/>
                  </a:lnTo>
                  <a:lnTo>
                    <a:pt x="1423214" y="1422401"/>
                  </a:lnTo>
                  <a:lnTo>
                    <a:pt x="1420054" y="1421767"/>
                  </a:lnTo>
                  <a:lnTo>
                    <a:pt x="1416894" y="1421133"/>
                  </a:lnTo>
                  <a:lnTo>
                    <a:pt x="1413734" y="1420182"/>
                  </a:lnTo>
                  <a:lnTo>
                    <a:pt x="1411206" y="1418596"/>
                  </a:lnTo>
                  <a:lnTo>
                    <a:pt x="1408362" y="1417011"/>
                  </a:lnTo>
                  <a:lnTo>
                    <a:pt x="1405834" y="1415108"/>
                  </a:lnTo>
                  <a:lnTo>
                    <a:pt x="1403622" y="1413206"/>
                  </a:lnTo>
                  <a:lnTo>
                    <a:pt x="1401409" y="1410669"/>
                  </a:lnTo>
                  <a:lnTo>
                    <a:pt x="1399513" y="1408133"/>
                  </a:lnTo>
                  <a:lnTo>
                    <a:pt x="1397933" y="1405279"/>
                  </a:lnTo>
                  <a:lnTo>
                    <a:pt x="1396669" y="1402743"/>
                  </a:lnTo>
                  <a:lnTo>
                    <a:pt x="1395405" y="1399572"/>
                  </a:lnTo>
                  <a:lnTo>
                    <a:pt x="1394457" y="1396401"/>
                  </a:lnTo>
                  <a:lnTo>
                    <a:pt x="1394141" y="1393231"/>
                  </a:lnTo>
                  <a:lnTo>
                    <a:pt x="1393825" y="1389743"/>
                  </a:lnTo>
                  <a:lnTo>
                    <a:pt x="1393825" y="517164"/>
                  </a:lnTo>
                  <a:lnTo>
                    <a:pt x="1394141" y="513676"/>
                  </a:lnTo>
                  <a:lnTo>
                    <a:pt x="1394457" y="510505"/>
                  </a:lnTo>
                  <a:lnTo>
                    <a:pt x="1395405" y="507334"/>
                  </a:lnTo>
                  <a:lnTo>
                    <a:pt x="1396669" y="504164"/>
                  </a:lnTo>
                  <a:lnTo>
                    <a:pt x="1397933" y="501310"/>
                  </a:lnTo>
                  <a:lnTo>
                    <a:pt x="1399513" y="498773"/>
                  </a:lnTo>
                  <a:lnTo>
                    <a:pt x="1401409" y="496237"/>
                  </a:lnTo>
                  <a:lnTo>
                    <a:pt x="1403622" y="493700"/>
                  </a:lnTo>
                  <a:lnTo>
                    <a:pt x="1405834" y="491798"/>
                  </a:lnTo>
                  <a:lnTo>
                    <a:pt x="1408362" y="489895"/>
                  </a:lnTo>
                  <a:lnTo>
                    <a:pt x="1411206" y="488310"/>
                  </a:lnTo>
                  <a:lnTo>
                    <a:pt x="1413734" y="486725"/>
                  </a:lnTo>
                  <a:lnTo>
                    <a:pt x="1416894" y="485773"/>
                  </a:lnTo>
                  <a:lnTo>
                    <a:pt x="1420054" y="484822"/>
                  </a:lnTo>
                  <a:lnTo>
                    <a:pt x="1423214" y="484505"/>
                  </a:lnTo>
                  <a:lnTo>
                    <a:pt x="1426690" y="484188"/>
                  </a:lnTo>
                  <a:close/>
                  <a:moveTo>
                    <a:pt x="183794" y="0"/>
                  </a:moveTo>
                  <a:lnTo>
                    <a:pt x="193952" y="0"/>
                  </a:lnTo>
                  <a:lnTo>
                    <a:pt x="2827060" y="0"/>
                  </a:lnTo>
                  <a:lnTo>
                    <a:pt x="2837218" y="0"/>
                  </a:lnTo>
                  <a:lnTo>
                    <a:pt x="2847059" y="952"/>
                  </a:lnTo>
                  <a:lnTo>
                    <a:pt x="2856582" y="2539"/>
                  </a:lnTo>
                  <a:lnTo>
                    <a:pt x="2866105" y="4443"/>
                  </a:lnTo>
                  <a:lnTo>
                    <a:pt x="2875628" y="6982"/>
                  </a:lnTo>
                  <a:lnTo>
                    <a:pt x="2884516" y="10156"/>
                  </a:lnTo>
                  <a:lnTo>
                    <a:pt x="2893721" y="13964"/>
                  </a:lnTo>
                  <a:lnTo>
                    <a:pt x="2902292" y="17773"/>
                  </a:lnTo>
                  <a:lnTo>
                    <a:pt x="2911180" y="22851"/>
                  </a:lnTo>
                  <a:lnTo>
                    <a:pt x="2919433" y="27611"/>
                  </a:lnTo>
                  <a:lnTo>
                    <a:pt x="2927369" y="33324"/>
                  </a:lnTo>
                  <a:lnTo>
                    <a:pt x="2935623" y="39036"/>
                  </a:lnTo>
                  <a:lnTo>
                    <a:pt x="2942924" y="45384"/>
                  </a:lnTo>
                  <a:lnTo>
                    <a:pt x="2950225" y="52366"/>
                  </a:lnTo>
                  <a:lnTo>
                    <a:pt x="2957525" y="59665"/>
                  </a:lnTo>
                  <a:lnTo>
                    <a:pt x="2964192" y="67282"/>
                  </a:lnTo>
                  <a:lnTo>
                    <a:pt x="2970540" y="74899"/>
                  </a:lnTo>
                  <a:lnTo>
                    <a:pt x="2976571" y="83468"/>
                  </a:lnTo>
                  <a:lnTo>
                    <a:pt x="2982285" y="92037"/>
                  </a:lnTo>
                  <a:lnTo>
                    <a:pt x="2987682" y="101240"/>
                  </a:lnTo>
                  <a:lnTo>
                    <a:pt x="2992761" y="110444"/>
                  </a:lnTo>
                  <a:lnTo>
                    <a:pt x="2997522" y="119965"/>
                  </a:lnTo>
                  <a:lnTo>
                    <a:pt x="3001649" y="130121"/>
                  </a:lnTo>
                  <a:lnTo>
                    <a:pt x="3005458" y="140276"/>
                  </a:lnTo>
                  <a:lnTo>
                    <a:pt x="3008950" y="150749"/>
                  </a:lnTo>
                  <a:lnTo>
                    <a:pt x="3012124" y="161540"/>
                  </a:lnTo>
                  <a:lnTo>
                    <a:pt x="3014663" y="172330"/>
                  </a:lnTo>
                  <a:lnTo>
                    <a:pt x="3016885" y="183438"/>
                  </a:lnTo>
                  <a:lnTo>
                    <a:pt x="3018473" y="194546"/>
                  </a:lnTo>
                  <a:lnTo>
                    <a:pt x="3019742" y="205971"/>
                  </a:lnTo>
                  <a:lnTo>
                    <a:pt x="3020695" y="218031"/>
                  </a:lnTo>
                  <a:lnTo>
                    <a:pt x="3021012" y="229774"/>
                  </a:lnTo>
                  <a:lnTo>
                    <a:pt x="3021012" y="1276768"/>
                  </a:lnTo>
                  <a:lnTo>
                    <a:pt x="3013711" y="1272642"/>
                  </a:lnTo>
                  <a:lnTo>
                    <a:pt x="3006410" y="1268833"/>
                  </a:lnTo>
                  <a:lnTo>
                    <a:pt x="2999109" y="1265342"/>
                  </a:lnTo>
                  <a:lnTo>
                    <a:pt x="2991808" y="1262169"/>
                  </a:lnTo>
                  <a:lnTo>
                    <a:pt x="2983872" y="1258995"/>
                  </a:lnTo>
                  <a:lnTo>
                    <a:pt x="2976254" y="1256139"/>
                  </a:lnTo>
                  <a:lnTo>
                    <a:pt x="2968318" y="1253282"/>
                  </a:lnTo>
                  <a:lnTo>
                    <a:pt x="2960382" y="1251061"/>
                  </a:lnTo>
                  <a:lnTo>
                    <a:pt x="2952129" y="1248839"/>
                  </a:lnTo>
                  <a:lnTo>
                    <a:pt x="2944193" y="1247252"/>
                  </a:lnTo>
                  <a:lnTo>
                    <a:pt x="2935940" y="1245348"/>
                  </a:lnTo>
                  <a:lnTo>
                    <a:pt x="2927369" y="1244079"/>
                  </a:lnTo>
                  <a:lnTo>
                    <a:pt x="2919116" y="1242809"/>
                  </a:lnTo>
                  <a:lnTo>
                    <a:pt x="2910863" y="1242175"/>
                  </a:lnTo>
                  <a:lnTo>
                    <a:pt x="2901975" y="1241540"/>
                  </a:lnTo>
                  <a:lnTo>
                    <a:pt x="2893404" y="1241540"/>
                  </a:lnTo>
                  <a:lnTo>
                    <a:pt x="2646123" y="1213294"/>
                  </a:lnTo>
                  <a:lnTo>
                    <a:pt x="2646123" y="313876"/>
                  </a:lnTo>
                  <a:lnTo>
                    <a:pt x="374889" y="313876"/>
                  </a:lnTo>
                  <a:lnTo>
                    <a:pt x="374889" y="1959424"/>
                  </a:lnTo>
                  <a:lnTo>
                    <a:pt x="1610021" y="1959424"/>
                  </a:lnTo>
                  <a:lnTo>
                    <a:pt x="1923646" y="2273300"/>
                  </a:lnTo>
                  <a:lnTo>
                    <a:pt x="193952" y="2273300"/>
                  </a:lnTo>
                  <a:lnTo>
                    <a:pt x="183794" y="2273300"/>
                  </a:lnTo>
                  <a:lnTo>
                    <a:pt x="173953" y="2272348"/>
                  </a:lnTo>
                  <a:lnTo>
                    <a:pt x="164113" y="2270761"/>
                  </a:lnTo>
                  <a:lnTo>
                    <a:pt x="154908" y="2268857"/>
                  </a:lnTo>
                  <a:lnTo>
                    <a:pt x="145385" y="2266318"/>
                  </a:lnTo>
                  <a:lnTo>
                    <a:pt x="136496" y="2263144"/>
                  </a:lnTo>
                  <a:lnTo>
                    <a:pt x="127291" y="2259336"/>
                  </a:lnTo>
                  <a:lnTo>
                    <a:pt x="118720" y="2255528"/>
                  </a:lnTo>
                  <a:lnTo>
                    <a:pt x="109832" y="2250450"/>
                  </a:lnTo>
                  <a:lnTo>
                    <a:pt x="101579" y="2245689"/>
                  </a:lnTo>
                  <a:lnTo>
                    <a:pt x="93326" y="2240294"/>
                  </a:lnTo>
                  <a:lnTo>
                    <a:pt x="85390" y="2234264"/>
                  </a:lnTo>
                  <a:lnTo>
                    <a:pt x="77771" y="2227917"/>
                  </a:lnTo>
                  <a:lnTo>
                    <a:pt x="70470" y="2220935"/>
                  </a:lnTo>
                  <a:lnTo>
                    <a:pt x="63487" y="2213635"/>
                  </a:lnTo>
                  <a:lnTo>
                    <a:pt x="56821" y="2206018"/>
                  </a:lnTo>
                  <a:lnTo>
                    <a:pt x="50472" y="2198402"/>
                  </a:lnTo>
                  <a:lnTo>
                    <a:pt x="44441" y="2189833"/>
                  </a:lnTo>
                  <a:lnTo>
                    <a:pt x="38727" y="2181264"/>
                  </a:lnTo>
                  <a:lnTo>
                    <a:pt x="33013" y="2172060"/>
                  </a:lnTo>
                  <a:lnTo>
                    <a:pt x="28252" y="2162856"/>
                  </a:lnTo>
                  <a:lnTo>
                    <a:pt x="23490" y="2153335"/>
                  </a:lnTo>
                  <a:lnTo>
                    <a:pt x="19364" y="2143180"/>
                  </a:lnTo>
                  <a:lnTo>
                    <a:pt x="15237" y="2133024"/>
                  </a:lnTo>
                  <a:lnTo>
                    <a:pt x="11745" y="2122551"/>
                  </a:lnTo>
                  <a:lnTo>
                    <a:pt x="8888" y="2112078"/>
                  </a:lnTo>
                  <a:lnTo>
                    <a:pt x="6349" y="2100970"/>
                  </a:lnTo>
                  <a:lnTo>
                    <a:pt x="3809" y="2089862"/>
                  </a:lnTo>
                  <a:lnTo>
                    <a:pt x="2540" y="2078754"/>
                  </a:lnTo>
                  <a:lnTo>
                    <a:pt x="952" y="2067329"/>
                  </a:lnTo>
                  <a:lnTo>
                    <a:pt x="318" y="2055269"/>
                  </a:lnTo>
                  <a:lnTo>
                    <a:pt x="0" y="2043844"/>
                  </a:lnTo>
                  <a:lnTo>
                    <a:pt x="0" y="229774"/>
                  </a:lnTo>
                  <a:lnTo>
                    <a:pt x="318" y="218031"/>
                  </a:lnTo>
                  <a:lnTo>
                    <a:pt x="952" y="205971"/>
                  </a:lnTo>
                  <a:lnTo>
                    <a:pt x="2540" y="194546"/>
                  </a:lnTo>
                  <a:lnTo>
                    <a:pt x="3809" y="183438"/>
                  </a:lnTo>
                  <a:lnTo>
                    <a:pt x="6349" y="172330"/>
                  </a:lnTo>
                  <a:lnTo>
                    <a:pt x="8888" y="161540"/>
                  </a:lnTo>
                  <a:lnTo>
                    <a:pt x="11745" y="150749"/>
                  </a:lnTo>
                  <a:lnTo>
                    <a:pt x="15237" y="140276"/>
                  </a:lnTo>
                  <a:lnTo>
                    <a:pt x="19364" y="130121"/>
                  </a:lnTo>
                  <a:lnTo>
                    <a:pt x="23490" y="119965"/>
                  </a:lnTo>
                  <a:lnTo>
                    <a:pt x="28252" y="110444"/>
                  </a:lnTo>
                  <a:lnTo>
                    <a:pt x="33013" y="101240"/>
                  </a:lnTo>
                  <a:lnTo>
                    <a:pt x="38727" y="92037"/>
                  </a:lnTo>
                  <a:lnTo>
                    <a:pt x="44441" y="83468"/>
                  </a:lnTo>
                  <a:lnTo>
                    <a:pt x="50472" y="74899"/>
                  </a:lnTo>
                  <a:lnTo>
                    <a:pt x="56821" y="67282"/>
                  </a:lnTo>
                  <a:lnTo>
                    <a:pt x="63487" y="59665"/>
                  </a:lnTo>
                  <a:lnTo>
                    <a:pt x="70470" y="52366"/>
                  </a:lnTo>
                  <a:lnTo>
                    <a:pt x="77771" y="45384"/>
                  </a:lnTo>
                  <a:lnTo>
                    <a:pt x="85390" y="39036"/>
                  </a:lnTo>
                  <a:lnTo>
                    <a:pt x="93326" y="33324"/>
                  </a:lnTo>
                  <a:lnTo>
                    <a:pt x="101579" y="27611"/>
                  </a:lnTo>
                  <a:lnTo>
                    <a:pt x="109832" y="22851"/>
                  </a:lnTo>
                  <a:lnTo>
                    <a:pt x="118720" y="17773"/>
                  </a:lnTo>
                  <a:lnTo>
                    <a:pt x="127291" y="13964"/>
                  </a:lnTo>
                  <a:lnTo>
                    <a:pt x="136496" y="10156"/>
                  </a:lnTo>
                  <a:lnTo>
                    <a:pt x="145385" y="6982"/>
                  </a:lnTo>
                  <a:lnTo>
                    <a:pt x="154908" y="4443"/>
                  </a:lnTo>
                  <a:lnTo>
                    <a:pt x="164113" y="2539"/>
                  </a:lnTo>
                  <a:lnTo>
                    <a:pt x="173953" y="952"/>
                  </a:lnTo>
                  <a:lnTo>
                    <a:pt x="18379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sz="1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7591957" y="3523612"/>
            <a:ext cx="575914" cy="575914"/>
            <a:chOff x="6821550" y="1828640"/>
            <a:chExt cx="576064" cy="576064"/>
          </a:xfrm>
        </p:grpSpPr>
        <p:sp>
          <p:nvSpPr>
            <p:cNvPr id="9" name="椭圆 8"/>
            <p:cNvSpPr/>
            <p:nvPr/>
          </p:nvSpPr>
          <p:spPr>
            <a:xfrm>
              <a:off x="6821550" y="1828640"/>
              <a:ext cx="576064" cy="576064"/>
            </a:xfrm>
            <a:prstGeom prst="ellipse">
              <a:avLst/>
            </a:prstGeom>
            <a:solidFill>
              <a:srgbClr val="2287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10" name="KSO_Shape"/>
            <p:cNvSpPr/>
            <p:nvPr/>
          </p:nvSpPr>
          <p:spPr bwMode="auto">
            <a:xfrm>
              <a:off x="6947440" y="2028536"/>
              <a:ext cx="324284" cy="247321"/>
            </a:xfrm>
            <a:custGeom>
              <a:avLst/>
              <a:gdLst>
                <a:gd name="T0" fmla="*/ 432030 w 2125663"/>
                <a:gd name="T1" fmla="*/ 1344893 h 1811338"/>
                <a:gd name="T2" fmla="*/ 462740 w 2125663"/>
                <a:gd name="T3" fmla="*/ 1477960 h 1811338"/>
                <a:gd name="T4" fmla="*/ 513638 w 2125663"/>
                <a:gd name="T5" fmla="*/ 1557743 h 1811338"/>
                <a:gd name="T6" fmla="*/ 516481 w 2125663"/>
                <a:gd name="T7" fmla="*/ 1336346 h 1811338"/>
                <a:gd name="T8" fmla="*/ 503401 w 2125663"/>
                <a:gd name="T9" fmla="*/ 1310416 h 1811338"/>
                <a:gd name="T10" fmla="*/ 515913 w 2125663"/>
                <a:gd name="T11" fmla="*/ 1250009 h 1811338"/>
                <a:gd name="T12" fmla="*/ 618846 w 2125663"/>
                <a:gd name="T13" fmla="*/ 1242885 h 1811338"/>
                <a:gd name="T14" fmla="*/ 643583 w 2125663"/>
                <a:gd name="T15" fmla="*/ 1263116 h 1811338"/>
                <a:gd name="T16" fmla="*/ 642446 w 2125663"/>
                <a:gd name="T17" fmla="*/ 1324948 h 1811338"/>
                <a:gd name="T18" fmla="*/ 619414 w 2125663"/>
                <a:gd name="T19" fmla="*/ 1342899 h 1811338"/>
                <a:gd name="T20" fmla="*/ 664057 w 2125663"/>
                <a:gd name="T21" fmla="*/ 1524691 h 1811338"/>
                <a:gd name="T22" fmla="*/ 704434 w 2125663"/>
                <a:gd name="T23" fmla="*/ 1417553 h 1811338"/>
                <a:gd name="T24" fmla="*/ 725191 w 2125663"/>
                <a:gd name="T25" fmla="*/ 1259697 h 1811338"/>
                <a:gd name="T26" fmla="*/ 857412 w 2125663"/>
                <a:gd name="T27" fmla="*/ 1192451 h 1811338"/>
                <a:gd name="T28" fmla="*/ 923096 w 2125663"/>
                <a:gd name="T29" fmla="*/ 1212682 h 1811338"/>
                <a:gd name="T30" fmla="*/ 970013 w 2125663"/>
                <a:gd name="T31" fmla="*/ 1259697 h 1811338"/>
                <a:gd name="T32" fmla="*/ 990201 w 2125663"/>
                <a:gd name="T33" fmla="*/ 1325233 h 1811338"/>
                <a:gd name="T34" fmla="*/ 980818 w 2125663"/>
                <a:gd name="T35" fmla="*/ 1537228 h 1811338"/>
                <a:gd name="T36" fmla="*/ 935891 w 2125663"/>
                <a:gd name="T37" fmla="*/ 1570566 h 1811338"/>
                <a:gd name="T38" fmla="*/ 798837 w 2125663"/>
                <a:gd name="T39" fmla="*/ 1607608 h 1811338"/>
                <a:gd name="T40" fmla="*/ 617424 w 2125663"/>
                <a:gd name="T41" fmla="*/ 1622140 h 1811338"/>
                <a:gd name="T42" fmla="*/ 428049 w 2125663"/>
                <a:gd name="T43" fmla="*/ 1615872 h 1811338"/>
                <a:gd name="T44" fmla="*/ 264551 w 2125663"/>
                <a:gd name="T45" fmla="*/ 1588232 h 1811338"/>
                <a:gd name="T46" fmla="*/ 180669 w 2125663"/>
                <a:gd name="T47" fmla="*/ 1549481 h 1811338"/>
                <a:gd name="T48" fmla="*/ 159912 w 2125663"/>
                <a:gd name="T49" fmla="*/ 1517283 h 1811338"/>
                <a:gd name="T50" fmla="*/ 167873 w 2125663"/>
                <a:gd name="T51" fmla="*/ 1284201 h 1811338"/>
                <a:gd name="T52" fmla="*/ 205123 w 2125663"/>
                <a:gd name="T53" fmla="*/ 1228638 h 1811338"/>
                <a:gd name="T54" fmla="*/ 264266 w 2125663"/>
                <a:gd name="T55" fmla="*/ 1196440 h 1811338"/>
                <a:gd name="T56" fmla="*/ 421225 w 2125663"/>
                <a:gd name="T57" fmla="*/ 1183048 h 1811338"/>
                <a:gd name="T58" fmla="*/ 433514 w 2125663"/>
                <a:gd name="T59" fmla="*/ 761303 h 1811338"/>
                <a:gd name="T60" fmla="*/ 391450 w 2125663"/>
                <a:gd name="T61" fmla="*/ 813630 h 1811338"/>
                <a:gd name="T62" fmla="*/ 379229 w 2125663"/>
                <a:gd name="T63" fmla="*/ 902075 h 1811338"/>
                <a:gd name="T64" fmla="*/ 414756 w 2125663"/>
                <a:gd name="T65" fmla="*/ 1016114 h 1811338"/>
                <a:gd name="T66" fmla="*/ 487516 w 2125663"/>
                <a:gd name="T67" fmla="*/ 1099439 h 1811338"/>
                <a:gd name="T68" fmla="*/ 567666 w 2125663"/>
                <a:gd name="T69" fmla="*/ 1135272 h 1811338"/>
                <a:gd name="T70" fmla="*/ 645542 w 2125663"/>
                <a:gd name="T71" fmla="*/ 1111099 h 1811338"/>
                <a:gd name="T72" fmla="*/ 722282 w 2125663"/>
                <a:gd name="T73" fmla="*/ 1035452 h 1811338"/>
                <a:gd name="T74" fmla="*/ 767757 w 2125663"/>
                <a:gd name="T75" fmla="*/ 926248 h 1811338"/>
                <a:gd name="T76" fmla="*/ 666290 w 2125663"/>
                <a:gd name="T77" fmla="*/ 863967 h 1811338"/>
                <a:gd name="T78" fmla="*/ 546918 w 2125663"/>
                <a:gd name="T79" fmla="*/ 832116 h 1811338"/>
                <a:gd name="T80" fmla="*/ 484389 w 2125663"/>
                <a:gd name="T81" fmla="*/ 790595 h 1811338"/>
                <a:gd name="T82" fmla="*/ 452273 w 2125663"/>
                <a:gd name="T83" fmla="*/ 760734 h 1811338"/>
                <a:gd name="T84" fmla="*/ 568234 w 2125663"/>
                <a:gd name="T85" fmla="*/ 587258 h 1811338"/>
                <a:gd name="T86" fmla="*/ 631616 w 2125663"/>
                <a:gd name="T87" fmla="*/ 594937 h 1811338"/>
                <a:gd name="T88" fmla="*/ 705513 w 2125663"/>
                <a:gd name="T89" fmla="*/ 631054 h 1811338"/>
                <a:gd name="T90" fmla="*/ 790210 w 2125663"/>
                <a:gd name="T91" fmla="*/ 732864 h 1811338"/>
                <a:gd name="T92" fmla="*/ 826306 w 2125663"/>
                <a:gd name="T93" fmla="*/ 873920 h 1811338"/>
                <a:gd name="T94" fmla="*/ 818064 w 2125663"/>
                <a:gd name="T95" fmla="*/ 959237 h 1811338"/>
                <a:gd name="T96" fmla="*/ 780831 w 2125663"/>
                <a:gd name="T97" fmla="*/ 1048534 h 1811338"/>
                <a:gd name="T98" fmla="*/ 687607 w 2125663"/>
                <a:gd name="T99" fmla="*/ 1148922 h 1811338"/>
                <a:gd name="T100" fmla="*/ 588983 w 2125663"/>
                <a:gd name="T101" fmla="*/ 1190727 h 1811338"/>
                <a:gd name="T102" fmla="*/ 525033 w 2125663"/>
                <a:gd name="T103" fmla="*/ 1182480 h 1811338"/>
                <a:gd name="T104" fmla="*/ 421293 w 2125663"/>
                <a:gd name="T105" fmla="*/ 1115081 h 1811338"/>
                <a:gd name="T106" fmla="*/ 345406 w 2125663"/>
                <a:gd name="T107" fmla="*/ 1002463 h 1811338"/>
                <a:gd name="T108" fmla="*/ 325511 w 2125663"/>
                <a:gd name="T109" fmla="*/ 929092 h 1811338"/>
                <a:gd name="T110" fmla="*/ 330627 w 2125663"/>
                <a:gd name="T111" fmla="*/ 813915 h 1811338"/>
                <a:gd name="T112" fmla="*/ 388324 w 2125663"/>
                <a:gd name="T113" fmla="*/ 686510 h 1811338"/>
                <a:gd name="T114" fmla="*/ 482400 w 2125663"/>
                <a:gd name="T115" fmla="*/ 608303 h 1811338"/>
                <a:gd name="T116" fmla="*/ 542939 w 2125663"/>
                <a:gd name="T117" fmla="*/ 589534 h 1811338"/>
                <a:gd name="T118" fmla="*/ 0 w 2125663"/>
                <a:gd name="T119" fmla="*/ 0 h 1811338"/>
                <a:gd name="T120" fmla="*/ 174993 w 2125663"/>
                <a:gd name="T121" fmla="*/ 1118883 h 181133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2125663" h="1811338">
                  <a:moveTo>
                    <a:pt x="470017" y="1320800"/>
                  </a:moveTo>
                  <a:lnTo>
                    <a:pt x="470335" y="1343069"/>
                  </a:lnTo>
                  <a:lnTo>
                    <a:pt x="471286" y="1364382"/>
                  </a:lnTo>
                  <a:lnTo>
                    <a:pt x="472238" y="1385696"/>
                  </a:lnTo>
                  <a:lnTo>
                    <a:pt x="473190" y="1406374"/>
                  </a:lnTo>
                  <a:lnTo>
                    <a:pt x="474459" y="1426415"/>
                  </a:lnTo>
                  <a:lnTo>
                    <a:pt x="476363" y="1446139"/>
                  </a:lnTo>
                  <a:lnTo>
                    <a:pt x="478267" y="1464908"/>
                  </a:lnTo>
                  <a:lnTo>
                    <a:pt x="480170" y="1483677"/>
                  </a:lnTo>
                  <a:lnTo>
                    <a:pt x="482074" y="1501491"/>
                  </a:lnTo>
                  <a:lnTo>
                    <a:pt x="484612" y="1518988"/>
                  </a:lnTo>
                  <a:lnTo>
                    <a:pt x="487468" y="1535530"/>
                  </a:lnTo>
                  <a:lnTo>
                    <a:pt x="490323" y="1552072"/>
                  </a:lnTo>
                  <a:lnTo>
                    <a:pt x="493179" y="1567660"/>
                  </a:lnTo>
                  <a:lnTo>
                    <a:pt x="496352" y="1582611"/>
                  </a:lnTo>
                  <a:lnTo>
                    <a:pt x="500159" y="1597563"/>
                  </a:lnTo>
                  <a:lnTo>
                    <a:pt x="503649" y="1611560"/>
                  </a:lnTo>
                  <a:lnTo>
                    <a:pt x="507774" y="1624921"/>
                  </a:lnTo>
                  <a:lnTo>
                    <a:pt x="511899" y="1637646"/>
                  </a:lnTo>
                  <a:lnTo>
                    <a:pt x="516341" y="1650052"/>
                  </a:lnTo>
                  <a:lnTo>
                    <a:pt x="520783" y="1661505"/>
                  </a:lnTo>
                  <a:lnTo>
                    <a:pt x="525859" y="1672639"/>
                  </a:lnTo>
                  <a:lnTo>
                    <a:pt x="530936" y="1683137"/>
                  </a:lnTo>
                  <a:lnTo>
                    <a:pt x="536329" y="1692998"/>
                  </a:lnTo>
                  <a:lnTo>
                    <a:pt x="541723" y="1702224"/>
                  </a:lnTo>
                  <a:lnTo>
                    <a:pt x="547752" y="1710813"/>
                  </a:lnTo>
                  <a:lnTo>
                    <a:pt x="553463" y="1718766"/>
                  </a:lnTo>
                  <a:lnTo>
                    <a:pt x="559808" y="1726083"/>
                  </a:lnTo>
                  <a:lnTo>
                    <a:pt x="566154" y="1732763"/>
                  </a:lnTo>
                  <a:lnTo>
                    <a:pt x="573134" y="1739125"/>
                  </a:lnTo>
                  <a:lnTo>
                    <a:pt x="580114" y="1744215"/>
                  </a:lnTo>
                  <a:lnTo>
                    <a:pt x="587412" y="1749305"/>
                  </a:lnTo>
                  <a:lnTo>
                    <a:pt x="594709" y="1753123"/>
                  </a:lnTo>
                  <a:lnTo>
                    <a:pt x="594709" y="1499901"/>
                  </a:lnTo>
                  <a:lnTo>
                    <a:pt x="591537" y="1499264"/>
                  </a:lnTo>
                  <a:lnTo>
                    <a:pt x="588047" y="1498310"/>
                  </a:lnTo>
                  <a:lnTo>
                    <a:pt x="584874" y="1497038"/>
                  </a:lnTo>
                  <a:lnTo>
                    <a:pt x="582018" y="1495765"/>
                  </a:lnTo>
                  <a:lnTo>
                    <a:pt x="579163" y="1494175"/>
                  </a:lnTo>
                  <a:lnTo>
                    <a:pt x="576307" y="1491948"/>
                  </a:lnTo>
                  <a:lnTo>
                    <a:pt x="573769" y="1489721"/>
                  </a:lnTo>
                  <a:lnTo>
                    <a:pt x="571548" y="1487494"/>
                  </a:lnTo>
                  <a:lnTo>
                    <a:pt x="569327" y="1484949"/>
                  </a:lnTo>
                  <a:lnTo>
                    <a:pt x="567106" y="1482404"/>
                  </a:lnTo>
                  <a:lnTo>
                    <a:pt x="565519" y="1479223"/>
                  </a:lnTo>
                  <a:lnTo>
                    <a:pt x="564250" y="1476360"/>
                  </a:lnTo>
                  <a:lnTo>
                    <a:pt x="563298" y="1473179"/>
                  </a:lnTo>
                  <a:lnTo>
                    <a:pt x="562347" y="1469998"/>
                  </a:lnTo>
                  <a:lnTo>
                    <a:pt x="562029" y="1466180"/>
                  </a:lnTo>
                  <a:lnTo>
                    <a:pt x="561712" y="1462999"/>
                  </a:lnTo>
                  <a:lnTo>
                    <a:pt x="561712" y="1425143"/>
                  </a:lnTo>
                  <a:lnTo>
                    <a:pt x="562029" y="1421007"/>
                  </a:lnTo>
                  <a:lnTo>
                    <a:pt x="562664" y="1417508"/>
                  </a:lnTo>
                  <a:lnTo>
                    <a:pt x="563616" y="1414009"/>
                  </a:lnTo>
                  <a:lnTo>
                    <a:pt x="564885" y="1410191"/>
                  </a:lnTo>
                  <a:lnTo>
                    <a:pt x="566154" y="1407010"/>
                  </a:lnTo>
                  <a:lnTo>
                    <a:pt x="568375" y="1403829"/>
                  </a:lnTo>
                  <a:lnTo>
                    <a:pt x="570596" y="1400966"/>
                  </a:lnTo>
                  <a:lnTo>
                    <a:pt x="572817" y="1398103"/>
                  </a:lnTo>
                  <a:lnTo>
                    <a:pt x="575673" y="1395558"/>
                  </a:lnTo>
                  <a:lnTo>
                    <a:pt x="578528" y="1393649"/>
                  </a:lnTo>
                  <a:lnTo>
                    <a:pt x="581701" y="1391741"/>
                  </a:lnTo>
                  <a:lnTo>
                    <a:pt x="584874" y="1390150"/>
                  </a:lnTo>
                  <a:lnTo>
                    <a:pt x="588364" y="1388878"/>
                  </a:lnTo>
                  <a:lnTo>
                    <a:pt x="592171" y="1387605"/>
                  </a:lnTo>
                  <a:lnTo>
                    <a:pt x="595979" y="1386969"/>
                  </a:lnTo>
                  <a:lnTo>
                    <a:pt x="599786" y="1386969"/>
                  </a:lnTo>
                  <a:lnTo>
                    <a:pt x="682597" y="1386969"/>
                  </a:lnTo>
                  <a:lnTo>
                    <a:pt x="686721" y="1386969"/>
                  </a:lnTo>
                  <a:lnTo>
                    <a:pt x="690529" y="1387605"/>
                  </a:lnTo>
                  <a:lnTo>
                    <a:pt x="694019" y="1388878"/>
                  </a:lnTo>
                  <a:lnTo>
                    <a:pt x="697826" y="1390150"/>
                  </a:lnTo>
                  <a:lnTo>
                    <a:pt x="700999" y="1391741"/>
                  </a:lnTo>
                  <a:lnTo>
                    <a:pt x="704172" y="1393649"/>
                  </a:lnTo>
                  <a:lnTo>
                    <a:pt x="707345" y="1395558"/>
                  </a:lnTo>
                  <a:lnTo>
                    <a:pt x="709883" y="1398103"/>
                  </a:lnTo>
                  <a:lnTo>
                    <a:pt x="712104" y="1400966"/>
                  </a:lnTo>
                  <a:lnTo>
                    <a:pt x="714325" y="1403829"/>
                  </a:lnTo>
                  <a:lnTo>
                    <a:pt x="716229" y="1407010"/>
                  </a:lnTo>
                  <a:lnTo>
                    <a:pt x="718132" y="1410191"/>
                  </a:lnTo>
                  <a:lnTo>
                    <a:pt x="719402" y="1414009"/>
                  </a:lnTo>
                  <a:lnTo>
                    <a:pt x="720353" y="1417508"/>
                  </a:lnTo>
                  <a:lnTo>
                    <a:pt x="720671" y="1421007"/>
                  </a:lnTo>
                  <a:lnTo>
                    <a:pt x="720988" y="1425143"/>
                  </a:lnTo>
                  <a:lnTo>
                    <a:pt x="720988" y="1462999"/>
                  </a:lnTo>
                  <a:lnTo>
                    <a:pt x="720988" y="1466180"/>
                  </a:lnTo>
                  <a:lnTo>
                    <a:pt x="720353" y="1469998"/>
                  </a:lnTo>
                  <a:lnTo>
                    <a:pt x="719719" y="1473179"/>
                  </a:lnTo>
                  <a:lnTo>
                    <a:pt x="718450" y="1476360"/>
                  </a:lnTo>
                  <a:lnTo>
                    <a:pt x="716863" y="1479223"/>
                  </a:lnTo>
                  <a:lnTo>
                    <a:pt x="715277" y="1482404"/>
                  </a:lnTo>
                  <a:lnTo>
                    <a:pt x="713373" y="1484949"/>
                  </a:lnTo>
                  <a:lnTo>
                    <a:pt x="711469" y="1487494"/>
                  </a:lnTo>
                  <a:lnTo>
                    <a:pt x="708931" y="1489721"/>
                  </a:lnTo>
                  <a:lnTo>
                    <a:pt x="706710" y="1491948"/>
                  </a:lnTo>
                  <a:lnTo>
                    <a:pt x="703537" y="1494175"/>
                  </a:lnTo>
                  <a:lnTo>
                    <a:pt x="700682" y="1495765"/>
                  </a:lnTo>
                  <a:lnTo>
                    <a:pt x="697826" y="1497038"/>
                  </a:lnTo>
                  <a:lnTo>
                    <a:pt x="694653" y="1498310"/>
                  </a:lnTo>
                  <a:lnTo>
                    <a:pt x="691163" y="1499264"/>
                  </a:lnTo>
                  <a:lnTo>
                    <a:pt x="687991" y="1499901"/>
                  </a:lnTo>
                  <a:lnTo>
                    <a:pt x="687991" y="1753123"/>
                  </a:lnTo>
                  <a:lnTo>
                    <a:pt x="695605" y="1749305"/>
                  </a:lnTo>
                  <a:lnTo>
                    <a:pt x="702586" y="1744215"/>
                  </a:lnTo>
                  <a:lnTo>
                    <a:pt x="709566" y="1739125"/>
                  </a:lnTo>
                  <a:lnTo>
                    <a:pt x="716229" y="1732763"/>
                  </a:lnTo>
                  <a:lnTo>
                    <a:pt x="722892" y="1726083"/>
                  </a:lnTo>
                  <a:lnTo>
                    <a:pt x="729237" y="1718766"/>
                  </a:lnTo>
                  <a:lnTo>
                    <a:pt x="734948" y="1710813"/>
                  </a:lnTo>
                  <a:lnTo>
                    <a:pt x="740977" y="1702224"/>
                  </a:lnTo>
                  <a:lnTo>
                    <a:pt x="746371" y="1692998"/>
                  </a:lnTo>
                  <a:lnTo>
                    <a:pt x="751447" y="1683137"/>
                  </a:lnTo>
                  <a:lnTo>
                    <a:pt x="756841" y="1672639"/>
                  </a:lnTo>
                  <a:lnTo>
                    <a:pt x="761600" y="1661505"/>
                  </a:lnTo>
                  <a:lnTo>
                    <a:pt x="766359" y="1650052"/>
                  </a:lnTo>
                  <a:lnTo>
                    <a:pt x="770801" y="1637646"/>
                  </a:lnTo>
                  <a:lnTo>
                    <a:pt x="774926" y="1624921"/>
                  </a:lnTo>
                  <a:lnTo>
                    <a:pt x="779051" y="1611560"/>
                  </a:lnTo>
                  <a:lnTo>
                    <a:pt x="782541" y="1597563"/>
                  </a:lnTo>
                  <a:lnTo>
                    <a:pt x="786031" y="1582611"/>
                  </a:lnTo>
                  <a:lnTo>
                    <a:pt x="789521" y="1567660"/>
                  </a:lnTo>
                  <a:lnTo>
                    <a:pt x="792377" y="1552072"/>
                  </a:lnTo>
                  <a:lnTo>
                    <a:pt x="795232" y="1535530"/>
                  </a:lnTo>
                  <a:lnTo>
                    <a:pt x="797770" y="1518988"/>
                  </a:lnTo>
                  <a:lnTo>
                    <a:pt x="800626" y="1501491"/>
                  </a:lnTo>
                  <a:lnTo>
                    <a:pt x="802530" y="1483677"/>
                  </a:lnTo>
                  <a:lnTo>
                    <a:pt x="804751" y="1464908"/>
                  </a:lnTo>
                  <a:lnTo>
                    <a:pt x="806337" y="1446139"/>
                  </a:lnTo>
                  <a:lnTo>
                    <a:pt x="807923" y="1426415"/>
                  </a:lnTo>
                  <a:lnTo>
                    <a:pt x="809193" y="1406374"/>
                  </a:lnTo>
                  <a:lnTo>
                    <a:pt x="810779" y="1385696"/>
                  </a:lnTo>
                  <a:lnTo>
                    <a:pt x="811731" y="1364382"/>
                  </a:lnTo>
                  <a:lnTo>
                    <a:pt x="812365" y="1343069"/>
                  </a:lnTo>
                  <a:lnTo>
                    <a:pt x="813000" y="1320800"/>
                  </a:lnTo>
                  <a:lnTo>
                    <a:pt x="840921" y="1322709"/>
                  </a:lnTo>
                  <a:lnTo>
                    <a:pt x="866621" y="1324300"/>
                  </a:lnTo>
                  <a:lnTo>
                    <a:pt x="909771" y="1327481"/>
                  </a:lnTo>
                  <a:lnTo>
                    <a:pt x="938644" y="1330026"/>
                  </a:lnTo>
                  <a:lnTo>
                    <a:pt x="948797" y="1330980"/>
                  </a:lnTo>
                  <a:lnTo>
                    <a:pt x="956729" y="1331298"/>
                  </a:lnTo>
                  <a:lnTo>
                    <a:pt x="964661" y="1331934"/>
                  </a:lnTo>
                  <a:lnTo>
                    <a:pt x="972593" y="1332889"/>
                  </a:lnTo>
                  <a:lnTo>
                    <a:pt x="980208" y="1334161"/>
                  </a:lnTo>
                  <a:lnTo>
                    <a:pt x="987823" y="1335752"/>
                  </a:lnTo>
                  <a:lnTo>
                    <a:pt x="995437" y="1337979"/>
                  </a:lnTo>
                  <a:lnTo>
                    <a:pt x="1002418" y="1340205"/>
                  </a:lnTo>
                  <a:lnTo>
                    <a:pt x="1009715" y="1343387"/>
                  </a:lnTo>
                  <a:lnTo>
                    <a:pt x="1016378" y="1346250"/>
                  </a:lnTo>
                  <a:lnTo>
                    <a:pt x="1023358" y="1349749"/>
                  </a:lnTo>
                  <a:lnTo>
                    <a:pt x="1030021" y="1353885"/>
                  </a:lnTo>
                  <a:lnTo>
                    <a:pt x="1036050" y="1357702"/>
                  </a:lnTo>
                  <a:lnTo>
                    <a:pt x="1042395" y="1361837"/>
                  </a:lnTo>
                  <a:lnTo>
                    <a:pt x="1048106" y="1366927"/>
                  </a:lnTo>
                  <a:lnTo>
                    <a:pt x="1053817" y="1371699"/>
                  </a:lnTo>
                  <a:lnTo>
                    <a:pt x="1059211" y="1377107"/>
                  </a:lnTo>
                  <a:lnTo>
                    <a:pt x="1064605" y="1382197"/>
                  </a:lnTo>
                  <a:lnTo>
                    <a:pt x="1069364" y="1388241"/>
                  </a:lnTo>
                  <a:lnTo>
                    <a:pt x="1073806" y="1393967"/>
                  </a:lnTo>
                  <a:lnTo>
                    <a:pt x="1078248" y="1400012"/>
                  </a:lnTo>
                  <a:lnTo>
                    <a:pt x="1082373" y="1406374"/>
                  </a:lnTo>
                  <a:lnTo>
                    <a:pt x="1085863" y="1413054"/>
                  </a:lnTo>
                  <a:lnTo>
                    <a:pt x="1089670" y="1419735"/>
                  </a:lnTo>
                  <a:lnTo>
                    <a:pt x="1092843" y="1426734"/>
                  </a:lnTo>
                  <a:lnTo>
                    <a:pt x="1095381" y="1433732"/>
                  </a:lnTo>
                  <a:lnTo>
                    <a:pt x="1097920" y="1441049"/>
                  </a:lnTo>
                  <a:lnTo>
                    <a:pt x="1100141" y="1448684"/>
                  </a:lnTo>
                  <a:lnTo>
                    <a:pt x="1101727" y="1456000"/>
                  </a:lnTo>
                  <a:lnTo>
                    <a:pt x="1103314" y="1463635"/>
                  </a:lnTo>
                  <a:lnTo>
                    <a:pt x="1104265" y="1471588"/>
                  </a:lnTo>
                  <a:lnTo>
                    <a:pt x="1104900" y="1479541"/>
                  </a:lnTo>
                  <a:lnTo>
                    <a:pt x="1104900" y="1487494"/>
                  </a:lnTo>
                  <a:lnTo>
                    <a:pt x="1104900" y="1686000"/>
                  </a:lnTo>
                  <a:lnTo>
                    <a:pt x="1104900" y="1690135"/>
                  </a:lnTo>
                  <a:lnTo>
                    <a:pt x="1104265" y="1693953"/>
                  </a:lnTo>
                  <a:lnTo>
                    <a:pt x="1103631" y="1697770"/>
                  </a:lnTo>
                  <a:lnTo>
                    <a:pt x="1102362" y="1701906"/>
                  </a:lnTo>
                  <a:lnTo>
                    <a:pt x="1101093" y="1705405"/>
                  </a:lnTo>
                  <a:lnTo>
                    <a:pt x="1099189" y="1709222"/>
                  </a:lnTo>
                  <a:lnTo>
                    <a:pt x="1096968" y="1713040"/>
                  </a:lnTo>
                  <a:lnTo>
                    <a:pt x="1094430" y="1716221"/>
                  </a:lnTo>
                  <a:lnTo>
                    <a:pt x="1091891" y="1719720"/>
                  </a:lnTo>
                  <a:lnTo>
                    <a:pt x="1089036" y="1722901"/>
                  </a:lnTo>
                  <a:lnTo>
                    <a:pt x="1085546" y="1726719"/>
                  </a:lnTo>
                  <a:lnTo>
                    <a:pt x="1082056" y="1729900"/>
                  </a:lnTo>
                  <a:lnTo>
                    <a:pt x="1078248" y="1732763"/>
                  </a:lnTo>
                  <a:lnTo>
                    <a:pt x="1074124" y="1736262"/>
                  </a:lnTo>
                  <a:lnTo>
                    <a:pt x="1069682" y="1739125"/>
                  </a:lnTo>
                  <a:lnTo>
                    <a:pt x="1065240" y="1741989"/>
                  </a:lnTo>
                  <a:lnTo>
                    <a:pt x="1055404" y="1748033"/>
                  </a:lnTo>
                  <a:lnTo>
                    <a:pt x="1044299" y="1753441"/>
                  </a:lnTo>
                  <a:lnTo>
                    <a:pt x="1032560" y="1758531"/>
                  </a:lnTo>
                  <a:lnTo>
                    <a:pt x="1019868" y="1763939"/>
                  </a:lnTo>
                  <a:lnTo>
                    <a:pt x="1005908" y="1768392"/>
                  </a:lnTo>
                  <a:lnTo>
                    <a:pt x="991630" y="1773164"/>
                  </a:lnTo>
                  <a:lnTo>
                    <a:pt x="976718" y="1777300"/>
                  </a:lnTo>
                  <a:lnTo>
                    <a:pt x="960854" y="1781117"/>
                  </a:lnTo>
                  <a:lnTo>
                    <a:pt x="944038" y="1784934"/>
                  </a:lnTo>
                  <a:lnTo>
                    <a:pt x="927222" y="1788434"/>
                  </a:lnTo>
                  <a:lnTo>
                    <a:pt x="909454" y="1791615"/>
                  </a:lnTo>
                  <a:lnTo>
                    <a:pt x="891369" y="1794796"/>
                  </a:lnTo>
                  <a:lnTo>
                    <a:pt x="872332" y="1797341"/>
                  </a:lnTo>
                  <a:lnTo>
                    <a:pt x="853295" y="1799886"/>
                  </a:lnTo>
                  <a:lnTo>
                    <a:pt x="833941" y="1801795"/>
                  </a:lnTo>
                  <a:lnTo>
                    <a:pt x="813952" y="1804022"/>
                  </a:lnTo>
                  <a:lnTo>
                    <a:pt x="793328" y="1805930"/>
                  </a:lnTo>
                  <a:lnTo>
                    <a:pt x="773022" y="1807203"/>
                  </a:lnTo>
                  <a:lnTo>
                    <a:pt x="752399" y="1808475"/>
                  </a:lnTo>
                  <a:lnTo>
                    <a:pt x="731458" y="1809748"/>
                  </a:lnTo>
                  <a:lnTo>
                    <a:pt x="710200" y="1810384"/>
                  </a:lnTo>
                  <a:lnTo>
                    <a:pt x="688942" y="1811020"/>
                  </a:lnTo>
                  <a:lnTo>
                    <a:pt x="667684" y="1811338"/>
                  </a:lnTo>
                  <a:lnTo>
                    <a:pt x="646427" y="1811338"/>
                  </a:lnTo>
                  <a:lnTo>
                    <a:pt x="625486" y="1811338"/>
                  </a:lnTo>
                  <a:lnTo>
                    <a:pt x="603911" y="1811020"/>
                  </a:lnTo>
                  <a:lnTo>
                    <a:pt x="582653" y="1810384"/>
                  </a:lnTo>
                  <a:lnTo>
                    <a:pt x="561395" y="1809748"/>
                  </a:lnTo>
                  <a:lnTo>
                    <a:pt x="540137" y="1808475"/>
                  </a:lnTo>
                  <a:lnTo>
                    <a:pt x="518879" y="1807203"/>
                  </a:lnTo>
                  <a:lnTo>
                    <a:pt x="498573" y="1805930"/>
                  </a:lnTo>
                  <a:lnTo>
                    <a:pt x="477632" y="1804022"/>
                  </a:lnTo>
                  <a:lnTo>
                    <a:pt x="457326" y="1801795"/>
                  </a:lnTo>
                  <a:lnTo>
                    <a:pt x="437337" y="1799886"/>
                  </a:lnTo>
                  <a:lnTo>
                    <a:pt x="417983" y="1797341"/>
                  </a:lnTo>
                  <a:lnTo>
                    <a:pt x="398629" y="1794796"/>
                  </a:lnTo>
                  <a:lnTo>
                    <a:pt x="379909" y="1791615"/>
                  </a:lnTo>
                  <a:lnTo>
                    <a:pt x="361824" y="1788434"/>
                  </a:lnTo>
                  <a:lnTo>
                    <a:pt x="344056" y="1784934"/>
                  </a:lnTo>
                  <a:lnTo>
                    <a:pt x="327240" y="1781117"/>
                  </a:lnTo>
                  <a:lnTo>
                    <a:pt x="310741" y="1777300"/>
                  </a:lnTo>
                  <a:lnTo>
                    <a:pt x="295195" y="1773164"/>
                  </a:lnTo>
                  <a:lnTo>
                    <a:pt x="280600" y="1768392"/>
                  </a:lnTo>
                  <a:lnTo>
                    <a:pt x="266322" y="1763939"/>
                  </a:lnTo>
                  <a:lnTo>
                    <a:pt x="252996" y="1758531"/>
                  </a:lnTo>
                  <a:lnTo>
                    <a:pt x="240622" y="1753441"/>
                  </a:lnTo>
                  <a:lnTo>
                    <a:pt x="229517" y="1748033"/>
                  </a:lnTo>
                  <a:lnTo>
                    <a:pt x="219047" y="1741989"/>
                  </a:lnTo>
                  <a:lnTo>
                    <a:pt x="214288" y="1739125"/>
                  </a:lnTo>
                  <a:lnTo>
                    <a:pt x="209846" y="1736262"/>
                  </a:lnTo>
                  <a:lnTo>
                    <a:pt x="205404" y="1732763"/>
                  </a:lnTo>
                  <a:lnTo>
                    <a:pt x="201596" y="1729900"/>
                  </a:lnTo>
                  <a:lnTo>
                    <a:pt x="198106" y="1726719"/>
                  </a:lnTo>
                  <a:lnTo>
                    <a:pt x="194299" y="1722901"/>
                  </a:lnTo>
                  <a:lnTo>
                    <a:pt x="191443" y="1719720"/>
                  </a:lnTo>
                  <a:lnTo>
                    <a:pt x="188588" y="1716221"/>
                  </a:lnTo>
                  <a:lnTo>
                    <a:pt x="186367" y="1713040"/>
                  </a:lnTo>
                  <a:lnTo>
                    <a:pt x="183828" y="1709222"/>
                  </a:lnTo>
                  <a:lnTo>
                    <a:pt x="181925" y="1705405"/>
                  </a:lnTo>
                  <a:lnTo>
                    <a:pt x="180338" y="1701906"/>
                  </a:lnTo>
                  <a:lnTo>
                    <a:pt x="179386" y="1697770"/>
                  </a:lnTo>
                  <a:lnTo>
                    <a:pt x="178435" y="1693953"/>
                  </a:lnTo>
                  <a:lnTo>
                    <a:pt x="177800" y="1690135"/>
                  </a:lnTo>
                  <a:lnTo>
                    <a:pt x="177800" y="1686000"/>
                  </a:lnTo>
                  <a:lnTo>
                    <a:pt x="177800" y="1487494"/>
                  </a:lnTo>
                  <a:lnTo>
                    <a:pt x="178117" y="1479541"/>
                  </a:lnTo>
                  <a:lnTo>
                    <a:pt x="178435" y="1471588"/>
                  </a:lnTo>
                  <a:lnTo>
                    <a:pt x="179386" y="1463635"/>
                  </a:lnTo>
                  <a:lnTo>
                    <a:pt x="180973" y="1456000"/>
                  </a:lnTo>
                  <a:lnTo>
                    <a:pt x="182559" y="1448684"/>
                  </a:lnTo>
                  <a:lnTo>
                    <a:pt x="184463" y="1441049"/>
                  </a:lnTo>
                  <a:lnTo>
                    <a:pt x="187318" y="1433732"/>
                  </a:lnTo>
                  <a:lnTo>
                    <a:pt x="190174" y="1426734"/>
                  </a:lnTo>
                  <a:lnTo>
                    <a:pt x="193030" y="1419735"/>
                  </a:lnTo>
                  <a:lnTo>
                    <a:pt x="196520" y="1413054"/>
                  </a:lnTo>
                  <a:lnTo>
                    <a:pt x="200327" y="1406374"/>
                  </a:lnTo>
                  <a:lnTo>
                    <a:pt x="204452" y="1400012"/>
                  </a:lnTo>
                  <a:lnTo>
                    <a:pt x="208576" y="1393967"/>
                  </a:lnTo>
                  <a:lnTo>
                    <a:pt x="213336" y="1388241"/>
                  </a:lnTo>
                  <a:lnTo>
                    <a:pt x="218095" y="1382197"/>
                  </a:lnTo>
                  <a:lnTo>
                    <a:pt x="223489" y="1377107"/>
                  </a:lnTo>
                  <a:lnTo>
                    <a:pt x="228883" y="1371699"/>
                  </a:lnTo>
                  <a:lnTo>
                    <a:pt x="234594" y="1366927"/>
                  </a:lnTo>
                  <a:lnTo>
                    <a:pt x="240305" y="1361837"/>
                  </a:lnTo>
                  <a:lnTo>
                    <a:pt x="246650" y="1357702"/>
                  </a:lnTo>
                  <a:lnTo>
                    <a:pt x="252679" y="1353885"/>
                  </a:lnTo>
                  <a:lnTo>
                    <a:pt x="259659" y="1349749"/>
                  </a:lnTo>
                  <a:lnTo>
                    <a:pt x="266005" y="1346250"/>
                  </a:lnTo>
                  <a:lnTo>
                    <a:pt x="272985" y="1343387"/>
                  </a:lnTo>
                  <a:lnTo>
                    <a:pt x="280282" y="1340205"/>
                  </a:lnTo>
                  <a:lnTo>
                    <a:pt x="287263" y="1337979"/>
                  </a:lnTo>
                  <a:lnTo>
                    <a:pt x="294877" y="1335752"/>
                  </a:lnTo>
                  <a:lnTo>
                    <a:pt x="302492" y="1334161"/>
                  </a:lnTo>
                  <a:lnTo>
                    <a:pt x="310107" y="1332889"/>
                  </a:lnTo>
                  <a:lnTo>
                    <a:pt x="318039" y="1331934"/>
                  </a:lnTo>
                  <a:lnTo>
                    <a:pt x="325971" y="1331298"/>
                  </a:lnTo>
                  <a:lnTo>
                    <a:pt x="333903" y="1330980"/>
                  </a:lnTo>
                  <a:lnTo>
                    <a:pt x="344056" y="1330026"/>
                  </a:lnTo>
                  <a:lnTo>
                    <a:pt x="372929" y="1327481"/>
                  </a:lnTo>
                  <a:lnTo>
                    <a:pt x="415762" y="1324300"/>
                  </a:lnTo>
                  <a:lnTo>
                    <a:pt x="441779" y="1322709"/>
                  </a:lnTo>
                  <a:lnTo>
                    <a:pt x="470017" y="1320800"/>
                  </a:lnTo>
                  <a:close/>
                  <a:moveTo>
                    <a:pt x="1004887" y="995363"/>
                  </a:moveTo>
                  <a:lnTo>
                    <a:pt x="1176337" y="995363"/>
                  </a:lnTo>
                  <a:lnTo>
                    <a:pt x="1176337" y="1265238"/>
                  </a:lnTo>
                  <a:lnTo>
                    <a:pt x="1004887" y="1265238"/>
                  </a:lnTo>
                  <a:lnTo>
                    <a:pt x="1004887" y="995363"/>
                  </a:lnTo>
                  <a:close/>
                  <a:moveTo>
                    <a:pt x="493561" y="847408"/>
                  </a:moveTo>
                  <a:lnTo>
                    <a:pt x="491024" y="847726"/>
                  </a:lnTo>
                  <a:lnTo>
                    <a:pt x="488804" y="848043"/>
                  </a:lnTo>
                  <a:lnTo>
                    <a:pt x="485950" y="848996"/>
                  </a:lnTo>
                  <a:lnTo>
                    <a:pt x="483730" y="849948"/>
                  </a:lnTo>
                  <a:lnTo>
                    <a:pt x="481510" y="851218"/>
                  </a:lnTo>
                  <a:lnTo>
                    <a:pt x="479290" y="852806"/>
                  </a:lnTo>
                  <a:lnTo>
                    <a:pt x="475167" y="856933"/>
                  </a:lnTo>
                  <a:lnTo>
                    <a:pt x="470727" y="861061"/>
                  </a:lnTo>
                  <a:lnTo>
                    <a:pt x="466604" y="865823"/>
                  </a:lnTo>
                  <a:lnTo>
                    <a:pt x="462482" y="871221"/>
                  </a:lnTo>
                  <a:lnTo>
                    <a:pt x="454553" y="882651"/>
                  </a:lnTo>
                  <a:lnTo>
                    <a:pt x="448527" y="890906"/>
                  </a:lnTo>
                  <a:lnTo>
                    <a:pt x="442819" y="899478"/>
                  </a:lnTo>
                  <a:lnTo>
                    <a:pt x="436793" y="908368"/>
                  </a:lnTo>
                  <a:lnTo>
                    <a:pt x="431402" y="917893"/>
                  </a:lnTo>
                  <a:lnTo>
                    <a:pt x="429499" y="926783"/>
                  </a:lnTo>
                  <a:lnTo>
                    <a:pt x="427596" y="935673"/>
                  </a:lnTo>
                  <a:lnTo>
                    <a:pt x="426010" y="945198"/>
                  </a:lnTo>
                  <a:lnTo>
                    <a:pt x="424742" y="954406"/>
                  </a:lnTo>
                  <a:lnTo>
                    <a:pt x="423790" y="963931"/>
                  </a:lnTo>
                  <a:lnTo>
                    <a:pt x="423156" y="973773"/>
                  </a:lnTo>
                  <a:lnTo>
                    <a:pt x="422839" y="982981"/>
                  </a:lnTo>
                  <a:lnTo>
                    <a:pt x="422839" y="992823"/>
                  </a:lnTo>
                  <a:lnTo>
                    <a:pt x="423156" y="1007111"/>
                  </a:lnTo>
                  <a:lnTo>
                    <a:pt x="424107" y="1020764"/>
                  </a:lnTo>
                  <a:lnTo>
                    <a:pt x="426010" y="1034099"/>
                  </a:lnTo>
                  <a:lnTo>
                    <a:pt x="428547" y="1047434"/>
                  </a:lnTo>
                  <a:lnTo>
                    <a:pt x="432036" y="1060769"/>
                  </a:lnTo>
                  <a:lnTo>
                    <a:pt x="435525" y="1073469"/>
                  </a:lnTo>
                  <a:lnTo>
                    <a:pt x="439965" y="1086169"/>
                  </a:lnTo>
                  <a:lnTo>
                    <a:pt x="445039" y="1098551"/>
                  </a:lnTo>
                  <a:lnTo>
                    <a:pt x="450430" y="1110934"/>
                  </a:lnTo>
                  <a:lnTo>
                    <a:pt x="456456" y="1122999"/>
                  </a:lnTo>
                  <a:lnTo>
                    <a:pt x="462799" y="1134429"/>
                  </a:lnTo>
                  <a:lnTo>
                    <a:pt x="469459" y="1145541"/>
                  </a:lnTo>
                  <a:lnTo>
                    <a:pt x="477070" y="1156019"/>
                  </a:lnTo>
                  <a:lnTo>
                    <a:pt x="484364" y="1166496"/>
                  </a:lnTo>
                  <a:lnTo>
                    <a:pt x="492293" y="1176656"/>
                  </a:lnTo>
                  <a:lnTo>
                    <a:pt x="500539" y="1186181"/>
                  </a:lnTo>
                  <a:lnTo>
                    <a:pt x="508784" y="1195389"/>
                  </a:lnTo>
                  <a:lnTo>
                    <a:pt x="517347" y="1204279"/>
                  </a:lnTo>
                  <a:lnTo>
                    <a:pt x="526227" y="1212216"/>
                  </a:lnTo>
                  <a:lnTo>
                    <a:pt x="535107" y="1220154"/>
                  </a:lnTo>
                  <a:lnTo>
                    <a:pt x="543987" y="1227456"/>
                  </a:lnTo>
                  <a:lnTo>
                    <a:pt x="553184" y="1234124"/>
                  </a:lnTo>
                  <a:lnTo>
                    <a:pt x="562381" y="1240474"/>
                  </a:lnTo>
                  <a:lnTo>
                    <a:pt x="571578" y="1245871"/>
                  </a:lnTo>
                  <a:lnTo>
                    <a:pt x="580775" y="1250951"/>
                  </a:lnTo>
                  <a:lnTo>
                    <a:pt x="589655" y="1255079"/>
                  </a:lnTo>
                  <a:lnTo>
                    <a:pt x="598853" y="1258889"/>
                  </a:lnTo>
                  <a:lnTo>
                    <a:pt x="607732" y="1262381"/>
                  </a:lnTo>
                  <a:lnTo>
                    <a:pt x="616612" y="1264604"/>
                  </a:lnTo>
                  <a:lnTo>
                    <a:pt x="624858" y="1266509"/>
                  </a:lnTo>
                  <a:lnTo>
                    <a:pt x="633421" y="1267461"/>
                  </a:lnTo>
                  <a:lnTo>
                    <a:pt x="641349" y="1267779"/>
                  </a:lnTo>
                  <a:lnTo>
                    <a:pt x="649595" y="1267461"/>
                  </a:lnTo>
                  <a:lnTo>
                    <a:pt x="657524" y="1266509"/>
                  </a:lnTo>
                  <a:lnTo>
                    <a:pt x="666404" y="1264604"/>
                  </a:lnTo>
                  <a:lnTo>
                    <a:pt x="674967" y="1262381"/>
                  </a:lnTo>
                  <a:lnTo>
                    <a:pt x="684164" y="1258889"/>
                  </a:lnTo>
                  <a:lnTo>
                    <a:pt x="692726" y="1255079"/>
                  </a:lnTo>
                  <a:lnTo>
                    <a:pt x="701924" y="1250951"/>
                  </a:lnTo>
                  <a:lnTo>
                    <a:pt x="711121" y="1245871"/>
                  </a:lnTo>
                  <a:lnTo>
                    <a:pt x="720318" y="1240474"/>
                  </a:lnTo>
                  <a:lnTo>
                    <a:pt x="729515" y="1234124"/>
                  </a:lnTo>
                  <a:lnTo>
                    <a:pt x="738395" y="1227456"/>
                  </a:lnTo>
                  <a:lnTo>
                    <a:pt x="747592" y="1220154"/>
                  </a:lnTo>
                  <a:lnTo>
                    <a:pt x="756472" y="1212216"/>
                  </a:lnTo>
                  <a:lnTo>
                    <a:pt x="765352" y="1204279"/>
                  </a:lnTo>
                  <a:lnTo>
                    <a:pt x="773915" y="1195389"/>
                  </a:lnTo>
                  <a:lnTo>
                    <a:pt x="782160" y="1186181"/>
                  </a:lnTo>
                  <a:lnTo>
                    <a:pt x="790406" y="1176656"/>
                  </a:lnTo>
                  <a:lnTo>
                    <a:pt x="798652" y="1166496"/>
                  </a:lnTo>
                  <a:lnTo>
                    <a:pt x="805946" y="1156019"/>
                  </a:lnTo>
                  <a:lnTo>
                    <a:pt x="813240" y="1145541"/>
                  </a:lnTo>
                  <a:lnTo>
                    <a:pt x="819900" y="1134429"/>
                  </a:lnTo>
                  <a:lnTo>
                    <a:pt x="826243" y="1122999"/>
                  </a:lnTo>
                  <a:lnTo>
                    <a:pt x="831952" y="1110934"/>
                  </a:lnTo>
                  <a:lnTo>
                    <a:pt x="837660" y="1098551"/>
                  </a:lnTo>
                  <a:lnTo>
                    <a:pt x="842417" y="1086169"/>
                  </a:lnTo>
                  <a:lnTo>
                    <a:pt x="847174" y="1073469"/>
                  </a:lnTo>
                  <a:lnTo>
                    <a:pt x="850980" y="1060769"/>
                  </a:lnTo>
                  <a:lnTo>
                    <a:pt x="853834" y="1047434"/>
                  </a:lnTo>
                  <a:lnTo>
                    <a:pt x="856689" y="1034099"/>
                  </a:lnTo>
                  <a:lnTo>
                    <a:pt x="858592" y="1020764"/>
                  </a:lnTo>
                  <a:lnTo>
                    <a:pt x="859543" y="1007111"/>
                  </a:lnTo>
                  <a:lnTo>
                    <a:pt x="860177" y="992823"/>
                  </a:lnTo>
                  <a:lnTo>
                    <a:pt x="859860" y="984886"/>
                  </a:lnTo>
                  <a:lnTo>
                    <a:pt x="859543" y="976313"/>
                  </a:lnTo>
                  <a:lnTo>
                    <a:pt x="837343" y="975361"/>
                  </a:lnTo>
                  <a:lnTo>
                    <a:pt x="814509" y="973773"/>
                  </a:lnTo>
                  <a:lnTo>
                    <a:pt x="791040" y="970916"/>
                  </a:lnTo>
                  <a:lnTo>
                    <a:pt x="767255" y="968058"/>
                  </a:lnTo>
                  <a:lnTo>
                    <a:pt x="743469" y="964566"/>
                  </a:lnTo>
                  <a:lnTo>
                    <a:pt x="719366" y="960438"/>
                  </a:lnTo>
                  <a:lnTo>
                    <a:pt x="695898" y="955041"/>
                  </a:lnTo>
                  <a:lnTo>
                    <a:pt x="684481" y="952501"/>
                  </a:lnTo>
                  <a:lnTo>
                    <a:pt x="673064" y="949643"/>
                  </a:lnTo>
                  <a:lnTo>
                    <a:pt x="661964" y="946468"/>
                  </a:lnTo>
                  <a:lnTo>
                    <a:pt x="651181" y="943293"/>
                  </a:lnTo>
                  <a:lnTo>
                    <a:pt x="640398" y="940118"/>
                  </a:lnTo>
                  <a:lnTo>
                    <a:pt x="629932" y="936308"/>
                  </a:lnTo>
                  <a:lnTo>
                    <a:pt x="620101" y="932816"/>
                  </a:lnTo>
                  <a:lnTo>
                    <a:pt x="610270" y="929006"/>
                  </a:lnTo>
                  <a:lnTo>
                    <a:pt x="601073" y="924878"/>
                  </a:lnTo>
                  <a:lnTo>
                    <a:pt x="592510" y="921068"/>
                  </a:lnTo>
                  <a:lnTo>
                    <a:pt x="583947" y="916941"/>
                  </a:lnTo>
                  <a:lnTo>
                    <a:pt x="576018" y="912178"/>
                  </a:lnTo>
                  <a:lnTo>
                    <a:pt x="568724" y="907733"/>
                  </a:lnTo>
                  <a:lnTo>
                    <a:pt x="561747" y="903288"/>
                  </a:lnTo>
                  <a:lnTo>
                    <a:pt x="555404" y="898208"/>
                  </a:lnTo>
                  <a:lnTo>
                    <a:pt x="550013" y="893128"/>
                  </a:lnTo>
                  <a:lnTo>
                    <a:pt x="544938" y="887731"/>
                  </a:lnTo>
                  <a:lnTo>
                    <a:pt x="540498" y="882651"/>
                  </a:lnTo>
                  <a:lnTo>
                    <a:pt x="536376" y="876936"/>
                  </a:lnTo>
                  <a:lnTo>
                    <a:pt x="532253" y="872173"/>
                  </a:lnTo>
                  <a:lnTo>
                    <a:pt x="528447" y="867728"/>
                  </a:lnTo>
                  <a:lnTo>
                    <a:pt x="524641" y="863601"/>
                  </a:lnTo>
                  <a:lnTo>
                    <a:pt x="520836" y="860426"/>
                  </a:lnTo>
                  <a:lnTo>
                    <a:pt x="517347" y="857251"/>
                  </a:lnTo>
                  <a:lnTo>
                    <a:pt x="514176" y="854393"/>
                  </a:lnTo>
                  <a:lnTo>
                    <a:pt x="511004" y="852488"/>
                  </a:lnTo>
                  <a:lnTo>
                    <a:pt x="507833" y="850583"/>
                  </a:lnTo>
                  <a:lnTo>
                    <a:pt x="504661" y="849313"/>
                  </a:lnTo>
                  <a:lnTo>
                    <a:pt x="501807" y="848361"/>
                  </a:lnTo>
                  <a:lnTo>
                    <a:pt x="499270" y="847726"/>
                  </a:lnTo>
                  <a:lnTo>
                    <a:pt x="496099" y="847408"/>
                  </a:lnTo>
                  <a:lnTo>
                    <a:pt x="493561" y="847408"/>
                  </a:lnTo>
                  <a:close/>
                  <a:moveTo>
                    <a:pt x="1304925" y="828675"/>
                  </a:moveTo>
                  <a:lnTo>
                    <a:pt x="1476375" y="828675"/>
                  </a:lnTo>
                  <a:lnTo>
                    <a:pt x="1476375" y="1252538"/>
                  </a:lnTo>
                  <a:lnTo>
                    <a:pt x="1304925" y="1252538"/>
                  </a:lnTo>
                  <a:lnTo>
                    <a:pt x="1304925" y="828675"/>
                  </a:lnTo>
                  <a:close/>
                  <a:moveTo>
                    <a:pt x="634055" y="655638"/>
                  </a:moveTo>
                  <a:lnTo>
                    <a:pt x="641349" y="655638"/>
                  </a:lnTo>
                  <a:lnTo>
                    <a:pt x="648644" y="655638"/>
                  </a:lnTo>
                  <a:lnTo>
                    <a:pt x="655938" y="655956"/>
                  </a:lnTo>
                  <a:lnTo>
                    <a:pt x="662915" y="656591"/>
                  </a:lnTo>
                  <a:lnTo>
                    <a:pt x="669892" y="657226"/>
                  </a:lnTo>
                  <a:lnTo>
                    <a:pt x="677187" y="658178"/>
                  </a:lnTo>
                  <a:lnTo>
                    <a:pt x="684164" y="659766"/>
                  </a:lnTo>
                  <a:lnTo>
                    <a:pt x="691141" y="661036"/>
                  </a:lnTo>
                  <a:lnTo>
                    <a:pt x="698118" y="662623"/>
                  </a:lnTo>
                  <a:lnTo>
                    <a:pt x="704778" y="664211"/>
                  </a:lnTo>
                  <a:lnTo>
                    <a:pt x="711438" y="666433"/>
                  </a:lnTo>
                  <a:lnTo>
                    <a:pt x="718415" y="668338"/>
                  </a:lnTo>
                  <a:lnTo>
                    <a:pt x="724758" y="670878"/>
                  </a:lnTo>
                  <a:lnTo>
                    <a:pt x="731418" y="673418"/>
                  </a:lnTo>
                  <a:lnTo>
                    <a:pt x="737761" y="676276"/>
                  </a:lnTo>
                  <a:lnTo>
                    <a:pt x="744421" y="679133"/>
                  </a:lnTo>
                  <a:lnTo>
                    <a:pt x="750446" y="682308"/>
                  </a:lnTo>
                  <a:lnTo>
                    <a:pt x="763132" y="688976"/>
                  </a:lnTo>
                  <a:lnTo>
                    <a:pt x="775500" y="696596"/>
                  </a:lnTo>
                  <a:lnTo>
                    <a:pt x="787235" y="704533"/>
                  </a:lnTo>
                  <a:lnTo>
                    <a:pt x="798652" y="713423"/>
                  </a:lnTo>
                  <a:lnTo>
                    <a:pt x="809435" y="722631"/>
                  </a:lnTo>
                  <a:lnTo>
                    <a:pt x="819900" y="732791"/>
                  </a:lnTo>
                  <a:lnTo>
                    <a:pt x="830049" y="743586"/>
                  </a:lnTo>
                  <a:lnTo>
                    <a:pt x="839880" y="754698"/>
                  </a:lnTo>
                  <a:lnTo>
                    <a:pt x="849394" y="766446"/>
                  </a:lnTo>
                  <a:lnTo>
                    <a:pt x="858274" y="778511"/>
                  </a:lnTo>
                  <a:lnTo>
                    <a:pt x="866520" y="791211"/>
                  </a:lnTo>
                  <a:lnTo>
                    <a:pt x="874449" y="804546"/>
                  </a:lnTo>
                  <a:lnTo>
                    <a:pt x="881743" y="818198"/>
                  </a:lnTo>
                  <a:lnTo>
                    <a:pt x="888403" y="832168"/>
                  </a:lnTo>
                  <a:lnTo>
                    <a:pt x="894746" y="847091"/>
                  </a:lnTo>
                  <a:lnTo>
                    <a:pt x="900137" y="861696"/>
                  </a:lnTo>
                  <a:lnTo>
                    <a:pt x="905529" y="876936"/>
                  </a:lnTo>
                  <a:lnTo>
                    <a:pt x="909651" y="892811"/>
                  </a:lnTo>
                  <a:lnTo>
                    <a:pt x="913457" y="908686"/>
                  </a:lnTo>
                  <a:lnTo>
                    <a:pt x="916946" y="924878"/>
                  </a:lnTo>
                  <a:lnTo>
                    <a:pt x="919166" y="941706"/>
                  </a:lnTo>
                  <a:lnTo>
                    <a:pt x="921068" y="958533"/>
                  </a:lnTo>
                  <a:lnTo>
                    <a:pt x="922020" y="975678"/>
                  </a:lnTo>
                  <a:lnTo>
                    <a:pt x="922337" y="992823"/>
                  </a:lnTo>
                  <a:lnTo>
                    <a:pt x="922337" y="1002031"/>
                  </a:lnTo>
                  <a:lnTo>
                    <a:pt x="922020" y="1010921"/>
                  </a:lnTo>
                  <a:lnTo>
                    <a:pt x="921386" y="1019811"/>
                  </a:lnTo>
                  <a:lnTo>
                    <a:pt x="920434" y="1028384"/>
                  </a:lnTo>
                  <a:lnTo>
                    <a:pt x="919483" y="1037274"/>
                  </a:lnTo>
                  <a:lnTo>
                    <a:pt x="918214" y="1045846"/>
                  </a:lnTo>
                  <a:lnTo>
                    <a:pt x="916628" y="1054419"/>
                  </a:lnTo>
                  <a:lnTo>
                    <a:pt x="915043" y="1062674"/>
                  </a:lnTo>
                  <a:lnTo>
                    <a:pt x="912823" y="1070929"/>
                  </a:lnTo>
                  <a:lnTo>
                    <a:pt x="910603" y="1079501"/>
                  </a:lnTo>
                  <a:lnTo>
                    <a:pt x="908383" y="1087756"/>
                  </a:lnTo>
                  <a:lnTo>
                    <a:pt x="906163" y="1095694"/>
                  </a:lnTo>
                  <a:lnTo>
                    <a:pt x="903309" y="1103631"/>
                  </a:lnTo>
                  <a:lnTo>
                    <a:pt x="900137" y="1111569"/>
                  </a:lnTo>
                  <a:lnTo>
                    <a:pt x="897283" y="1119189"/>
                  </a:lnTo>
                  <a:lnTo>
                    <a:pt x="894111" y="1126809"/>
                  </a:lnTo>
                  <a:lnTo>
                    <a:pt x="887134" y="1141731"/>
                  </a:lnTo>
                  <a:lnTo>
                    <a:pt x="879523" y="1156336"/>
                  </a:lnTo>
                  <a:lnTo>
                    <a:pt x="871277" y="1170624"/>
                  </a:lnTo>
                  <a:lnTo>
                    <a:pt x="862714" y="1184276"/>
                  </a:lnTo>
                  <a:lnTo>
                    <a:pt x="853517" y="1197611"/>
                  </a:lnTo>
                  <a:lnTo>
                    <a:pt x="843686" y="1209994"/>
                  </a:lnTo>
                  <a:lnTo>
                    <a:pt x="833854" y="1222376"/>
                  </a:lnTo>
                  <a:lnTo>
                    <a:pt x="823389" y="1233806"/>
                  </a:lnTo>
                  <a:lnTo>
                    <a:pt x="812606" y="1244919"/>
                  </a:lnTo>
                  <a:lnTo>
                    <a:pt x="801823" y="1255396"/>
                  </a:lnTo>
                  <a:lnTo>
                    <a:pt x="790406" y="1265239"/>
                  </a:lnTo>
                  <a:lnTo>
                    <a:pt x="778989" y="1274446"/>
                  </a:lnTo>
                  <a:lnTo>
                    <a:pt x="767255" y="1282701"/>
                  </a:lnTo>
                  <a:lnTo>
                    <a:pt x="755521" y="1290956"/>
                  </a:lnTo>
                  <a:lnTo>
                    <a:pt x="743786" y="1298259"/>
                  </a:lnTo>
                  <a:lnTo>
                    <a:pt x="732052" y="1304609"/>
                  </a:lnTo>
                  <a:lnTo>
                    <a:pt x="720318" y="1310641"/>
                  </a:lnTo>
                  <a:lnTo>
                    <a:pt x="708584" y="1315721"/>
                  </a:lnTo>
                  <a:lnTo>
                    <a:pt x="696849" y="1320166"/>
                  </a:lnTo>
                  <a:lnTo>
                    <a:pt x="685432" y="1323659"/>
                  </a:lnTo>
                  <a:lnTo>
                    <a:pt x="674015" y="1326516"/>
                  </a:lnTo>
                  <a:lnTo>
                    <a:pt x="662915" y="1328421"/>
                  </a:lnTo>
                  <a:lnTo>
                    <a:pt x="657207" y="1329374"/>
                  </a:lnTo>
                  <a:lnTo>
                    <a:pt x="652132" y="1329691"/>
                  </a:lnTo>
                  <a:lnTo>
                    <a:pt x="646424" y="1330009"/>
                  </a:lnTo>
                  <a:lnTo>
                    <a:pt x="641349" y="1330326"/>
                  </a:lnTo>
                  <a:lnTo>
                    <a:pt x="635958" y="1330009"/>
                  </a:lnTo>
                  <a:lnTo>
                    <a:pt x="630884" y="1329691"/>
                  </a:lnTo>
                  <a:lnTo>
                    <a:pt x="625492" y="1329374"/>
                  </a:lnTo>
                  <a:lnTo>
                    <a:pt x="620101" y="1328421"/>
                  </a:lnTo>
                  <a:lnTo>
                    <a:pt x="609001" y="1326516"/>
                  </a:lnTo>
                  <a:lnTo>
                    <a:pt x="597584" y="1323659"/>
                  </a:lnTo>
                  <a:lnTo>
                    <a:pt x="585850" y="1320166"/>
                  </a:lnTo>
                  <a:lnTo>
                    <a:pt x="574433" y="1315721"/>
                  </a:lnTo>
                  <a:lnTo>
                    <a:pt x="562698" y="1310641"/>
                  </a:lnTo>
                  <a:lnTo>
                    <a:pt x="550647" y="1304609"/>
                  </a:lnTo>
                  <a:lnTo>
                    <a:pt x="538913" y="1298259"/>
                  </a:lnTo>
                  <a:lnTo>
                    <a:pt x="527179" y="1290956"/>
                  </a:lnTo>
                  <a:lnTo>
                    <a:pt x="515444" y="1282701"/>
                  </a:lnTo>
                  <a:lnTo>
                    <a:pt x="503710" y="1274446"/>
                  </a:lnTo>
                  <a:lnTo>
                    <a:pt x="492293" y="1265239"/>
                  </a:lnTo>
                  <a:lnTo>
                    <a:pt x="481193" y="1255396"/>
                  </a:lnTo>
                  <a:lnTo>
                    <a:pt x="470093" y="1244919"/>
                  </a:lnTo>
                  <a:lnTo>
                    <a:pt x="459310" y="1233806"/>
                  </a:lnTo>
                  <a:lnTo>
                    <a:pt x="448845" y="1222376"/>
                  </a:lnTo>
                  <a:lnTo>
                    <a:pt x="438696" y="1209994"/>
                  </a:lnTo>
                  <a:lnTo>
                    <a:pt x="429499" y="1197611"/>
                  </a:lnTo>
                  <a:lnTo>
                    <a:pt x="419985" y="1184276"/>
                  </a:lnTo>
                  <a:lnTo>
                    <a:pt x="411422" y="1170624"/>
                  </a:lnTo>
                  <a:lnTo>
                    <a:pt x="403176" y="1156336"/>
                  </a:lnTo>
                  <a:lnTo>
                    <a:pt x="395565" y="1141731"/>
                  </a:lnTo>
                  <a:lnTo>
                    <a:pt x="388588" y="1126809"/>
                  </a:lnTo>
                  <a:lnTo>
                    <a:pt x="385416" y="1119189"/>
                  </a:lnTo>
                  <a:lnTo>
                    <a:pt x="382245" y="1111569"/>
                  </a:lnTo>
                  <a:lnTo>
                    <a:pt x="379390" y="1103631"/>
                  </a:lnTo>
                  <a:lnTo>
                    <a:pt x="376853" y="1095694"/>
                  </a:lnTo>
                  <a:lnTo>
                    <a:pt x="374316" y="1087756"/>
                  </a:lnTo>
                  <a:lnTo>
                    <a:pt x="372096" y="1079501"/>
                  </a:lnTo>
                  <a:lnTo>
                    <a:pt x="369559" y="1070929"/>
                  </a:lnTo>
                  <a:lnTo>
                    <a:pt x="367656" y="1062674"/>
                  </a:lnTo>
                  <a:lnTo>
                    <a:pt x="366071" y="1054419"/>
                  </a:lnTo>
                  <a:lnTo>
                    <a:pt x="364485" y="1045846"/>
                  </a:lnTo>
                  <a:lnTo>
                    <a:pt x="363216" y="1037274"/>
                  </a:lnTo>
                  <a:lnTo>
                    <a:pt x="362265" y="1028384"/>
                  </a:lnTo>
                  <a:lnTo>
                    <a:pt x="361313" y="1019811"/>
                  </a:lnTo>
                  <a:lnTo>
                    <a:pt x="360996" y="1010921"/>
                  </a:lnTo>
                  <a:lnTo>
                    <a:pt x="360362" y="1002031"/>
                  </a:lnTo>
                  <a:lnTo>
                    <a:pt x="360362" y="992823"/>
                  </a:lnTo>
                  <a:lnTo>
                    <a:pt x="360679" y="975678"/>
                  </a:lnTo>
                  <a:lnTo>
                    <a:pt x="361948" y="958533"/>
                  </a:lnTo>
                  <a:lnTo>
                    <a:pt x="363533" y="941706"/>
                  </a:lnTo>
                  <a:lnTo>
                    <a:pt x="366071" y="924878"/>
                  </a:lnTo>
                  <a:lnTo>
                    <a:pt x="368925" y="908686"/>
                  </a:lnTo>
                  <a:lnTo>
                    <a:pt x="373048" y="892811"/>
                  </a:lnTo>
                  <a:lnTo>
                    <a:pt x="377171" y="876936"/>
                  </a:lnTo>
                  <a:lnTo>
                    <a:pt x="382245" y="861696"/>
                  </a:lnTo>
                  <a:lnTo>
                    <a:pt x="387953" y="847091"/>
                  </a:lnTo>
                  <a:lnTo>
                    <a:pt x="393979" y="832168"/>
                  </a:lnTo>
                  <a:lnTo>
                    <a:pt x="400956" y="818198"/>
                  </a:lnTo>
                  <a:lnTo>
                    <a:pt x="408568" y="804546"/>
                  </a:lnTo>
                  <a:lnTo>
                    <a:pt x="416179" y="791211"/>
                  </a:lnTo>
                  <a:lnTo>
                    <a:pt x="424425" y="778511"/>
                  </a:lnTo>
                  <a:lnTo>
                    <a:pt x="433305" y="766446"/>
                  </a:lnTo>
                  <a:lnTo>
                    <a:pt x="442819" y="754698"/>
                  </a:lnTo>
                  <a:lnTo>
                    <a:pt x="452650" y="743586"/>
                  </a:lnTo>
                  <a:lnTo>
                    <a:pt x="462482" y="732791"/>
                  </a:lnTo>
                  <a:lnTo>
                    <a:pt x="473264" y="722631"/>
                  </a:lnTo>
                  <a:lnTo>
                    <a:pt x="484047" y="713423"/>
                  </a:lnTo>
                  <a:lnTo>
                    <a:pt x="495464" y="704533"/>
                  </a:lnTo>
                  <a:lnTo>
                    <a:pt x="507516" y="696596"/>
                  </a:lnTo>
                  <a:lnTo>
                    <a:pt x="519567" y="688976"/>
                  </a:lnTo>
                  <a:lnTo>
                    <a:pt x="531936" y="682308"/>
                  </a:lnTo>
                  <a:lnTo>
                    <a:pt x="538278" y="679133"/>
                  </a:lnTo>
                  <a:lnTo>
                    <a:pt x="544938" y="676276"/>
                  </a:lnTo>
                  <a:lnTo>
                    <a:pt x="551281" y="673418"/>
                  </a:lnTo>
                  <a:lnTo>
                    <a:pt x="557941" y="670878"/>
                  </a:lnTo>
                  <a:lnTo>
                    <a:pt x="564284" y="668338"/>
                  </a:lnTo>
                  <a:lnTo>
                    <a:pt x="571261" y="666433"/>
                  </a:lnTo>
                  <a:lnTo>
                    <a:pt x="577921" y="664211"/>
                  </a:lnTo>
                  <a:lnTo>
                    <a:pt x="584898" y="662623"/>
                  </a:lnTo>
                  <a:lnTo>
                    <a:pt x="591875" y="661036"/>
                  </a:lnTo>
                  <a:lnTo>
                    <a:pt x="598535" y="659766"/>
                  </a:lnTo>
                  <a:lnTo>
                    <a:pt x="605830" y="658178"/>
                  </a:lnTo>
                  <a:lnTo>
                    <a:pt x="612490" y="657226"/>
                  </a:lnTo>
                  <a:lnTo>
                    <a:pt x="619784" y="656591"/>
                  </a:lnTo>
                  <a:lnTo>
                    <a:pt x="627078" y="655956"/>
                  </a:lnTo>
                  <a:lnTo>
                    <a:pt x="634055" y="655638"/>
                  </a:lnTo>
                  <a:close/>
                  <a:moveTo>
                    <a:pt x="1604962" y="463550"/>
                  </a:moveTo>
                  <a:lnTo>
                    <a:pt x="1776412" y="463550"/>
                  </a:lnTo>
                  <a:lnTo>
                    <a:pt x="1776412" y="1252538"/>
                  </a:lnTo>
                  <a:lnTo>
                    <a:pt x="1604962" y="1252538"/>
                  </a:lnTo>
                  <a:lnTo>
                    <a:pt x="1604962" y="463550"/>
                  </a:lnTo>
                  <a:close/>
                  <a:moveTo>
                    <a:pt x="0" y="0"/>
                  </a:moveTo>
                  <a:lnTo>
                    <a:pt x="2125663" y="0"/>
                  </a:lnTo>
                  <a:lnTo>
                    <a:pt x="2125663" y="171553"/>
                  </a:lnTo>
                  <a:lnTo>
                    <a:pt x="2039621" y="171553"/>
                  </a:lnTo>
                  <a:lnTo>
                    <a:pt x="2039621" y="1577975"/>
                  </a:lnTo>
                  <a:lnTo>
                    <a:pt x="1252220" y="1577975"/>
                  </a:lnTo>
                  <a:lnTo>
                    <a:pt x="1252220" y="1449310"/>
                  </a:lnTo>
                  <a:lnTo>
                    <a:pt x="1911033" y="1449310"/>
                  </a:lnTo>
                  <a:lnTo>
                    <a:pt x="1911033" y="171553"/>
                  </a:lnTo>
                  <a:lnTo>
                    <a:pt x="195263" y="171553"/>
                  </a:lnTo>
                  <a:lnTo>
                    <a:pt x="195263" y="1249164"/>
                  </a:lnTo>
                  <a:lnTo>
                    <a:pt x="66675" y="1249164"/>
                  </a:lnTo>
                  <a:lnTo>
                    <a:pt x="66675" y="171553"/>
                  </a:lnTo>
                  <a:lnTo>
                    <a:pt x="0" y="1715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sz="1800">
                <a:solidFill>
                  <a:srgbClr val="1C666E"/>
                </a:solidFill>
                <a:ea typeface="宋体" panose="02010600030101010101" pitchFamily="2" charset="-122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8307968" y="3523612"/>
            <a:ext cx="575914" cy="575914"/>
            <a:chOff x="7537747" y="1828640"/>
            <a:chExt cx="576064" cy="576064"/>
          </a:xfrm>
        </p:grpSpPr>
        <p:sp>
          <p:nvSpPr>
            <p:cNvPr id="12" name="椭圆 11"/>
            <p:cNvSpPr/>
            <p:nvPr/>
          </p:nvSpPr>
          <p:spPr>
            <a:xfrm>
              <a:off x="7537747" y="1828640"/>
              <a:ext cx="576064" cy="576064"/>
            </a:xfrm>
            <a:prstGeom prst="ellipse">
              <a:avLst/>
            </a:prstGeom>
            <a:solidFill>
              <a:srgbClr val="2287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13" name="KSO_Shape"/>
            <p:cNvSpPr/>
            <p:nvPr/>
          </p:nvSpPr>
          <p:spPr bwMode="auto">
            <a:xfrm>
              <a:off x="7677487" y="1973096"/>
              <a:ext cx="296583" cy="293618"/>
            </a:xfrm>
            <a:custGeom>
              <a:avLst/>
              <a:gdLst>
                <a:gd name="T0" fmla="*/ 615878 w 2390775"/>
                <a:gd name="T1" fmla="*/ 1467970 h 2365376"/>
                <a:gd name="T2" fmla="*/ 587250 w 2390775"/>
                <a:gd name="T3" fmla="*/ 1401697 h 2365376"/>
                <a:gd name="T4" fmla="*/ 1282649 w 2390775"/>
                <a:gd name="T5" fmla="*/ 1393474 h 2365376"/>
                <a:gd name="T6" fmla="*/ 1180915 w 2390775"/>
                <a:gd name="T7" fmla="*/ 1446870 h 2365376"/>
                <a:gd name="T8" fmla="*/ 1210073 w 2390775"/>
                <a:gd name="T9" fmla="*/ 1382167 h 2365376"/>
                <a:gd name="T10" fmla="*/ 653657 w 2390775"/>
                <a:gd name="T11" fmla="*/ 1314699 h 2365376"/>
                <a:gd name="T12" fmla="*/ 646041 w 2390775"/>
                <a:gd name="T13" fmla="*/ 1180275 h 2365376"/>
                <a:gd name="T14" fmla="*/ 589870 w 2390775"/>
                <a:gd name="T15" fmla="*/ 1105327 h 2365376"/>
                <a:gd name="T16" fmla="*/ 599516 w 2390775"/>
                <a:gd name="T17" fmla="*/ 1141280 h 2365376"/>
                <a:gd name="T18" fmla="*/ 579914 w 2390775"/>
                <a:gd name="T19" fmla="*/ 1158779 h 2365376"/>
                <a:gd name="T20" fmla="*/ 541333 w 2390775"/>
                <a:gd name="T21" fmla="*/ 1105965 h 2365376"/>
                <a:gd name="T22" fmla="*/ 1137260 w 2390775"/>
                <a:gd name="T23" fmla="*/ 1009231 h 2365376"/>
                <a:gd name="T24" fmla="*/ 1143562 w 2390775"/>
                <a:gd name="T25" fmla="*/ 1026145 h 2365376"/>
                <a:gd name="T26" fmla="*/ 1096615 w 2390775"/>
                <a:gd name="T27" fmla="*/ 1069549 h 2365376"/>
                <a:gd name="T28" fmla="*/ 1102602 w 2390775"/>
                <a:gd name="T29" fmla="*/ 1001572 h 2365376"/>
                <a:gd name="T30" fmla="*/ 972739 w 2390775"/>
                <a:gd name="T31" fmla="*/ 835988 h 2365376"/>
                <a:gd name="T32" fmla="*/ 989500 w 2390775"/>
                <a:gd name="T33" fmla="*/ 1138672 h 2365376"/>
                <a:gd name="T34" fmla="*/ 639427 w 2390775"/>
                <a:gd name="T35" fmla="*/ 1423644 h 2365376"/>
                <a:gd name="T36" fmla="*/ 599898 w 2390775"/>
                <a:gd name="T37" fmla="*/ 1003302 h 2365376"/>
                <a:gd name="T38" fmla="*/ 529694 w 2390775"/>
                <a:gd name="T39" fmla="*/ 1090596 h 2365376"/>
                <a:gd name="T40" fmla="*/ 602428 w 2390775"/>
                <a:gd name="T41" fmla="*/ 868249 h 2365376"/>
                <a:gd name="T42" fmla="*/ 861740 w 2390775"/>
                <a:gd name="T43" fmla="*/ 924231 h 2365376"/>
                <a:gd name="T44" fmla="*/ 755609 w 2390775"/>
                <a:gd name="T45" fmla="*/ 542052 h 2365376"/>
                <a:gd name="T46" fmla="*/ 929665 w 2390775"/>
                <a:gd name="T47" fmla="*/ 525915 h 2365376"/>
                <a:gd name="T48" fmla="*/ 909019 w 2390775"/>
                <a:gd name="T49" fmla="*/ 571798 h 2365376"/>
                <a:gd name="T50" fmla="*/ 936652 w 2390775"/>
                <a:gd name="T51" fmla="*/ 586353 h 2365376"/>
                <a:gd name="T52" fmla="*/ 928394 w 2390775"/>
                <a:gd name="T53" fmla="*/ 688879 h 2365376"/>
                <a:gd name="T54" fmla="*/ 840414 w 2390775"/>
                <a:gd name="T55" fmla="*/ 772101 h 2365376"/>
                <a:gd name="T56" fmla="*/ 742269 w 2390775"/>
                <a:gd name="T57" fmla="*/ 675588 h 2365376"/>
                <a:gd name="T58" fmla="*/ 738139 w 2390775"/>
                <a:gd name="T59" fmla="*/ 608504 h 2365376"/>
                <a:gd name="T60" fmla="*/ 761643 w 2390775"/>
                <a:gd name="T61" fmla="*/ 510093 h 2365376"/>
                <a:gd name="T62" fmla="*/ 617010 w 2390775"/>
                <a:gd name="T63" fmla="*/ 449064 h 2365376"/>
                <a:gd name="T64" fmla="*/ 350272 w 2390775"/>
                <a:gd name="T65" fmla="*/ 638327 h 2365376"/>
                <a:gd name="T66" fmla="*/ 215163 w 2390775"/>
                <a:gd name="T67" fmla="*/ 939947 h 2365376"/>
                <a:gd name="T68" fmla="*/ 256613 w 2390775"/>
                <a:gd name="T69" fmla="*/ 1277331 h 2365376"/>
                <a:gd name="T70" fmla="*/ 458486 w 2390775"/>
                <a:gd name="T71" fmla="*/ 1534008 h 2365376"/>
                <a:gd name="T72" fmla="*/ 767308 w 2390775"/>
                <a:gd name="T73" fmla="*/ 1655225 h 2365376"/>
                <a:gd name="T74" fmla="*/ 1101127 w 2390775"/>
                <a:gd name="T75" fmla="*/ 1596674 h 2365376"/>
                <a:gd name="T76" fmla="*/ 1347614 w 2390775"/>
                <a:gd name="T77" fmla="*/ 1383040 h 2365376"/>
                <a:gd name="T78" fmla="*/ 1453614 w 2390775"/>
                <a:gd name="T79" fmla="*/ 1066861 h 2365376"/>
                <a:gd name="T80" fmla="*/ 1378939 w 2390775"/>
                <a:gd name="T81" fmla="*/ 738024 h 2365376"/>
                <a:gd name="T82" fmla="*/ 1153652 w 2390775"/>
                <a:gd name="T83" fmla="*/ 501602 h 2365376"/>
                <a:gd name="T84" fmla="*/ 831224 w 2390775"/>
                <a:gd name="T85" fmla="*/ 411085 h 2365376"/>
                <a:gd name="T86" fmla="*/ 989432 w 2390775"/>
                <a:gd name="T87" fmla="*/ 315187 h 2365376"/>
                <a:gd name="T88" fmla="*/ 1471649 w 2390775"/>
                <a:gd name="T89" fmla="*/ 671876 h 2365376"/>
                <a:gd name="T90" fmla="*/ 1554866 w 2390775"/>
                <a:gd name="T91" fmla="*/ 1171938 h 2365376"/>
                <a:gd name="T92" fmla="*/ 1239716 w 2390775"/>
                <a:gd name="T93" fmla="*/ 1647313 h 2365376"/>
                <a:gd name="T94" fmla="*/ 646121 w 2390775"/>
                <a:gd name="T95" fmla="*/ 1748275 h 2365376"/>
                <a:gd name="T96" fmla="*/ 110112 w 2390775"/>
                <a:gd name="T97" fmla="*/ 1186813 h 2365376"/>
                <a:gd name="T98" fmla="*/ 251551 w 2390775"/>
                <a:gd name="T99" fmla="*/ 580725 h 2365376"/>
                <a:gd name="T100" fmla="*/ 1549044 w 2390775"/>
                <a:gd name="T101" fmla="*/ 160116 h 2365376"/>
                <a:gd name="T102" fmla="*/ 1461002 w 2390775"/>
                <a:gd name="T103" fmla="*/ 284475 h 2365376"/>
                <a:gd name="T104" fmla="*/ 1550307 w 2390775"/>
                <a:gd name="T105" fmla="*/ 426554 h 2365376"/>
                <a:gd name="T106" fmla="*/ 1719764 w 2390775"/>
                <a:gd name="T107" fmla="*/ 380038 h 2365376"/>
                <a:gd name="T108" fmla="*/ 1735543 w 2390775"/>
                <a:gd name="T109" fmla="*/ 232579 h 2365376"/>
                <a:gd name="T110" fmla="*/ 1705909 w 2390775"/>
                <a:gd name="T111" fmla="*/ 94508 h 2365376"/>
                <a:gd name="T112" fmla="*/ 1774050 w 2390775"/>
                <a:gd name="T113" fmla="*/ 148403 h 2365376"/>
                <a:gd name="T114" fmla="*/ 1781614 w 2390775"/>
                <a:gd name="T115" fmla="*/ 428769 h 2365376"/>
                <a:gd name="T116" fmla="*/ 1600166 w 2390775"/>
                <a:gd name="T117" fmla="*/ 516104 h 2365376"/>
                <a:gd name="T118" fmla="*/ 1452167 w 2390775"/>
                <a:gd name="T119" fmla="*/ 455349 h 2365376"/>
                <a:gd name="T120" fmla="*/ 1310478 w 2390775"/>
                <a:gd name="T121" fmla="*/ 259477 h 2365376"/>
                <a:gd name="T122" fmla="*/ 1562614 w 2390775"/>
                <a:gd name="T123" fmla="*/ 74046 h 236537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390775" h="2365376">
                  <a:moveTo>
                    <a:pt x="761351" y="1739900"/>
                  </a:moveTo>
                  <a:lnTo>
                    <a:pt x="791690" y="1805294"/>
                  </a:lnTo>
                  <a:lnTo>
                    <a:pt x="794883" y="1808051"/>
                  </a:lnTo>
                  <a:lnTo>
                    <a:pt x="797278" y="1811991"/>
                  </a:lnTo>
                  <a:lnTo>
                    <a:pt x="800871" y="1817112"/>
                  </a:lnTo>
                  <a:lnTo>
                    <a:pt x="803266" y="1822233"/>
                  </a:lnTo>
                  <a:lnTo>
                    <a:pt x="804065" y="1825384"/>
                  </a:lnTo>
                  <a:lnTo>
                    <a:pt x="804863" y="1828536"/>
                  </a:lnTo>
                  <a:lnTo>
                    <a:pt x="804863" y="1831687"/>
                  </a:lnTo>
                  <a:lnTo>
                    <a:pt x="804863" y="1834839"/>
                  </a:lnTo>
                  <a:lnTo>
                    <a:pt x="804065" y="1837990"/>
                  </a:lnTo>
                  <a:lnTo>
                    <a:pt x="802867" y="1841142"/>
                  </a:lnTo>
                  <a:lnTo>
                    <a:pt x="801670" y="1842718"/>
                  </a:lnTo>
                  <a:lnTo>
                    <a:pt x="799674" y="1844687"/>
                  </a:lnTo>
                  <a:lnTo>
                    <a:pt x="797278" y="1845475"/>
                  </a:lnTo>
                  <a:lnTo>
                    <a:pt x="794484" y="1845869"/>
                  </a:lnTo>
                  <a:lnTo>
                    <a:pt x="790891" y="1846263"/>
                  </a:lnTo>
                  <a:lnTo>
                    <a:pt x="787698" y="1845869"/>
                  </a:lnTo>
                  <a:lnTo>
                    <a:pt x="784105" y="1845475"/>
                  </a:lnTo>
                  <a:lnTo>
                    <a:pt x="780512" y="1844293"/>
                  </a:lnTo>
                  <a:lnTo>
                    <a:pt x="776520" y="1842718"/>
                  </a:lnTo>
                  <a:lnTo>
                    <a:pt x="772927" y="1841142"/>
                  </a:lnTo>
                  <a:lnTo>
                    <a:pt x="768935" y="1839172"/>
                  </a:lnTo>
                  <a:lnTo>
                    <a:pt x="765343" y="1836809"/>
                  </a:lnTo>
                  <a:lnTo>
                    <a:pt x="761750" y="1834051"/>
                  </a:lnTo>
                  <a:lnTo>
                    <a:pt x="758955" y="1831294"/>
                  </a:lnTo>
                  <a:lnTo>
                    <a:pt x="756161" y="1827748"/>
                  </a:lnTo>
                  <a:lnTo>
                    <a:pt x="754165" y="1824597"/>
                  </a:lnTo>
                  <a:lnTo>
                    <a:pt x="748975" y="1815536"/>
                  </a:lnTo>
                  <a:lnTo>
                    <a:pt x="745782" y="1808839"/>
                  </a:lnTo>
                  <a:lnTo>
                    <a:pt x="743387" y="1803718"/>
                  </a:lnTo>
                  <a:lnTo>
                    <a:pt x="742588" y="1799385"/>
                  </a:lnTo>
                  <a:lnTo>
                    <a:pt x="742588" y="1795051"/>
                  </a:lnTo>
                  <a:lnTo>
                    <a:pt x="743387" y="1790718"/>
                  </a:lnTo>
                  <a:lnTo>
                    <a:pt x="746181" y="1778112"/>
                  </a:lnTo>
                  <a:lnTo>
                    <a:pt x="746979" y="1774173"/>
                  </a:lnTo>
                  <a:lnTo>
                    <a:pt x="746979" y="1772203"/>
                  </a:lnTo>
                  <a:lnTo>
                    <a:pt x="746181" y="1771021"/>
                  </a:lnTo>
                  <a:lnTo>
                    <a:pt x="745383" y="1770627"/>
                  </a:lnTo>
                  <a:lnTo>
                    <a:pt x="742987" y="1770627"/>
                  </a:lnTo>
                  <a:lnTo>
                    <a:pt x="742189" y="1770233"/>
                  </a:lnTo>
                  <a:lnTo>
                    <a:pt x="741790" y="1769839"/>
                  </a:lnTo>
                  <a:lnTo>
                    <a:pt x="738596" y="1761961"/>
                  </a:lnTo>
                  <a:lnTo>
                    <a:pt x="736999" y="1758021"/>
                  </a:lnTo>
                  <a:lnTo>
                    <a:pt x="736600" y="1756052"/>
                  </a:lnTo>
                  <a:lnTo>
                    <a:pt x="736600" y="1754476"/>
                  </a:lnTo>
                  <a:lnTo>
                    <a:pt x="742189" y="1750536"/>
                  </a:lnTo>
                  <a:lnTo>
                    <a:pt x="747379" y="1747385"/>
                  </a:lnTo>
                  <a:lnTo>
                    <a:pt x="750971" y="1745021"/>
                  </a:lnTo>
                  <a:lnTo>
                    <a:pt x="754165" y="1743839"/>
                  </a:lnTo>
                  <a:lnTo>
                    <a:pt x="758556" y="1741870"/>
                  </a:lnTo>
                  <a:lnTo>
                    <a:pt x="759754" y="1741870"/>
                  </a:lnTo>
                  <a:lnTo>
                    <a:pt x="761351" y="1739900"/>
                  </a:lnTo>
                  <a:close/>
                  <a:moveTo>
                    <a:pt x="1554438" y="1730375"/>
                  </a:moveTo>
                  <a:lnTo>
                    <a:pt x="1565575" y="1730375"/>
                  </a:lnTo>
                  <a:lnTo>
                    <a:pt x="1575916" y="1730375"/>
                  </a:lnTo>
                  <a:lnTo>
                    <a:pt x="1586258" y="1731163"/>
                  </a:lnTo>
                  <a:lnTo>
                    <a:pt x="1591031" y="1731951"/>
                  </a:lnTo>
                  <a:lnTo>
                    <a:pt x="1595008" y="1733133"/>
                  </a:lnTo>
                  <a:lnTo>
                    <a:pt x="1598986" y="1734314"/>
                  </a:lnTo>
                  <a:lnTo>
                    <a:pt x="1602168" y="1735890"/>
                  </a:lnTo>
                  <a:lnTo>
                    <a:pt x="1605350" y="1737860"/>
                  </a:lnTo>
                  <a:lnTo>
                    <a:pt x="1607339" y="1739830"/>
                  </a:lnTo>
                  <a:lnTo>
                    <a:pt x="1608929" y="1741799"/>
                  </a:lnTo>
                  <a:lnTo>
                    <a:pt x="1609725" y="1744951"/>
                  </a:lnTo>
                  <a:lnTo>
                    <a:pt x="1609725" y="1747708"/>
                  </a:lnTo>
                  <a:lnTo>
                    <a:pt x="1608929" y="1751648"/>
                  </a:lnTo>
                  <a:lnTo>
                    <a:pt x="1607339" y="1755193"/>
                  </a:lnTo>
                  <a:lnTo>
                    <a:pt x="1604554" y="1759920"/>
                  </a:lnTo>
                  <a:lnTo>
                    <a:pt x="1600577" y="1764648"/>
                  </a:lnTo>
                  <a:lnTo>
                    <a:pt x="1595804" y="1769769"/>
                  </a:lnTo>
                  <a:lnTo>
                    <a:pt x="1589042" y="1776072"/>
                  </a:lnTo>
                  <a:lnTo>
                    <a:pt x="1582678" y="1781193"/>
                  </a:lnTo>
                  <a:lnTo>
                    <a:pt x="1576314" y="1786314"/>
                  </a:lnTo>
                  <a:lnTo>
                    <a:pt x="1570348" y="1790647"/>
                  </a:lnTo>
                  <a:lnTo>
                    <a:pt x="1563586" y="1794193"/>
                  </a:lnTo>
                  <a:lnTo>
                    <a:pt x="1557222" y="1797738"/>
                  </a:lnTo>
                  <a:lnTo>
                    <a:pt x="1550461" y="1800496"/>
                  </a:lnTo>
                  <a:lnTo>
                    <a:pt x="1544097" y="1802466"/>
                  </a:lnTo>
                  <a:lnTo>
                    <a:pt x="1537733" y="1804829"/>
                  </a:lnTo>
                  <a:lnTo>
                    <a:pt x="1530971" y="1806799"/>
                  </a:lnTo>
                  <a:lnTo>
                    <a:pt x="1524607" y="1807981"/>
                  </a:lnTo>
                  <a:lnTo>
                    <a:pt x="1518243" y="1809163"/>
                  </a:lnTo>
                  <a:lnTo>
                    <a:pt x="1505117" y="1811132"/>
                  </a:lnTo>
                  <a:lnTo>
                    <a:pt x="1491992" y="1812314"/>
                  </a:lnTo>
                  <a:lnTo>
                    <a:pt x="1486026" y="1813102"/>
                  </a:lnTo>
                  <a:lnTo>
                    <a:pt x="1483241" y="1813890"/>
                  </a:lnTo>
                  <a:lnTo>
                    <a:pt x="1482048" y="1814678"/>
                  </a:lnTo>
                  <a:lnTo>
                    <a:pt x="1481253" y="1815072"/>
                  </a:lnTo>
                  <a:lnTo>
                    <a:pt x="1480855" y="1815859"/>
                  </a:lnTo>
                  <a:lnTo>
                    <a:pt x="1480855" y="1817041"/>
                  </a:lnTo>
                  <a:lnTo>
                    <a:pt x="1481253" y="1818617"/>
                  </a:lnTo>
                  <a:lnTo>
                    <a:pt x="1482048" y="1819799"/>
                  </a:lnTo>
                  <a:lnTo>
                    <a:pt x="1482048" y="1821375"/>
                  </a:lnTo>
                  <a:lnTo>
                    <a:pt x="1482048" y="1821769"/>
                  </a:lnTo>
                  <a:lnTo>
                    <a:pt x="1480855" y="1822556"/>
                  </a:lnTo>
                  <a:lnTo>
                    <a:pt x="1471309" y="1830829"/>
                  </a:lnTo>
                  <a:lnTo>
                    <a:pt x="1465343" y="1834375"/>
                  </a:lnTo>
                  <a:lnTo>
                    <a:pt x="1463354" y="1835556"/>
                  </a:lnTo>
                  <a:lnTo>
                    <a:pt x="1461365" y="1836738"/>
                  </a:lnTo>
                  <a:lnTo>
                    <a:pt x="1452615" y="1830041"/>
                  </a:lnTo>
                  <a:lnTo>
                    <a:pt x="1445853" y="1824132"/>
                  </a:lnTo>
                  <a:lnTo>
                    <a:pt x="1440285" y="1819405"/>
                  </a:lnTo>
                  <a:lnTo>
                    <a:pt x="1437103" y="1815072"/>
                  </a:lnTo>
                  <a:lnTo>
                    <a:pt x="1434716" y="1812314"/>
                  </a:lnTo>
                  <a:lnTo>
                    <a:pt x="1433125" y="1810344"/>
                  </a:lnTo>
                  <a:lnTo>
                    <a:pt x="1432330" y="1808375"/>
                  </a:lnTo>
                  <a:lnTo>
                    <a:pt x="1428750" y="1806799"/>
                  </a:lnTo>
                  <a:lnTo>
                    <a:pt x="1512675" y="1734314"/>
                  </a:lnTo>
                  <a:lnTo>
                    <a:pt x="1518641" y="1733527"/>
                  </a:lnTo>
                  <a:lnTo>
                    <a:pt x="1533755" y="1731951"/>
                  </a:lnTo>
                  <a:lnTo>
                    <a:pt x="1543699" y="1731163"/>
                  </a:lnTo>
                  <a:lnTo>
                    <a:pt x="1554438" y="1730375"/>
                  </a:lnTo>
                  <a:close/>
                  <a:moveTo>
                    <a:pt x="588962" y="1535113"/>
                  </a:moveTo>
                  <a:lnTo>
                    <a:pt x="694496" y="1535113"/>
                  </a:lnTo>
                  <a:lnTo>
                    <a:pt x="694496" y="1557872"/>
                  </a:lnTo>
                  <a:lnTo>
                    <a:pt x="694894" y="1558271"/>
                  </a:lnTo>
                  <a:lnTo>
                    <a:pt x="696885" y="1560268"/>
                  </a:lnTo>
                  <a:lnTo>
                    <a:pt x="698478" y="1560667"/>
                  </a:lnTo>
                  <a:lnTo>
                    <a:pt x="700469" y="1561466"/>
                  </a:lnTo>
                  <a:lnTo>
                    <a:pt x="704053" y="1561865"/>
                  </a:lnTo>
                  <a:lnTo>
                    <a:pt x="707239" y="1561865"/>
                  </a:lnTo>
                  <a:lnTo>
                    <a:pt x="711222" y="1561865"/>
                  </a:lnTo>
                  <a:lnTo>
                    <a:pt x="714407" y="1561466"/>
                  </a:lnTo>
                  <a:lnTo>
                    <a:pt x="716797" y="1560667"/>
                  </a:lnTo>
                  <a:lnTo>
                    <a:pt x="718390" y="1560268"/>
                  </a:lnTo>
                  <a:lnTo>
                    <a:pt x="720381" y="1558271"/>
                  </a:lnTo>
                  <a:lnTo>
                    <a:pt x="720779" y="1557872"/>
                  </a:lnTo>
                  <a:lnTo>
                    <a:pt x="720779" y="1535113"/>
                  </a:lnTo>
                  <a:lnTo>
                    <a:pt x="820737" y="1535113"/>
                  </a:lnTo>
                  <a:lnTo>
                    <a:pt x="820737" y="1644117"/>
                  </a:lnTo>
                  <a:lnTo>
                    <a:pt x="820339" y="1648908"/>
                  </a:lnTo>
                  <a:lnTo>
                    <a:pt x="819144" y="1652901"/>
                  </a:lnTo>
                  <a:lnTo>
                    <a:pt x="816755" y="1656894"/>
                  </a:lnTo>
                  <a:lnTo>
                    <a:pt x="814365" y="1660088"/>
                  </a:lnTo>
                  <a:lnTo>
                    <a:pt x="810781" y="1663283"/>
                  </a:lnTo>
                  <a:lnTo>
                    <a:pt x="806799" y="1665279"/>
                  </a:lnTo>
                  <a:lnTo>
                    <a:pt x="802418" y="1666477"/>
                  </a:lnTo>
                  <a:lnTo>
                    <a:pt x="797639" y="1666876"/>
                  </a:lnTo>
                  <a:lnTo>
                    <a:pt x="612060" y="1666876"/>
                  </a:lnTo>
                  <a:lnTo>
                    <a:pt x="607281" y="1666477"/>
                  </a:lnTo>
                  <a:lnTo>
                    <a:pt x="602901" y="1665279"/>
                  </a:lnTo>
                  <a:lnTo>
                    <a:pt x="598918" y="1663283"/>
                  </a:lnTo>
                  <a:lnTo>
                    <a:pt x="595732" y="1660088"/>
                  </a:lnTo>
                  <a:lnTo>
                    <a:pt x="592546" y="1656894"/>
                  </a:lnTo>
                  <a:lnTo>
                    <a:pt x="590555" y="1652901"/>
                  </a:lnTo>
                  <a:lnTo>
                    <a:pt x="589360" y="1648908"/>
                  </a:lnTo>
                  <a:lnTo>
                    <a:pt x="588962" y="1644117"/>
                  </a:lnTo>
                  <a:lnTo>
                    <a:pt x="588962" y="1535113"/>
                  </a:lnTo>
                  <a:close/>
                  <a:moveTo>
                    <a:pt x="612060" y="1476375"/>
                  </a:moveTo>
                  <a:lnTo>
                    <a:pt x="797639" y="1476375"/>
                  </a:lnTo>
                  <a:lnTo>
                    <a:pt x="802418" y="1476769"/>
                  </a:lnTo>
                  <a:lnTo>
                    <a:pt x="806799" y="1477950"/>
                  </a:lnTo>
                  <a:lnTo>
                    <a:pt x="810781" y="1480312"/>
                  </a:lnTo>
                  <a:lnTo>
                    <a:pt x="814365" y="1483068"/>
                  </a:lnTo>
                  <a:lnTo>
                    <a:pt x="816755" y="1486611"/>
                  </a:lnTo>
                  <a:lnTo>
                    <a:pt x="819144" y="1490155"/>
                  </a:lnTo>
                  <a:lnTo>
                    <a:pt x="820339" y="1494485"/>
                  </a:lnTo>
                  <a:lnTo>
                    <a:pt x="820737" y="1498816"/>
                  </a:lnTo>
                  <a:lnTo>
                    <a:pt x="820737" y="1525588"/>
                  </a:lnTo>
                  <a:lnTo>
                    <a:pt x="588962" y="1525588"/>
                  </a:lnTo>
                  <a:lnTo>
                    <a:pt x="588962" y="1498816"/>
                  </a:lnTo>
                  <a:lnTo>
                    <a:pt x="589360" y="1494485"/>
                  </a:lnTo>
                  <a:lnTo>
                    <a:pt x="590555" y="1490155"/>
                  </a:lnTo>
                  <a:lnTo>
                    <a:pt x="592546" y="1486611"/>
                  </a:lnTo>
                  <a:lnTo>
                    <a:pt x="595732" y="1483068"/>
                  </a:lnTo>
                  <a:lnTo>
                    <a:pt x="598918" y="1480312"/>
                  </a:lnTo>
                  <a:lnTo>
                    <a:pt x="602901" y="1477950"/>
                  </a:lnTo>
                  <a:lnTo>
                    <a:pt x="607281" y="1476769"/>
                  </a:lnTo>
                  <a:lnTo>
                    <a:pt x="612060" y="1476375"/>
                  </a:lnTo>
                  <a:close/>
                  <a:moveTo>
                    <a:pt x="725449" y="1381125"/>
                  </a:moveTo>
                  <a:lnTo>
                    <a:pt x="730525" y="1381524"/>
                  </a:lnTo>
                  <a:lnTo>
                    <a:pt x="732087" y="1381524"/>
                  </a:lnTo>
                  <a:lnTo>
                    <a:pt x="734430" y="1382322"/>
                  </a:lnTo>
                  <a:lnTo>
                    <a:pt x="737554" y="1384317"/>
                  </a:lnTo>
                  <a:lnTo>
                    <a:pt x="740287" y="1386312"/>
                  </a:lnTo>
                  <a:lnTo>
                    <a:pt x="743411" y="1389505"/>
                  </a:lnTo>
                  <a:lnTo>
                    <a:pt x="746535" y="1393096"/>
                  </a:lnTo>
                  <a:lnTo>
                    <a:pt x="749659" y="1397486"/>
                  </a:lnTo>
                  <a:lnTo>
                    <a:pt x="755906" y="1407063"/>
                  </a:lnTo>
                  <a:lnTo>
                    <a:pt x="761373" y="1417837"/>
                  </a:lnTo>
                  <a:lnTo>
                    <a:pt x="766059" y="1427813"/>
                  </a:lnTo>
                  <a:lnTo>
                    <a:pt x="769182" y="1437390"/>
                  </a:lnTo>
                  <a:lnTo>
                    <a:pt x="770744" y="1441780"/>
                  </a:lnTo>
                  <a:lnTo>
                    <a:pt x="771525" y="1445770"/>
                  </a:lnTo>
                  <a:lnTo>
                    <a:pt x="771525" y="1448164"/>
                  </a:lnTo>
                  <a:lnTo>
                    <a:pt x="771525" y="1450159"/>
                  </a:lnTo>
                  <a:lnTo>
                    <a:pt x="770744" y="1451357"/>
                  </a:lnTo>
                  <a:lnTo>
                    <a:pt x="769182" y="1452155"/>
                  </a:lnTo>
                  <a:lnTo>
                    <a:pt x="768011" y="1452155"/>
                  </a:lnTo>
                  <a:lnTo>
                    <a:pt x="766449" y="1450958"/>
                  </a:lnTo>
                  <a:lnTo>
                    <a:pt x="764887" y="1449760"/>
                  </a:lnTo>
                  <a:lnTo>
                    <a:pt x="762544" y="1448563"/>
                  </a:lnTo>
                  <a:lnTo>
                    <a:pt x="759030" y="1444174"/>
                  </a:lnTo>
                  <a:lnTo>
                    <a:pt x="755516" y="1439784"/>
                  </a:lnTo>
                  <a:lnTo>
                    <a:pt x="753173" y="1434996"/>
                  </a:lnTo>
                  <a:lnTo>
                    <a:pt x="752392" y="1433400"/>
                  </a:lnTo>
                  <a:lnTo>
                    <a:pt x="752392" y="1431404"/>
                  </a:lnTo>
                  <a:lnTo>
                    <a:pt x="752001" y="1428611"/>
                  </a:lnTo>
                  <a:lnTo>
                    <a:pt x="750830" y="1426616"/>
                  </a:lnTo>
                  <a:lnTo>
                    <a:pt x="748878" y="1425419"/>
                  </a:lnTo>
                  <a:lnTo>
                    <a:pt x="746925" y="1425020"/>
                  </a:lnTo>
                  <a:lnTo>
                    <a:pt x="746144" y="1425419"/>
                  </a:lnTo>
                  <a:lnTo>
                    <a:pt x="745363" y="1425818"/>
                  </a:lnTo>
                  <a:lnTo>
                    <a:pt x="744582" y="1426616"/>
                  </a:lnTo>
                  <a:lnTo>
                    <a:pt x="743411" y="1427414"/>
                  </a:lnTo>
                  <a:lnTo>
                    <a:pt x="742630" y="1428611"/>
                  </a:lnTo>
                  <a:lnTo>
                    <a:pt x="742240" y="1430207"/>
                  </a:lnTo>
                  <a:lnTo>
                    <a:pt x="741849" y="1432602"/>
                  </a:lnTo>
                  <a:lnTo>
                    <a:pt x="741849" y="1434597"/>
                  </a:lnTo>
                  <a:lnTo>
                    <a:pt x="741459" y="1439385"/>
                  </a:lnTo>
                  <a:lnTo>
                    <a:pt x="740678" y="1443376"/>
                  </a:lnTo>
                  <a:lnTo>
                    <a:pt x="739897" y="1445371"/>
                  </a:lnTo>
                  <a:lnTo>
                    <a:pt x="739116" y="1446967"/>
                  </a:lnTo>
                  <a:lnTo>
                    <a:pt x="737944" y="1448164"/>
                  </a:lnTo>
                  <a:lnTo>
                    <a:pt x="735992" y="1449361"/>
                  </a:lnTo>
                  <a:lnTo>
                    <a:pt x="734430" y="1450558"/>
                  </a:lnTo>
                  <a:lnTo>
                    <a:pt x="732868" y="1452155"/>
                  </a:lnTo>
                  <a:lnTo>
                    <a:pt x="730525" y="1452953"/>
                  </a:lnTo>
                  <a:lnTo>
                    <a:pt x="727792" y="1453352"/>
                  </a:lnTo>
                  <a:lnTo>
                    <a:pt x="721935" y="1454150"/>
                  </a:lnTo>
                  <a:lnTo>
                    <a:pt x="715297" y="1454150"/>
                  </a:lnTo>
                  <a:lnTo>
                    <a:pt x="712173" y="1453751"/>
                  </a:lnTo>
                  <a:lnTo>
                    <a:pt x="709049" y="1452953"/>
                  </a:lnTo>
                  <a:lnTo>
                    <a:pt x="706706" y="1452155"/>
                  </a:lnTo>
                  <a:lnTo>
                    <a:pt x="703973" y="1450558"/>
                  </a:lnTo>
                  <a:lnTo>
                    <a:pt x="701240" y="1448962"/>
                  </a:lnTo>
                  <a:lnTo>
                    <a:pt x="699287" y="1447366"/>
                  </a:lnTo>
                  <a:lnTo>
                    <a:pt x="694992" y="1442977"/>
                  </a:lnTo>
                  <a:lnTo>
                    <a:pt x="691478" y="1438188"/>
                  </a:lnTo>
                  <a:lnTo>
                    <a:pt x="687963" y="1432602"/>
                  </a:lnTo>
                  <a:lnTo>
                    <a:pt x="685230" y="1427015"/>
                  </a:lnTo>
                  <a:lnTo>
                    <a:pt x="682497" y="1421029"/>
                  </a:lnTo>
                  <a:lnTo>
                    <a:pt x="680544" y="1415044"/>
                  </a:lnTo>
                  <a:lnTo>
                    <a:pt x="678982" y="1409058"/>
                  </a:lnTo>
                  <a:lnTo>
                    <a:pt x="676249" y="1399082"/>
                  </a:lnTo>
                  <a:lnTo>
                    <a:pt x="675078" y="1392298"/>
                  </a:lnTo>
                  <a:lnTo>
                    <a:pt x="674687" y="1389106"/>
                  </a:lnTo>
                  <a:lnTo>
                    <a:pt x="674687" y="1388707"/>
                  </a:lnTo>
                  <a:lnTo>
                    <a:pt x="675078" y="1388308"/>
                  </a:lnTo>
                  <a:lnTo>
                    <a:pt x="676249" y="1387909"/>
                  </a:lnTo>
                  <a:lnTo>
                    <a:pt x="679373" y="1387111"/>
                  </a:lnTo>
                  <a:lnTo>
                    <a:pt x="683278" y="1385913"/>
                  </a:lnTo>
                  <a:lnTo>
                    <a:pt x="689525" y="1384716"/>
                  </a:lnTo>
                  <a:lnTo>
                    <a:pt x="698897" y="1383120"/>
                  </a:lnTo>
                  <a:lnTo>
                    <a:pt x="715297" y="1381524"/>
                  </a:lnTo>
                  <a:lnTo>
                    <a:pt x="725449" y="1381125"/>
                  </a:lnTo>
                  <a:close/>
                  <a:moveTo>
                    <a:pt x="1433588" y="1247775"/>
                  </a:moveTo>
                  <a:lnTo>
                    <a:pt x="1439124" y="1247775"/>
                  </a:lnTo>
                  <a:lnTo>
                    <a:pt x="1444264" y="1248175"/>
                  </a:lnTo>
                  <a:lnTo>
                    <a:pt x="1448614" y="1248976"/>
                  </a:lnTo>
                  <a:lnTo>
                    <a:pt x="1451382" y="1249776"/>
                  </a:lnTo>
                  <a:lnTo>
                    <a:pt x="1453359" y="1250977"/>
                  </a:lnTo>
                  <a:lnTo>
                    <a:pt x="1454150" y="1252178"/>
                  </a:lnTo>
                  <a:lnTo>
                    <a:pt x="1454150" y="1253779"/>
                  </a:lnTo>
                  <a:lnTo>
                    <a:pt x="1453359" y="1255380"/>
                  </a:lnTo>
                  <a:lnTo>
                    <a:pt x="1452173" y="1256981"/>
                  </a:lnTo>
                  <a:lnTo>
                    <a:pt x="1450196" y="1258582"/>
                  </a:lnTo>
                  <a:lnTo>
                    <a:pt x="1447428" y="1260183"/>
                  </a:lnTo>
                  <a:lnTo>
                    <a:pt x="1441892" y="1262985"/>
                  </a:lnTo>
                  <a:lnTo>
                    <a:pt x="1435565" y="1264986"/>
                  </a:lnTo>
                  <a:lnTo>
                    <a:pt x="1432402" y="1265387"/>
                  </a:lnTo>
                  <a:lnTo>
                    <a:pt x="1429634" y="1265787"/>
                  </a:lnTo>
                  <a:lnTo>
                    <a:pt x="1427261" y="1265787"/>
                  </a:lnTo>
                  <a:lnTo>
                    <a:pt x="1425284" y="1265387"/>
                  </a:lnTo>
                  <a:lnTo>
                    <a:pt x="1423703" y="1264986"/>
                  </a:lnTo>
                  <a:lnTo>
                    <a:pt x="1422516" y="1264586"/>
                  </a:lnTo>
                  <a:lnTo>
                    <a:pt x="1420539" y="1264586"/>
                  </a:lnTo>
                  <a:lnTo>
                    <a:pt x="1419353" y="1264986"/>
                  </a:lnTo>
                  <a:lnTo>
                    <a:pt x="1418562" y="1265787"/>
                  </a:lnTo>
                  <a:lnTo>
                    <a:pt x="1417376" y="1266588"/>
                  </a:lnTo>
                  <a:lnTo>
                    <a:pt x="1416980" y="1267388"/>
                  </a:lnTo>
                  <a:lnTo>
                    <a:pt x="1416585" y="1268589"/>
                  </a:lnTo>
                  <a:lnTo>
                    <a:pt x="1416190" y="1269790"/>
                  </a:lnTo>
                  <a:lnTo>
                    <a:pt x="1416585" y="1270990"/>
                  </a:lnTo>
                  <a:lnTo>
                    <a:pt x="1416585" y="1272191"/>
                  </a:lnTo>
                  <a:lnTo>
                    <a:pt x="1417376" y="1273392"/>
                  </a:lnTo>
                  <a:lnTo>
                    <a:pt x="1418562" y="1274993"/>
                  </a:lnTo>
                  <a:lnTo>
                    <a:pt x="1419748" y="1276194"/>
                  </a:lnTo>
                  <a:lnTo>
                    <a:pt x="1422121" y="1277395"/>
                  </a:lnTo>
                  <a:lnTo>
                    <a:pt x="1424098" y="1278596"/>
                  </a:lnTo>
                  <a:lnTo>
                    <a:pt x="1428843" y="1280597"/>
                  </a:lnTo>
                  <a:lnTo>
                    <a:pt x="1430820" y="1282198"/>
                  </a:lnTo>
                  <a:lnTo>
                    <a:pt x="1432402" y="1283799"/>
                  </a:lnTo>
                  <a:lnTo>
                    <a:pt x="1433588" y="1285000"/>
                  </a:lnTo>
                  <a:lnTo>
                    <a:pt x="1435170" y="1287001"/>
                  </a:lnTo>
                  <a:lnTo>
                    <a:pt x="1436356" y="1289003"/>
                  </a:lnTo>
                  <a:lnTo>
                    <a:pt x="1436751" y="1291404"/>
                  </a:lnTo>
                  <a:lnTo>
                    <a:pt x="1437542" y="1293406"/>
                  </a:lnTo>
                  <a:lnTo>
                    <a:pt x="1437542" y="1296608"/>
                  </a:lnTo>
                  <a:lnTo>
                    <a:pt x="1437542" y="1299009"/>
                  </a:lnTo>
                  <a:lnTo>
                    <a:pt x="1437147" y="1302612"/>
                  </a:lnTo>
                  <a:lnTo>
                    <a:pt x="1436356" y="1305414"/>
                  </a:lnTo>
                  <a:lnTo>
                    <a:pt x="1435170" y="1309416"/>
                  </a:lnTo>
                  <a:lnTo>
                    <a:pt x="1431611" y="1317422"/>
                  </a:lnTo>
                  <a:lnTo>
                    <a:pt x="1430029" y="1320624"/>
                  </a:lnTo>
                  <a:lnTo>
                    <a:pt x="1428052" y="1323826"/>
                  </a:lnTo>
                  <a:lnTo>
                    <a:pt x="1425680" y="1326628"/>
                  </a:lnTo>
                  <a:lnTo>
                    <a:pt x="1423307" y="1328629"/>
                  </a:lnTo>
                  <a:lnTo>
                    <a:pt x="1420539" y="1331431"/>
                  </a:lnTo>
                  <a:lnTo>
                    <a:pt x="1417771" y="1333032"/>
                  </a:lnTo>
                  <a:lnTo>
                    <a:pt x="1414608" y="1334633"/>
                  </a:lnTo>
                  <a:lnTo>
                    <a:pt x="1411445" y="1336635"/>
                  </a:lnTo>
                  <a:lnTo>
                    <a:pt x="1404722" y="1338636"/>
                  </a:lnTo>
                  <a:lnTo>
                    <a:pt x="1397605" y="1340237"/>
                  </a:lnTo>
                  <a:lnTo>
                    <a:pt x="1390487" y="1341038"/>
                  </a:lnTo>
                  <a:lnTo>
                    <a:pt x="1383370" y="1341438"/>
                  </a:lnTo>
                  <a:lnTo>
                    <a:pt x="1376252" y="1341438"/>
                  </a:lnTo>
                  <a:lnTo>
                    <a:pt x="1369530" y="1341038"/>
                  </a:lnTo>
                  <a:lnTo>
                    <a:pt x="1358063" y="1339437"/>
                  </a:lnTo>
                  <a:lnTo>
                    <a:pt x="1350154" y="1338236"/>
                  </a:lnTo>
                  <a:lnTo>
                    <a:pt x="1347386" y="1337435"/>
                  </a:lnTo>
                  <a:lnTo>
                    <a:pt x="1347386" y="1337835"/>
                  </a:lnTo>
                  <a:lnTo>
                    <a:pt x="1346991" y="1337435"/>
                  </a:lnTo>
                  <a:lnTo>
                    <a:pt x="1346200" y="1337035"/>
                  </a:lnTo>
                  <a:lnTo>
                    <a:pt x="1346200" y="1334633"/>
                  </a:lnTo>
                  <a:lnTo>
                    <a:pt x="1346991" y="1331831"/>
                  </a:lnTo>
                  <a:lnTo>
                    <a:pt x="1347782" y="1326228"/>
                  </a:lnTo>
                  <a:lnTo>
                    <a:pt x="1349363" y="1318623"/>
                  </a:lnTo>
                  <a:lnTo>
                    <a:pt x="1351736" y="1307415"/>
                  </a:lnTo>
                  <a:lnTo>
                    <a:pt x="1355295" y="1296608"/>
                  </a:lnTo>
                  <a:lnTo>
                    <a:pt x="1357667" y="1287402"/>
                  </a:lnTo>
                  <a:lnTo>
                    <a:pt x="1361621" y="1275794"/>
                  </a:lnTo>
                  <a:lnTo>
                    <a:pt x="1363994" y="1270190"/>
                  </a:lnTo>
                  <a:lnTo>
                    <a:pt x="1364785" y="1268589"/>
                  </a:lnTo>
                  <a:lnTo>
                    <a:pt x="1366762" y="1265787"/>
                  </a:lnTo>
                  <a:lnTo>
                    <a:pt x="1369925" y="1262985"/>
                  </a:lnTo>
                  <a:lnTo>
                    <a:pt x="1373484" y="1260183"/>
                  </a:lnTo>
                  <a:lnTo>
                    <a:pt x="1378229" y="1258182"/>
                  </a:lnTo>
                  <a:lnTo>
                    <a:pt x="1383765" y="1256181"/>
                  </a:lnTo>
                  <a:lnTo>
                    <a:pt x="1389301" y="1253779"/>
                  </a:lnTo>
                  <a:lnTo>
                    <a:pt x="1395628" y="1252578"/>
                  </a:lnTo>
                  <a:lnTo>
                    <a:pt x="1401954" y="1250977"/>
                  </a:lnTo>
                  <a:lnTo>
                    <a:pt x="1415399" y="1248976"/>
                  </a:lnTo>
                  <a:lnTo>
                    <a:pt x="1428052" y="1248175"/>
                  </a:lnTo>
                  <a:lnTo>
                    <a:pt x="1433588" y="1247775"/>
                  </a:lnTo>
                  <a:close/>
                  <a:moveTo>
                    <a:pt x="1155700" y="965200"/>
                  </a:moveTo>
                  <a:lnTo>
                    <a:pt x="1161653" y="965597"/>
                  </a:lnTo>
                  <a:lnTo>
                    <a:pt x="1167209" y="966787"/>
                  </a:lnTo>
                  <a:lnTo>
                    <a:pt x="1172766" y="968770"/>
                  </a:lnTo>
                  <a:lnTo>
                    <a:pt x="1177925" y="971944"/>
                  </a:lnTo>
                  <a:lnTo>
                    <a:pt x="1182687" y="975514"/>
                  </a:lnTo>
                  <a:lnTo>
                    <a:pt x="1187450" y="980274"/>
                  </a:lnTo>
                  <a:lnTo>
                    <a:pt x="1192213" y="985431"/>
                  </a:lnTo>
                  <a:lnTo>
                    <a:pt x="1196181" y="991381"/>
                  </a:lnTo>
                  <a:lnTo>
                    <a:pt x="1200150" y="998125"/>
                  </a:lnTo>
                  <a:lnTo>
                    <a:pt x="1204119" y="1005265"/>
                  </a:lnTo>
                  <a:lnTo>
                    <a:pt x="1207691" y="1012802"/>
                  </a:lnTo>
                  <a:lnTo>
                    <a:pt x="1211659" y="1021133"/>
                  </a:lnTo>
                  <a:lnTo>
                    <a:pt x="1214437" y="1029860"/>
                  </a:lnTo>
                  <a:lnTo>
                    <a:pt x="1217613" y="1038984"/>
                  </a:lnTo>
                  <a:lnTo>
                    <a:pt x="1220787" y="1048504"/>
                  </a:lnTo>
                  <a:lnTo>
                    <a:pt x="1225947" y="1068338"/>
                  </a:lnTo>
                  <a:lnTo>
                    <a:pt x="1230313" y="1089363"/>
                  </a:lnTo>
                  <a:lnTo>
                    <a:pt x="1234678" y="1111180"/>
                  </a:lnTo>
                  <a:lnTo>
                    <a:pt x="1237853" y="1133792"/>
                  </a:lnTo>
                  <a:lnTo>
                    <a:pt x="1241028" y="1155609"/>
                  </a:lnTo>
                  <a:lnTo>
                    <a:pt x="1243013" y="1177824"/>
                  </a:lnTo>
                  <a:lnTo>
                    <a:pt x="1245394" y="1198848"/>
                  </a:lnTo>
                  <a:lnTo>
                    <a:pt x="1246981" y="1219476"/>
                  </a:lnTo>
                  <a:lnTo>
                    <a:pt x="1246187" y="1186551"/>
                  </a:lnTo>
                  <a:lnTo>
                    <a:pt x="1342231" y="1244467"/>
                  </a:lnTo>
                  <a:lnTo>
                    <a:pt x="1323181" y="1340465"/>
                  </a:lnTo>
                  <a:lnTo>
                    <a:pt x="1248966" y="1309524"/>
                  </a:lnTo>
                  <a:lnTo>
                    <a:pt x="1245394" y="1284929"/>
                  </a:lnTo>
                  <a:lnTo>
                    <a:pt x="1239441" y="1242087"/>
                  </a:lnTo>
                  <a:lnTo>
                    <a:pt x="1231106" y="1373787"/>
                  </a:lnTo>
                  <a:lnTo>
                    <a:pt x="1230709" y="1379737"/>
                  </a:lnTo>
                  <a:lnTo>
                    <a:pt x="1230313" y="1386084"/>
                  </a:lnTo>
                  <a:lnTo>
                    <a:pt x="1230709" y="1392431"/>
                  </a:lnTo>
                  <a:lnTo>
                    <a:pt x="1232297" y="1399968"/>
                  </a:lnTo>
                  <a:lnTo>
                    <a:pt x="1234281" y="1407902"/>
                  </a:lnTo>
                  <a:lnTo>
                    <a:pt x="1237059" y="1417422"/>
                  </a:lnTo>
                  <a:lnTo>
                    <a:pt x="1241822" y="1428133"/>
                  </a:lnTo>
                  <a:lnTo>
                    <a:pt x="1247775" y="1440430"/>
                  </a:lnTo>
                  <a:lnTo>
                    <a:pt x="1231106" y="1440430"/>
                  </a:lnTo>
                  <a:lnTo>
                    <a:pt x="1242219" y="1446380"/>
                  </a:lnTo>
                  <a:lnTo>
                    <a:pt x="1256109" y="1453124"/>
                  </a:lnTo>
                  <a:lnTo>
                    <a:pt x="1287066" y="1467405"/>
                  </a:lnTo>
                  <a:lnTo>
                    <a:pt x="1313259" y="1479305"/>
                  </a:lnTo>
                  <a:lnTo>
                    <a:pt x="1323975" y="1483669"/>
                  </a:lnTo>
                  <a:lnTo>
                    <a:pt x="1501775" y="1720491"/>
                  </a:lnTo>
                  <a:lnTo>
                    <a:pt x="1401763" y="1798638"/>
                  </a:lnTo>
                  <a:lnTo>
                    <a:pt x="1210469" y="1576494"/>
                  </a:lnTo>
                  <a:lnTo>
                    <a:pt x="1080294" y="1561816"/>
                  </a:lnTo>
                  <a:lnTo>
                    <a:pt x="1080294" y="1563800"/>
                  </a:lnTo>
                  <a:lnTo>
                    <a:pt x="1080294" y="1567370"/>
                  </a:lnTo>
                  <a:lnTo>
                    <a:pt x="1079500" y="1575700"/>
                  </a:lnTo>
                  <a:lnTo>
                    <a:pt x="1077516" y="1587601"/>
                  </a:lnTo>
                  <a:lnTo>
                    <a:pt x="1074341" y="1601088"/>
                  </a:lnTo>
                  <a:lnTo>
                    <a:pt x="1066403" y="1633220"/>
                  </a:lnTo>
                  <a:lnTo>
                    <a:pt x="1056878" y="1669318"/>
                  </a:lnTo>
                  <a:lnTo>
                    <a:pt x="1046956" y="1703830"/>
                  </a:lnTo>
                  <a:lnTo>
                    <a:pt x="1038622" y="1733582"/>
                  </a:lnTo>
                  <a:lnTo>
                    <a:pt x="1030288" y="1762540"/>
                  </a:lnTo>
                  <a:lnTo>
                    <a:pt x="802481" y="1785548"/>
                  </a:lnTo>
                  <a:lnTo>
                    <a:pt x="770731" y="1731201"/>
                  </a:lnTo>
                  <a:lnTo>
                    <a:pt x="904081" y="1706210"/>
                  </a:lnTo>
                  <a:lnTo>
                    <a:pt x="903685" y="1489619"/>
                  </a:lnTo>
                  <a:lnTo>
                    <a:pt x="871935" y="1482479"/>
                  </a:lnTo>
                  <a:lnTo>
                    <a:pt x="869950" y="1471768"/>
                  </a:lnTo>
                  <a:lnTo>
                    <a:pt x="867966" y="1461851"/>
                  </a:lnTo>
                  <a:lnTo>
                    <a:pt x="866378" y="1453124"/>
                  </a:lnTo>
                  <a:lnTo>
                    <a:pt x="864791" y="1445190"/>
                  </a:lnTo>
                  <a:lnTo>
                    <a:pt x="863600" y="1428926"/>
                  </a:lnTo>
                  <a:lnTo>
                    <a:pt x="862806" y="1413455"/>
                  </a:lnTo>
                  <a:lnTo>
                    <a:pt x="862013" y="1373787"/>
                  </a:lnTo>
                  <a:lnTo>
                    <a:pt x="860822" y="1346812"/>
                  </a:lnTo>
                  <a:lnTo>
                    <a:pt x="858044" y="1312697"/>
                  </a:lnTo>
                  <a:lnTo>
                    <a:pt x="854472" y="1175444"/>
                  </a:lnTo>
                  <a:lnTo>
                    <a:pt x="843756" y="1181791"/>
                  </a:lnTo>
                  <a:lnTo>
                    <a:pt x="818753" y="1197658"/>
                  </a:lnTo>
                  <a:lnTo>
                    <a:pt x="802878" y="1208369"/>
                  </a:lnTo>
                  <a:lnTo>
                    <a:pt x="786606" y="1219476"/>
                  </a:lnTo>
                  <a:lnTo>
                    <a:pt x="770731" y="1230980"/>
                  </a:lnTo>
                  <a:lnTo>
                    <a:pt x="756841" y="1242087"/>
                  </a:lnTo>
                  <a:lnTo>
                    <a:pt x="754460" y="1250021"/>
                  </a:lnTo>
                  <a:lnTo>
                    <a:pt x="752872" y="1258351"/>
                  </a:lnTo>
                  <a:lnTo>
                    <a:pt x="752078" y="1266681"/>
                  </a:lnTo>
                  <a:lnTo>
                    <a:pt x="751285" y="1275805"/>
                  </a:lnTo>
                  <a:lnTo>
                    <a:pt x="751285" y="1284532"/>
                  </a:lnTo>
                  <a:lnTo>
                    <a:pt x="751681" y="1292863"/>
                  </a:lnTo>
                  <a:lnTo>
                    <a:pt x="752078" y="1301590"/>
                  </a:lnTo>
                  <a:lnTo>
                    <a:pt x="752872" y="1310317"/>
                  </a:lnTo>
                  <a:lnTo>
                    <a:pt x="754856" y="1325788"/>
                  </a:lnTo>
                  <a:lnTo>
                    <a:pt x="756444" y="1339275"/>
                  </a:lnTo>
                  <a:lnTo>
                    <a:pt x="758031" y="1350382"/>
                  </a:lnTo>
                  <a:lnTo>
                    <a:pt x="758031" y="1354349"/>
                  </a:lnTo>
                  <a:lnTo>
                    <a:pt x="756841" y="1357523"/>
                  </a:lnTo>
                  <a:lnTo>
                    <a:pt x="727869" y="1355539"/>
                  </a:lnTo>
                  <a:lnTo>
                    <a:pt x="715566" y="1354746"/>
                  </a:lnTo>
                  <a:lnTo>
                    <a:pt x="709613" y="1354746"/>
                  </a:lnTo>
                  <a:lnTo>
                    <a:pt x="704453" y="1355143"/>
                  </a:lnTo>
                  <a:lnTo>
                    <a:pt x="698897" y="1355539"/>
                  </a:lnTo>
                  <a:lnTo>
                    <a:pt x="693341" y="1356729"/>
                  </a:lnTo>
                  <a:lnTo>
                    <a:pt x="687785" y="1357919"/>
                  </a:lnTo>
                  <a:lnTo>
                    <a:pt x="682228" y="1359903"/>
                  </a:lnTo>
                  <a:lnTo>
                    <a:pt x="677069" y="1361886"/>
                  </a:lnTo>
                  <a:lnTo>
                    <a:pt x="671116" y="1364663"/>
                  </a:lnTo>
                  <a:lnTo>
                    <a:pt x="664766" y="1367836"/>
                  </a:lnTo>
                  <a:lnTo>
                    <a:pt x="658416" y="1372200"/>
                  </a:lnTo>
                  <a:lnTo>
                    <a:pt x="657225" y="1367043"/>
                  </a:lnTo>
                  <a:lnTo>
                    <a:pt x="655241" y="1361093"/>
                  </a:lnTo>
                  <a:lnTo>
                    <a:pt x="654050" y="1355143"/>
                  </a:lnTo>
                  <a:lnTo>
                    <a:pt x="653256" y="1348399"/>
                  </a:lnTo>
                  <a:lnTo>
                    <a:pt x="651669" y="1333325"/>
                  </a:lnTo>
                  <a:lnTo>
                    <a:pt x="650875" y="1316267"/>
                  </a:lnTo>
                  <a:lnTo>
                    <a:pt x="650875" y="1296830"/>
                  </a:lnTo>
                  <a:lnTo>
                    <a:pt x="651272" y="1274615"/>
                  </a:lnTo>
                  <a:lnTo>
                    <a:pt x="652066" y="1251211"/>
                  </a:lnTo>
                  <a:lnTo>
                    <a:pt x="653653" y="1225029"/>
                  </a:lnTo>
                  <a:lnTo>
                    <a:pt x="660797" y="1208369"/>
                  </a:lnTo>
                  <a:lnTo>
                    <a:pt x="667147" y="1194881"/>
                  </a:lnTo>
                  <a:lnTo>
                    <a:pt x="670322" y="1188931"/>
                  </a:lnTo>
                  <a:lnTo>
                    <a:pt x="673497" y="1183774"/>
                  </a:lnTo>
                  <a:lnTo>
                    <a:pt x="680244" y="1174254"/>
                  </a:lnTo>
                  <a:lnTo>
                    <a:pt x="687388" y="1164733"/>
                  </a:lnTo>
                  <a:lnTo>
                    <a:pt x="696119" y="1155213"/>
                  </a:lnTo>
                  <a:lnTo>
                    <a:pt x="706438" y="1143312"/>
                  </a:lnTo>
                  <a:lnTo>
                    <a:pt x="718741" y="1129031"/>
                  </a:lnTo>
                  <a:lnTo>
                    <a:pt x="738585" y="1108007"/>
                  </a:lnTo>
                  <a:lnTo>
                    <a:pt x="756047" y="1088966"/>
                  </a:lnTo>
                  <a:lnTo>
                    <a:pt x="785416" y="1057231"/>
                  </a:lnTo>
                  <a:lnTo>
                    <a:pt x="797719" y="1043744"/>
                  </a:lnTo>
                  <a:lnTo>
                    <a:pt x="809228" y="1032240"/>
                  </a:lnTo>
                  <a:lnTo>
                    <a:pt x="820738" y="1021926"/>
                  </a:lnTo>
                  <a:lnTo>
                    <a:pt x="831056" y="1012802"/>
                  </a:lnTo>
                  <a:lnTo>
                    <a:pt x="836613" y="1008439"/>
                  </a:lnTo>
                  <a:lnTo>
                    <a:pt x="842169" y="1004869"/>
                  </a:lnTo>
                  <a:lnTo>
                    <a:pt x="848122" y="1000902"/>
                  </a:lnTo>
                  <a:lnTo>
                    <a:pt x="854075" y="997331"/>
                  </a:lnTo>
                  <a:lnTo>
                    <a:pt x="860028" y="994555"/>
                  </a:lnTo>
                  <a:lnTo>
                    <a:pt x="866378" y="991381"/>
                  </a:lnTo>
                  <a:lnTo>
                    <a:pt x="873125" y="988208"/>
                  </a:lnTo>
                  <a:lnTo>
                    <a:pt x="880269" y="985828"/>
                  </a:lnTo>
                  <a:lnTo>
                    <a:pt x="895350" y="980274"/>
                  </a:lnTo>
                  <a:lnTo>
                    <a:pt x="912416" y="975117"/>
                  </a:lnTo>
                  <a:lnTo>
                    <a:pt x="932260" y="970753"/>
                  </a:lnTo>
                  <a:lnTo>
                    <a:pt x="954881" y="965597"/>
                  </a:lnTo>
                  <a:lnTo>
                    <a:pt x="963613" y="965993"/>
                  </a:lnTo>
                  <a:lnTo>
                    <a:pt x="979488" y="966787"/>
                  </a:lnTo>
                  <a:lnTo>
                    <a:pt x="1004491" y="968373"/>
                  </a:lnTo>
                  <a:lnTo>
                    <a:pt x="1089819" y="1240103"/>
                  </a:lnTo>
                  <a:lnTo>
                    <a:pt x="1081484" y="1159179"/>
                  </a:lnTo>
                  <a:lnTo>
                    <a:pt x="1077516" y="1013199"/>
                  </a:lnTo>
                  <a:lnTo>
                    <a:pt x="1071959" y="999315"/>
                  </a:lnTo>
                  <a:lnTo>
                    <a:pt x="1083072" y="980671"/>
                  </a:lnTo>
                  <a:lnTo>
                    <a:pt x="1107281" y="980671"/>
                  </a:lnTo>
                  <a:lnTo>
                    <a:pt x="1117600" y="999315"/>
                  </a:lnTo>
                  <a:lnTo>
                    <a:pt x="1112837" y="1015579"/>
                  </a:lnTo>
                  <a:lnTo>
                    <a:pt x="1142206" y="1228203"/>
                  </a:lnTo>
                  <a:lnTo>
                    <a:pt x="1137841" y="971944"/>
                  </a:lnTo>
                  <a:lnTo>
                    <a:pt x="1146572" y="967580"/>
                  </a:lnTo>
                  <a:lnTo>
                    <a:pt x="1148953" y="966390"/>
                  </a:lnTo>
                  <a:lnTo>
                    <a:pt x="1149350" y="965597"/>
                  </a:lnTo>
                  <a:lnTo>
                    <a:pt x="1155700" y="965200"/>
                  </a:lnTo>
                  <a:close/>
                  <a:moveTo>
                    <a:pt x="931148" y="736601"/>
                  </a:moveTo>
                  <a:lnTo>
                    <a:pt x="929554" y="751285"/>
                  </a:lnTo>
                  <a:lnTo>
                    <a:pt x="928757" y="762794"/>
                  </a:lnTo>
                  <a:lnTo>
                    <a:pt x="929155" y="762794"/>
                  </a:lnTo>
                  <a:lnTo>
                    <a:pt x="929554" y="751285"/>
                  </a:lnTo>
                  <a:lnTo>
                    <a:pt x="930351" y="746126"/>
                  </a:lnTo>
                  <a:lnTo>
                    <a:pt x="931148" y="741363"/>
                  </a:lnTo>
                  <a:lnTo>
                    <a:pt x="931148" y="736601"/>
                  </a:lnTo>
                  <a:close/>
                  <a:moveTo>
                    <a:pt x="949086" y="679054"/>
                  </a:moveTo>
                  <a:lnTo>
                    <a:pt x="948289" y="679847"/>
                  </a:lnTo>
                  <a:lnTo>
                    <a:pt x="945499" y="681435"/>
                  </a:lnTo>
                  <a:lnTo>
                    <a:pt x="943904" y="683419"/>
                  </a:lnTo>
                  <a:lnTo>
                    <a:pt x="941911" y="686991"/>
                  </a:lnTo>
                  <a:lnTo>
                    <a:pt x="945897" y="682625"/>
                  </a:lnTo>
                  <a:lnTo>
                    <a:pt x="948289" y="681038"/>
                  </a:lnTo>
                  <a:lnTo>
                    <a:pt x="950282" y="679054"/>
                  </a:lnTo>
                  <a:lnTo>
                    <a:pt x="949086" y="679054"/>
                  </a:lnTo>
                  <a:close/>
                  <a:moveTo>
                    <a:pt x="1038375" y="620713"/>
                  </a:moveTo>
                  <a:lnTo>
                    <a:pt x="1049138" y="620713"/>
                  </a:lnTo>
                  <a:lnTo>
                    <a:pt x="1059502" y="621110"/>
                  </a:lnTo>
                  <a:lnTo>
                    <a:pt x="1069866" y="622300"/>
                  </a:lnTo>
                  <a:lnTo>
                    <a:pt x="1079432" y="623491"/>
                  </a:lnTo>
                  <a:lnTo>
                    <a:pt x="1088999" y="625872"/>
                  </a:lnTo>
                  <a:lnTo>
                    <a:pt x="1098167" y="627857"/>
                  </a:lnTo>
                  <a:lnTo>
                    <a:pt x="1106937" y="630238"/>
                  </a:lnTo>
                  <a:lnTo>
                    <a:pt x="1115307" y="633413"/>
                  </a:lnTo>
                  <a:lnTo>
                    <a:pt x="1123678" y="636191"/>
                  </a:lnTo>
                  <a:lnTo>
                    <a:pt x="1130853" y="639763"/>
                  </a:lnTo>
                  <a:lnTo>
                    <a:pt x="1138028" y="642938"/>
                  </a:lnTo>
                  <a:lnTo>
                    <a:pt x="1144805" y="646510"/>
                  </a:lnTo>
                  <a:lnTo>
                    <a:pt x="1156365" y="652860"/>
                  </a:lnTo>
                  <a:lnTo>
                    <a:pt x="1166729" y="659607"/>
                  </a:lnTo>
                  <a:lnTo>
                    <a:pt x="1174701" y="664766"/>
                  </a:lnTo>
                  <a:lnTo>
                    <a:pt x="1180680" y="669529"/>
                  </a:lnTo>
                  <a:lnTo>
                    <a:pt x="1185862" y="673497"/>
                  </a:lnTo>
                  <a:lnTo>
                    <a:pt x="1185862" y="676275"/>
                  </a:lnTo>
                  <a:lnTo>
                    <a:pt x="1185862" y="684213"/>
                  </a:lnTo>
                  <a:lnTo>
                    <a:pt x="1185065" y="688975"/>
                  </a:lnTo>
                  <a:lnTo>
                    <a:pt x="1183869" y="694532"/>
                  </a:lnTo>
                  <a:lnTo>
                    <a:pt x="1182274" y="700088"/>
                  </a:lnTo>
                  <a:lnTo>
                    <a:pt x="1180281" y="704850"/>
                  </a:lnTo>
                  <a:lnTo>
                    <a:pt x="1179086" y="707629"/>
                  </a:lnTo>
                  <a:lnTo>
                    <a:pt x="1177093" y="710010"/>
                  </a:lnTo>
                  <a:lnTo>
                    <a:pt x="1175498" y="711994"/>
                  </a:lnTo>
                  <a:lnTo>
                    <a:pt x="1173505" y="713979"/>
                  </a:lnTo>
                  <a:lnTo>
                    <a:pt x="1170715" y="715963"/>
                  </a:lnTo>
                  <a:lnTo>
                    <a:pt x="1168323" y="717154"/>
                  </a:lnTo>
                  <a:lnTo>
                    <a:pt x="1165533" y="718344"/>
                  </a:lnTo>
                  <a:lnTo>
                    <a:pt x="1161945" y="719138"/>
                  </a:lnTo>
                  <a:lnTo>
                    <a:pt x="1158756" y="719535"/>
                  </a:lnTo>
                  <a:lnTo>
                    <a:pt x="1154770" y="719535"/>
                  </a:lnTo>
                  <a:lnTo>
                    <a:pt x="1150784" y="719138"/>
                  </a:lnTo>
                  <a:lnTo>
                    <a:pt x="1146001" y="718344"/>
                  </a:lnTo>
                  <a:lnTo>
                    <a:pt x="1140819" y="717154"/>
                  </a:lnTo>
                  <a:lnTo>
                    <a:pt x="1135238" y="715566"/>
                  </a:lnTo>
                  <a:lnTo>
                    <a:pt x="1129259" y="712788"/>
                  </a:lnTo>
                  <a:lnTo>
                    <a:pt x="1123678" y="710010"/>
                  </a:lnTo>
                  <a:lnTo>
                    <a:pt x="1120091" y="708819"/>
                  </a:lnTo>
                  <a:lnTo>
                    <a:pt x="1114112" y="707629"/>
                  </a:lnTo>
                  <a:lnTo>
                    <a:pt x="1098964" y="704850"/>
                  </a:lnTo>
                  <a:lnTo>
                    <a:pt x="1083418" y="702072"/>
                  </a:lnTo>
                  <a:lnTo>
                    <a:pt x="1077439" y="700882"/>
                  </a:lnTo>
                  <a:lnTo>
                    <a:pt x="1073852" y="700088"/>
                  </a:lnTo>
                  <a:lnTo>
                    <a:pt x="1104545" y="714772"/>
                  </a:lnTo>
                  <a:lnTo>
                    <a:pt x="1118895" y="721122"/>
                  </a:lnTo>
                  <a:lnTo>
                    <a:pt x="1125671" y="723504"/>
                  </a:lnTo>
                  <a:lnTo>
                    <a:pt x="1132448" y="725885"/>
                  </a:lnTo>
                  <a:lnTo>
                    <a:pt x="1138826" y="728266"/>
                  </a:lnTo>
                  <a:lnTo>
                    <a:pt x="1144805" y="729457"/>
                  </a:lnTo>
                  <a:lnTo>
                    <a:pt x="1150784" y="730647"/>
                  </a:lnTo>
                  <a:lnTo>
                    <a:pt x="1155966" y="731044"/>
                  </a:lnTo>
                  <a:lnTo>
                    <a:pt x="1161148" y="730647"/>
                  </a:lnTo>
                  <a:lnTo>
                    <a:pt x="1165931" y="729457"/>
                  </a:lnTo>
                  <a:lnTo>
                    <a:pt x="1170316" y="727869"/>
                  </a:lnTo>
                  <a:lnTo>
                    <a:pt x="1174302" y="725091"/>
                  </a:lnTo>
                  <a:lnTo>
                    <a:pt x="1175498" y="735410"/>
                  </a:lnTo>
                  <a:lnTo>
                    <a:pt x="1175897" y="744935"/>
                  </a:lnTo>
                  <a:lnTo>
                    <a:pt x="1175498" y="753666"/>
                  </a:lnTo>
                  <a:lnTo>
                    <a:pt x="1175099" y="762397"/>
                  </a:lnTo>
                  <a:lnTo>
                    <a:pt x="1176694" y="761207"/>
                  </a:lnTo>
                  <a:lnTo>
                    <a:pt x="1177491" y="760413"/>
                  </a:lnTo>
                  <a:lnTo>
                    <a:pt x="1178687" y="760016"/>
                  </a:lnTo>
                  <a:lnTo>
                    <a:pt x="1179086" y="760413"/>
                  </a:lnTo>
                  <a:lnTo>
                    <a:pt x="1179484" y="761207"/>
                  </a:lnTo>
                  <a:lnTo>
                    <a:pt x="1179883" y="763985"/>
                  </a:lnTo>
                  <a:lnTo>
                    <a:pt x="1180281" y="767954"/>
                  </a:lnTo>
                  <a:lnTo>
                    <a:pt x="1180281" y="773113"/>
                  </a:lnTo>
                  <a:lnTo>
                    <a:pt x="1179086" y="785813"/>
                  </a:lnTo>
                  <a:lnTo>
                    <a:pt x="1177491" y="800498"/>
                  </a:lnTo>
                  <a:lnTo>
                    <a:pt x="1175498" y="814388"/>
                  </a:lnTo>
                  <a:lnTo>
                    <a:pt x="1173505" y="826294"/>
                  </a:lnTo>
                  <a:lnTo>
                    <a:pt x="1171911" y="833438"/>
                  </a:lnTo>
                  <a:lnTo>
                    <a:pt x="1170715" y="834629"/>
                  </a:lnTo>
                  <a:lnTo>
                    <a:pt x="1170316" y="834232"/>
                  </a:lnTo>
                  <a:lnTo>
                    <a:pt x="1169519" y="842169"/>
                  </a:lnTo>
                  <a:lnTo>
                    <a:pt x="1168323" y="849710"/>
                  </a:lnTo>
                  <a:lnTo>
                    <a:pt x="1166729" y="856854"/>
                  </a:lnTo>
                  <a:lnTo>
                    <a:pt x="1165134" y="863998"/>
                  </a:lnTo>
                  <a:lnTo>
                    <a:pt x="1162742" y="870744"/>
                  </a:lnTo>
                  <a:lnTo>
                    <a:pt x="1160351" y="877491"/>
                  </a:lnTo>
                  <a:lnTo>
                    <a:pt x="1157959" y="883841"/>
                  </a:lnTo>
                  <a:lnTo>
                    <a:pt x="1154770" y="890191"/>
                  </a:lnTo>
                  <a:lnTo>
                    <a:pt x="1151980" y="896541"/>
                  </a:lnTo>
                  <a:lnTo>
                    <a:pt x="1148791" y="902098"/>
                  </a:lnTo>
                  <a:lnTo>
                    <a:pt x="1145602" y="907654"/>
                  </a:lnTo>
                  <a:lnTo>
                    <a:pt x="1141616" y="913210"/>
                  </a:lnTo>
                  <a:lnTo>
                    <a:pt x="1138028" y="918370"/>
                  </a:lnTo>
                  <a:lnTo>
                    <a:pt x="1134042" y="923529"/>
                  </a:lnTo>
                  <a:lnTo>
                    <a:pt x="1126070" y="932260"/>
                  </a:lnTo>
                  <a:lnTo>
                    <a:pt x="1117699" y="940595"/>
                  </a:lnTo>
                  <a:lnTo>
                    <a:pt x="1108531" y="947738"/>
                  </a:lnTo>
                  <a:lnTo>
                    <a:pt x="1099762" y="954088"/>
                  </a:lnTo>
                  <a:lnTo>
                    <a:pt x="1090593" y="959248"/>
                  </a:lnTo>
                  <a:lnTo>
                    <a:pt x="1081027" y="963216"/>
                  </a:lnTo>
                  <a:lnTo>
                    <a:pt x="1077041" y="964804"/>
                  </a:lnTo>
                  <a:lnTo>
                    <a:pt x="1072257" y="966391"/>
                  </a:lnTo>
                  <a:lnTo>
                    <a:pt x="1067474" y="967185"/>
                  </a:lnTo>
                  <a:lnTo>
                    <a:pt x="1063488" y="967979"/>
                  </a:lnTo>
                  <a:lnTo>
                    <a:pt x="1059103" y="968376"/>
                  </a:lnTo>
                  <a:lnTo>
                    <a:pt x="1054719" y="968376"/>
                  </a:lnTo>
                  <a:lnTo>
                    <a:pt x="1051530" y="968376"/>
                  </a:lnTo>
                  <a:lnTo>
                    <a:pt x="1047543" y="967979"/>
                  </a:lnTo>
                  <a:lnTo>
                    <a:pt x="1043956" y="967185"/>
                  </a:lnTo>
                  <a:lnTo>
                    <a:pt x="1039970" y="965995"/>
                  </a:lnTo>
                  <a:lnTo>
                    <a:pt x="1031998" y="962820"/>
                  </a:lnTo>
                  <a:lnTo>
                    <a:pt x="1023627" y="958851"/>
                  </a:lnTo>
                  <a:lnTo>
                    <a:pt x="1014857" y="953295"/>
                  </a:lnTo>
                  <a:lnTo>
                    <a:pt x="1006088" y="947341"/>
                  </a:lnTo>
                  <a:lnTo>
                    <a:pt x="997318" y="939801"/>
                  </a:lnTo>
                  <a:lnTo>
                    <a:pt x="988549" y="931863"/>
                  </a:lnTo>
                  <a:lnTo>
                    <a:pt x="979779" y="922338"/>
                  </a:lnTo>
                  <a:lnTo>
                    <a:pt x="971807" y="912813"/>
                  </a:lnTo>
                  <a:lnTo>
                    <a:pt x="963835" y="902098"/>
                  </a:lnTo>
                  <a:lnTo>
                    <a:pt x="956660" y="890985"/>
                  </a:lnTo>
                  <a:lnTo>
                    <a:pt x="949883" y="878682"/>
                  </a:lnTo>
                  <a:lnTo>
                    <a:pt x="943904" y="865982"/>
                  </a:lnTo>
                  <a:lnTo>
                    <a:pt x="941512" y="859632"/>
                  </a:lnTo>
                  <a:lnTo>
                    <a:pt x="938722" y="852885"/>
                  </a:lnTo>
                  <a:lnTo>
                    <a:pt x="936729" y="846138"/>
                  </a:lnTo>
                  <a:lnTo>
                    <a:pt x="934736" y="839391"/>
                  </a:lnTo>
                  <a:lnTo>
                    <a:pt x="933540" y="843757"/>
                  </a:lnTo>
                  <a:lnTo>
                    <a:pt x="931547" y="847329"/>
                  </a:lnTo>
                  <a:lnTo>
                    <a:pt x="929554" y="849710"/>
                  </a:lnTo>
                  <a:lnTo>
                    <a:pt x="928757" y="850107"/>
                  </a:lnTo>
                  <a:lnTo>
                    <a:pt x="927960" y="850504"/>
                  </a:lnTo>
                  <a:lnTo>
                    <a:pt x="926764" y="850107"/>
                  </a:lnTo>
                  <a:lnTo>
                    <a:pt x="925568" y="849710"/>
                  </a:lnTo>
                  <a:lnTo>
                    <a:pt x="924372" y="848123"/>
                  </a:lnTo>
                  <a:lnTo>
                    <a:pt x="923575" y="846535"/>
                  </a:lnTo>
                  <a:lnTo>
                    <a:pt x="921582" y="842963"/>
                  </a:lnTo>
                  <a:lnTo>
                    <a:pt x="920386" y="837407"/>
                  </a:lnTo>
                  <a:lnTo>
                    <a:pt x="918791" y="831057"/>
                  </a:lnTo>
                  <a:lnTo>
                    <a:pt x="917596" y="823516"/>
                  </a:lnTo>
                  <a:lnTo>
                    <a:pt x="917197" y="815182"/>
                  </a:lnTo>
                  <a:lnTo>
                    <a:pt x="916798" y="806054"/>
                  </a:lnTo>
                  <a:lnTo>
                    <a:pt x="917197" y="798116"/>
                  </a:lnTo>
                  <a:lnTo>
                    <a:pt x="917596" y="790576"/>
                  </a:lnTo>
                  <a:lnTo>
                    <a:pt x="918393" y="783829"/>
                  </a:lnTo>
                  <a:lnTo>
                    <a:pt x="919987" y="777479"/>
                  </a:lnTo>
                  <a:lnTo>
                    <a:pt x="921183" y="772319"/>
                  </a:lnTo>
                  <a:lnTo>
                    <a:pt x="922379" y="767954"/>
                  </a:lnTo>
                  <a:lnTo>
                    <a:pt x="924372" y="764779"/>
                  </a:lnTo>
                  <a:lnTo>
                    <a:pt x="925169" y="763588"/>
                  </a:lnTo>
                  <a:lnTo>
                    <a:pt x="926365" y="763191"/>
                  </a:lnTo>
                  <a:lnTo>
                    <a:pt x="923176" y="759619"/>
                  </a:lnTo>
                  <a:lnTo>
                    <a:pt x="920785" y="756444"/>
                  </a:lnTo>
                  <a:lnTo>
                    <a:pt x="918393" y="752476"/>
                  </a:lnTo>
                  <a:lnTo>
                    <a:pt x="916798" y="748507"/>
                  </a:lnTo>
                  <a:lnTo>
                    <a:pt x="915204" y="744538"/>
                  </a:lnTo>
                  <a:lnTo>
                    <a:pt x="914407" y="739776"/>
                  </a:lnTo>
                  <a:lnTo>
                    <a:pt x="913609" y="735807"/>
                  </a:lnTo>
                  <a:lnTo>
                    <a:pt x="913211" y="731044"/>
                  </a:lnTo>
                  <a:lnTo>
                    <a:pt x="912812" y="727076"/>
                  </a:lnTo>
                  <a:lnTo>
                    <a:pt x="912812" y="721916"/>
                  </a:lnTo>
                  <a:lnTo>
                    <a:pt x="913609" y="712391"/>
                  </a:lnTo>
                  <a:lnTo>
                    <a:pt x="915204" y="703263"/>
                  </a:lnTo>
                  <a:lnTo>
                    <a:pt x="917197" y="694135"/>
                  </a:lnTo>
                  <a:lnTo>
                    <a:pt x="920386" y="685007"/>
                  </a:lnTo>
                  <a:lnTo>
                    <a:pt x="923575" y="676672"/>
                  </a:lnTo>
                  <a:lnTo>
                    <a:pt x="927162" y="668735"/>
                  </a:lnTo>
                  <a:lnTo>
                    <a:pt x="930750" y="661988"/>
                  </a:lnTo>
                  <a:lnTo>
                    <a:pt x="934337" y="656035"/>
                  </a:lnTo>
                  <a:lnTo>
                    <a:pt x="937526" y="651272"/>
                  </a:lnTo>
                  <a:lnTo>
                    <a:pt x="940715" y="647700"/>
                  </a:lnTo>
                  <a:lnTo>
                    <a:pt x="943107" y="646113"/>
                  </a:lnTo>
                  <a:lnTo>
                    <a:pt x="955862" y="639763"/>
                  </a:lnTo>
                  <a:lnTo>
                    <a:pt x="968219" y="634604"/>
                  </a:lnTo>
                  <a:lnTo>
                    <a:pt x="980178" y="630238"/>
                  </a:lnTo>
                  <a:lnTo>
                    <a:pt x="992535" y="627063"/>
                  </a:lnTo>
                  <a:lnTo>
                    <a:pt x="1004493" y="624285"/>
                  </a:lnTo>
                  <a:lnTo>
                    <a:pt x="1016053" y="622300"/>
                  </a:lnTo>
                  <a:lnTo>
                    <a:pt x="1027214" y="621110"/>
                  </a:lnTo>
                  <a:lnTo>
                    <a:pt x="1038375" y="620713"/>
                  </a:lnTo>
                  <a:close/>
                  <a:moveTo>
                    <a:pt x="1043186" y="515586"/>
                  </a:moveTo>
                  <a:lnTo>
                    <a:pt x="1022934" y="515983"/>
                  </a:lnTo>
                  <a:lnTo>
                    <a:pt x="1002682" y="516777"/>
                  </a:lnTo>
                  <a:lnTo>
                    <a:pt x="982827" y="518364"/>
                  </a:lnTo>
                  <a:lnTo>
                    <a:pt x="962972" y="519952"/>
                  </a:lnTo>
                  <a:lnTo>
                    <a:pt x="943514" y="521937"/>
                  </a:lnTo>
                  <a:lnTo>
                    <a:pt x="924056" y="525113"/>
                  </a:lnTo>
                  <a:lnTo>
                    <a:pt x="904598" y="527891"/>
                  </a:lnTo>
                  <a:lnTo>
                    <a:pt x="885140" y="531861"/>
                  </a:lnTo>
                  <a:lnTo>
                    <a:pt x="866476" y="535830"/>
                  </a:lnTo>
                  <a:lnTo>
                    <a:pt x="847812" y="540594"/>
                  </a:lnTo>
                  <a:lnTo>
                    <a:pt x="829148" y="545754"/>
                  </a:lnTo>
                  <a:lnTo>
                    <a:pt x="810485" y="550914"/>
                  </a:lnTo>
                  <a:lnTo>
                    <a:pt x="792218" y="556869"/>
                  </a:lnTo>
                  <a:lnTo>
                    <a:pt x="774348" y="563220"/>
                  </a:lnTo>
                  <a:lnTo>
                    <a:pt x="756082" y="569968"/>
                  </a:lnTo>
                  <a:lnTo>
                    <a:pt x="738609" y="577113"/>
                  </a:lnTo>
                  <a:lnTo>
                    <a:pt x="721137" y="585449"/>
                  </a:lnTo>
                  <a:lnTo>
                    <a:pt x="704061" y="593388"/>
                  </a:lnTo>
                  <a:lnTo>
                    <a:pt x="686986" y="601724"/>
                  </a:lnTo>
                  <a:lnTo>
                    <a:pt x="670308" y="610457"/>
                  </a:lnTo>
                  <a:lnTo>
                    <a:pt x="653630" y="619587"/>
                  </a:lnTo>
                  <a:lnTo>
                    <a:pt x="637745" y="629114"/>
                  </a:lnTo>
                  <a:lnTo>
                    <a:pt x="621861" y="639037"/>
                  </a:lnTo>
                  <a:lnTo>
                    <a:pt x="605977" y="649755"/>
                  </a:lnTo>
                  <a:lnTo>
                    <a:pt x="590490" y="660473"/>
                  </a:lnTo>
                  <a:lnTo>
                    <a:pt x="575400" y="671190"/>
                  </a:lnTo>
                  <a:lnTo>
                    <a:pt x="559913" y="682702"/>
                  </a:lnTo>
                  <a:lnTo>
                    <a:pt x="545617" y="694610"/>
                  </a:lnTo>
                  <a:lnTo>
                    <a:pt x="531322" y="706519"/>
                  </a:lnTo>
                  <a:lnTo>
                    <a:pt x="517026" y="719221"/>
                  </a:lnTo>
                  <a:lnTo>
                    <a:pt x="503525" y="731924"/>
                  </a:lnTo>
                  <a:lnTo>
                    <a:pt x="490023" y="745023"/>
                  </a:lnTo>
                  <a:lnTo>
                    <a:pt x="476919" y="758520"/>
                  </a:lnTo>
                  <a:lnTo>
                    <a:pt x="464212" y="772413"/>
                  </a:lnTo>
                  <a:lnTo>
                    <a:pt x="451504" y="786306"/>
                  </a:lnTo>
                  <a:lnTo>
                    <a:pt x="439591" y="800596"/>
                  </a:lnTo>
                  <a:lnTo>
                    <a:pt x="427678" y="815680"/>
                  </a:lnTo>
                  <a:lnTo>
                    <a:pt x="416162" y="830368"/>
                  </a:lnTo>
                  <a:lnTo>
                    <a:pt x="405441" y="845452"/>
                  </a:lnTo>
                  <a:lnTo>
                    <a:pt x="394322" y="860933"/>
                  </a:lnTo>
                  <a:lnTo>
                    <a:pt x="383997" y="876811"/>
                  </a:lnTo>
                  <a:lnTo>
                    <a:pt x="374070" y="892689"/>
                  </a:lnTo>
                  <a:lnTo>
                    <a:pt x="364539" y="908964"/>
                  </a:lnTo>
                  <a:lnTo>
                    <a:pt x="355009" y="925636"/>
                  </a:lnTo>
                  <a:lnTo>
                    <a:pt x="346272" y="941911"/>
                  </a:lnTo>
                  <a:lnTo>
                    <a:pt x="337933" y="959377"/>
                  </a:lnTo>
                  <a:lnTo>
                    <a:pt x="329594" y="976048"/>
                  </a:lnTo>
                  <a:lnTo>
                    <a:pt x="322049" y="993911"/>
                  </a:lnTo>
                  <a:lnTo>
                    <a:pt x="314901" y="1011377"/>
                  </a:lnTo>
                  <a:lnTo>
                    <a:pt x="308151" y="1029240"/>
                  </a:lnTo>
                  <a:lnTo>
                    <a:pt x="301797" y="1047500"/>
                  </a:lnTo>
                  <a:lnTo>
                    <a:pt x="295840" y="1065362"/>
                  </a:lnTo>
                  <a:lnTo>
                    <a:pt x="290678" y="1084019"/>
                  </a:lnTo>
                  <a:lnTo>
                    <a:pt x="285516" y="1102676"/>
                  </a:lnTo>
                  <a:lnTo>
                    <a:pt x="280751" y="1121729"/>
                  </a:lnTo>
                  <a:lnTo>
                    <a:pt x="276780" y="1140783"/>
                  </a:lnTo>
                  <a:lnTo>
                    <a:pt x="272809" y="1159440"/>
                  </a:lnTo>
                  <a:lnTo>
                    <a:pt x="270029" y="1178890"/>
                  </a:lnTo>
                  <a:lnTo>
                    <a:pt x="266852" y="1198341"/>
                  </a:lnTo>
                  <a:lnTo>
                    <a:pt x="264867" y="1218188"/>
                  </a:lnTo>
                  <a:lnTo>
                    <a:pt x="263278" y="1237639"/>
                  </a:lnTo>
                  <a:lnTo>
                    <a:pt x="261690" y="1257883"/>
                  </a:lnTo>
                  <a:lnTo>
                    <a:pt x="260896" y="1277731"/>
                  </a:lnTo>
                  <a:lnTo>
                    <a:pt x="260498" y="1297975"/>
                  </a:lnTo>
                  <a:lnTo>
                    <a:pt x="260896" y="1318220"/>
                  </a:lnTo>
                  <a:lnTo>
                    <a:pt x="261690" y="1338067"/>
                  </a:lnTo>
                  <a:lnTo>
                    <a:pt x="263278" y="1357915"/>
                  </a:lnTo>
                  <a:lnTo>
                    <a:pt x="264867" y="1377763"/>
                  </a:lnTo>
                  <a:lnTo>
                    <a:pt x="266852" y="1397213"/>
                  </a:lnTo>
                  <a:lnTo>
                    <a:pt x="270029" y="1416664"/>
                  </a:lnTo>
                  <a:lnTo>
                    <a:pt x="272809" y="1436114"/>
                  </a:lnTo>
                  <a:lnTo>
                    <a:pt x="276780" y="1455168"/>
                  </a:lnTo>
                  <a:lnTo>
                    <a:pt x="280751" y="1474222"/>
                  </a:lnTo>
                  <a:lnTo>
                    <a:pt x="285516" y="1493275"/>
                  </a:lnTo>
                  <a:lnTo>
                    <a:pt x="290678" y="1511535"/>
                  </a:lnTo>
                  <a:lnTo>
                    <a:pt x="295840" y="1530192"/>
                  </a:lnTo>
                  <a:lnTo>
                    <a:pt x="301797" y="1548452"/>
                  </a:lnTo>
                  <a:lnTo>
                    <a:pt x="308151" y="1566314"/>
                  </a:lnTo>
                  <a:lnTo>
                    <a:pt x="314901" y="1584177"/>
                  </a:lnTo>
                  <a:lnTo>
                    <a:pt x="322049" y="1602040"/>
                  </a:lnTo>
                  <a:lnTo>
                    <a:pt x="329594" y="1619109"/>
                  </a:lnTo>
                  <a:lnTo>
                    <a:pt x="337933" y="1636575"/>
                  </a:lnTo>
                  <a:lnTo>
                    <a:pt x="346272" y="1653247"/>
                  </a:lnTo>
                  <a:lnTo>
                    <a:pt x="355009" y="1670316"/>
                  </a:lnTo>
                  <a:lnTo>
                    <a:pt x="364539" y="1686591"/>
                  </a:lnTo>
                  <a:lnTo>
                    <a:pt x="374070" y="1703262"/>
                  </a:lnTo>
                  <a:lnTo>
                    <a:pt x="383997" y="1719140"/>
                  </a:lnTo>
                  <a:lnTo>
                    <a:pt x="394322" y="1734622"/>
                  </a:lnTo>
                  <a:lnTo>
                    <a:pt x="405441" y="1750500"/>
                  </a:lnTo>
                  <a:lnTo>
                    <a:pt x="416162" y="1765584"/>
                  </a:lnTo>
                  <a:lnTo>
                    <a:pt x="427678" y="1780271"/>
                  </a:lnTo>
                  <a:lnTo>
                    <a:pt x="439591" y="1794958"/>
                  </a:lnTo>
                  <a:lnTo>
                    <a:pt x="451504" y="1809248"/>
                  </a:lnTo>
                  <a:lnTo>
                    <a:pt x="464212" y="1823142"/>
                  </a:lnTo>
                  <a:lnTo>
                    <a:pt x="476919" y="1837035"/>
                  </a:lnTo>
                  <a:lnTo>
                    <a:pt x="490023" y="1850531"/>
                  </a:lnTo>
                  <a:lnTo>
                    <a:pt x="503525" y="1863631"/>
                  </a:lnTo>
                  <a:lnTo>
                    <a:pt x="517026" y="1876333"/>
                  </a:lnTo>
                  <a:lnTo>
                    <a:pt x="531322" y="1889035"/>
                  </a:lnTo>
                  <a:lnTo>
                    <a:pt x="545617" y="1900944"/>
                  </a:lnTo>
                  <a:lnTo>
                    <a:pt x="559913" y="1912852"/>
                  </a:lnTo>
                  <a:lnTo>
                    <a:pt x="575400" y="1923967"/>
                  </a:lnTo>
                  <a:lnTo>
                    <a:pt x="590490" y="1935479"/>
                  </a:lnTo>
                  <a:lnTo>
                    <a:pt x="605977" y="1945799"/>
                  </a:lnTo>
                  <a:lnTo>
                    <a:pt x="621861" y="1956517"/>
                  </a:lnTo>
                  <a:lnTo>
                    <a:pt x="637745" y="1966044"/>
                  </a:lnTo>
                  <a:lnTo>
                    <a:pt x="653630" y="1975968"/>
                  </a:lnTo>
                  <a:lnTo>
                    <a:pt x="670308" y="1985097"/>
                  </a:lnTo>
                  <a:lnTo>
                    <a:pt x="686986" y="1994227"/>
                  </a:lnTo>
                  <a:lnTo>
                    <a:pt x="704061" y="2002563"/>
                  </a:lnTo>
                  <a:lnTo>
                    <a:pt x="721137" y="2010502"/>
                  </a:lnTo>
                  <a:lnTo>
                    <a:pt x="738609" y="2018044"/>
                  </a:lnTo>
                  <a:lnTo>
                    <a:pt x="756082" y="2025189"/>
                  </a:lnTo>
                  <a:lnTo>
                    <a:pt x="774348" y="2032335"/>
                  </a:lnTo>
                  <a:lnTo>
                    <a:pt x="792218" y="2038686"/>
                  </a:lnTo>
                  <a:lnTo>
                    <a:pt x="810485" y="2044640"/>
                  </a:lnTo>
                  <a:lnTo>
                    <a:pt x="829148" y="2050197"/>
                  </a:lnTo>
                  <a:lnTo>
                    <a:pt x="847812" y="2055358"/>
                  </a:lnTo>
                  <a:lnTo>
                    <a:pt x="866476" y="2059724"/>
                  </a:lnTo>
                  <a:lnTo>
                    <a:pt x="885140" y="2064091"/>
                  </a:lnTo>
                  <a:lnTo>
                    <a:pt x="904598" y="2067266"/>
                  </a:lnTo>
                  <a:lnTo>
                    <a:pt x="924056" y="2070839"/>
                  </a:lnTo>
                  <a:lnTo>
                    <a:pt x="943514" y="2073220"/>
                  </a:lnTo>
                  <a:lnTo>
                    <a:pt x="962972" y="2075999"/>
                  </a:lnTo>
                  <a:lnTo>
                    <a:pt x="982827" y="2077587"/>
                  </a:lnTo>
                  <a:lnTo>
                    <a:pt x="1002682" y="2078778"/>
                  </a:lnTo>
                  <a:lnTo>
                    <a:pt x="1022934" y="2079572"/>
                  </a:lnTo>
                  <a:lnTo>
                    <a:pt x="1043186" y="2079572"/>
                  </a:lnTo>
                  <a:lnTo>
                    <a:pt x="1063041" y="2079572"/>
                  </a:lnTo>
                  <a:lnTo>
                    <a:pt x="1083293" y="2078778"/>
                  </a:lnTo>
                  <a:lnTo>
                    <a:pt x="1103148" y="2077587"/>
                  </a:lnTo>
                  <a:lnTo>
                    <a:pt x="1122606" y="2075999"/>
                  </a:lnTo>
                  <a:lnTo>
                    <a:pt x="1142064" y="2073220"/>
                  </a:lnTo>
                  <a:lnTo>
                    <a:pt x="1161919" y="2070839"/>
                  </a:lnTo>
                  <a:lnTo>
                    <a:pt x="1180980" y="2067266"/>
                  </a:lnTo>
                  <a:lnTo>
                    <a:pt x="1200438" y="2064091"/>
                  </a:lnTo>
                  <a:lnTo>
                    <a:pt x="1219499" y="2059724"/>
                  </a:lnTo>
                  <a:lnTo>
                    <a:pt x="1237766" y="2055358"/>
                  </a:lnTo>
                  <a:lnTo>
                    <a:pt x="1256827" y="2050197"/>
                  </a:lnTo>
                  <a:lnTo>
                    <a:pt x="1275093" y="2044640"/>
                  </a:lnTo>
                  <a:lnTo>
                    <a:pt x="1293757" y="2038686"/>
                  </a:lnTo>
                  <a:lnTo>
                    <a:pt x="1311627" y="2032335"/>
                  </a:lnTo>
                  <a:lnTo>
                    <a:pt x="1329496" y="2025189"/>
                  </a:lnTo>
                  <a:lnTo>
                    <a:pt x="1347366" y="2018044"/>
                  </a:lnTo>
                  <a:lnTo>
                    <a:pt x="1364441" y="2010502"/>
                  </a:lnTo>
                  <a:lnTo>
                    <a:pt x="1381914" y="2002563"/>
                  </a:lnTo>
                  <a:lnTo>
                    <a:pt x="1398592" y="1994227"/>
                  </a:lnTo>
                  <a:lnTo>
                    <a:pt x="1415667" y="1985097"/>
                  </a:lnTo>
                  <a:lnTo>
                    <a:pt x="1431949" y="1975968"/>
                  </a:lnTo>
                  <a:lnTo>
                    <a:pt x="1447833" y="1966044"/>
                  </a:lnTo>
                  <a:lnTo>
                    <a:pt x="1464114" y="1956517"/>
                  </a:lnTo>
                  <a:lnTo>
                    <a:pt x="1479998" y="1945799"/>
                  </a:lnTo>
                  <a:lnTo>
                    <a:pt x="1495088" y="1935479"/>
                  </a:lnTo>
                  <a:lnTo>
                    <a:pt x="1510575" y="1923967"/>
                  </a:lnTo>
                  <a:lnTo>
                    <a:pt x="1525665" y="1912852"/>
                  </a:lnTo>
                  <a:lnTo>
                    <a:pt x="1539960" y="1900944"/>
                  </a:lnTo>
                  <a:lnTo>
                    <a:pt x="1554256" y="1889035"/>
                  </a:lnTo>
                  <a:lnTo>
                    <a:pt x="1568551" y="1876333"/>
                  </a:lnTo>
                  <a:lnTo>
                    <a:pt x="1582053" y="1863631"/>
                  </a:lnTo>
                  <a:lnTo>
                    <a:pt x="1595555" y="1850531"/>
                  </a:lnTo>
                  <a:lnTo>
                    <a:pt x="1608659" y="1837035"/>
                  </a:lnTo>
                  <a:lnTo>
                    <a:pt x="1621763" y="1823142"/>
                  </a:lnTo>
                  <a:lnTo>
                    <a:pt x="1634073" y="1809248"/>
                  </a:lnTo>
                  <a:lnTo>
                    <a:pt x="1646383" y="1794958"/>
                  </a:lnTo>
                  <a:lnTo>
                    <a:pt x="1657899" y="1780271"/>
                  </a:lnTo>
                  <a:lnTo>
                    <a:pt x="1669415" y="1765584"/>
                  </a:lnTo>
                  <a:lnTo>
                    <a:pt x="1680534" y="1750500"/>
                  </a:lnTo>
                  <a:lnTo>
                    <a:pt x="1691256" y="1734622"/>
                  </a:lnTo>
                  <a:lnTo>
                    <a:pt x="1701581" y="1719140"/>
                  </a:lnTo>
                  <a:lnTo>
                    <a:pt x="1711508" y="1703262"/>
                  </a:lnTo>
                  <a:lnTo>
                    <a:pt x="1721436" y="1686591"/>
                  </a:lnTo>
                  <a:lnTo>
                    <a:pt x="1730569" y="1670316"/>
                  </a:lnTo>
                  <a:lnTo>
                    <a:pt x="1739305" y="1653247"/>
                  </a:lnTo>
                  <a:lnTo>
                    <a:pt x="1748041" y="1636575"/>
                  </a:lnTo>
                  <a:lnTo>
                    <a:pt x="1755983" y="1619109"/>
                  </a:lnTo>
                  <a:lnTo>
                    <a:pt x="1763529" y="1602040"/>
                  </a:lnTo>
                  <a:lnTo>
                    <a:pt x="1770676" y="1584177"/>
                  </a:lnTo>
                  <a:lnTo>
                    <a:pt x="1777427" y="1566314"/>
                  </a:lnTo>
                  <a:lnTo>
                    <a:pt x="1783781" y="1548452"/>
                  </a:lnTo>
                  <a:lnTo>
                    <a:pt x="1789737" y="1530192"/>
                  </a:lnTo>
                  <a:lnTo>
                    <a:pt x="1795694" y="1511535"/>
                  </a:lnTo>
                  <a:lnTo>
                    <a:pt x="1800459" y="1493275"/>
                  </a:lnTo>
                  <a:lnTo>
                    <a:pt x="1804827" y="1474222"/>
                  </a:lnTo>
                  <a:lnTo>
                    <a:pt x="1809195" y="1455168"/>
                  </a:lnTo>
                  <a:lnTo>
                    <a:pt x="1812769" y="1436114"/>
                  </a:lnTo>
                  <a:lnTo>
                    <a:pt x="1816343" y="1416664"/>
                  </a:lnTo>
                  <a:lnTo>
                    <a:pt x="1818726" y="1397213"/>
                  </a:lnTo>
                  <a:lnTo>
                    <a:pt x="1820711" y="1377763"/>
                  </a:lnTo>
                  <a:lnTo>
                    <a:pt x="1823094" y="1357915"/>
                  </a:lnTo>
                  <a:lnTo>
                    <a:pt x="1824285" y="1338067"/>
                  </a:lnTo>
                  <a:lnTo>
                    <a:pt x="1824682" y="1318220"/>
                  </a:lnTo>
                  <a:lnTo>
                    <a:pt x="1825079" y="1297975"/>
                  </a:lnTo>
                  <a:lnTo>
                    <a:pt x="1824682" y="1277731"/>
                  </a:lnTo>
                  <a:lnTo>
                    <a:pt x="1824285" y="1257883"/>
                  </a:lnTo>
                  <a:lnTo>
                    <a:pt x="1823094" y="1237639"/>
                  </a:lnTo>
                  <a:lnTo>
                    <a:pt x="1820711" y="1218188"/>
                  </a:lnTo>
                  <a:lnTo>
                    <a:pt x="1818726" y="1198341"/>
                  </a:lnTo>
                  <a:lnTo>
                    <a:pt x="1816343" y="1178890"/>
                  </a:lnTo>
                  <a:lnTo>
                    <a:pt x="1812769" y="1159440"/>
                  </a:lnTo>
                  <a:lnTo>
                    <a:pt x="1809195" y="1140783"/>
                  </a:lnTo>
                  <a:lnTo>
                    <a:pt x="1804827" y="1121729"/>
                  </a:lnTo>
                  <a:lnTo>
                    <a:pt x="1800459" y="1102676"/>
                  </a:lnTo>
                  <a:lnTo>
                    <a:pt x="1795694" y="1084019"/>
                  </a:lnTo>
                  <a:lnTo>
                    <a:pt x="1789737" y="1065362"/>
                  </a:lnTo>
                  <a:lnTo>
                    <a:pt x="1783781" y="1047500"/>
                  </a:lnTo>
                  <a:lnTo>
                    <a:pt x="1777427" y="1029240"/>
                  </a:lnTo>
                  <a:lnTo>
                    <a:pt x="1770676" y="1011377"/>
                  </a:lnTo>
                  <a:lnTo>
                    <a:pt x="1763529" y="993911"/>
                  </a:lnTo>
                  <a:lnTo>
                    <a:pt x="1755983" y="976048"/>
                  </a:lnTo>
                  <a:lnTo>
                    <a:pt x="1748041" y="959377"/>
                  </a:lnTo>
                  <a:lnTo>
                    <a:pt x="1739305" y="941911"/>
                  </a:lnTo>
                  <a:lnTo>
                    <a:pt x="1730569" y="925636"/>
                  </a:lnTo>
                  <a:lnTo>
                    <a:pt x="1721436" y="908964"/>
                  </a:lnTo>
                  <a:lnTo>
                    <a:pt x="1711508" y="892689"/>
                  </a:lnTo>
                  <a:lnTo>
                    <a:pt x="1701581" y="876811"/>
                  </a:lnTo>
                  <a:lnTo>
                    <a:pt x="1691256" y="860933"/>
                  </a:lnTo>
                  <a:lnTo>
                    <a:pt x="1680534" y="845452"/>
                  </a:lnTo>
                  <a:lnTo>
                    <a:pt x="1669415" y="830368"/>
                  </a:lnTo>
                  <a:lnTo>
                    <a:pt x="1657899" y="815680"/>
                  </a:lnTo>
                  <a:lnTo>
                    <a:pt x="1646383" y="800596"/>
                  </a:lnTo>
                  <a:lnTo>
                    <a:pt x="1634073" y="786306"/>
                  </a:lnTo>
                  <a:lnTo>
                    <a:pt x="1621763" y="772413"/>
                  </a:lnTo>
                  <a:lnTo>
                    <a:pt x="1608659" y="758520"/>
                  </a:lnTo>
                  <a:lnTo>
                    <a:pt x="1595555" y="745023"/>
                  </a:lnTo>
                  <a:lnTo>
                    <a:pt x="1582053" y="731924"/>
                  </a:lnTo>
                  <a:lnTo>
                    <a:pt x="1568551" y="719221"/>
                  </a:lnTo>
                  <a:lnTo>
                    <a:pt x="1554256" y="706519"/>
                  </a:lnTo>
                  <a:lnTo>
                    <a:pt x="1539960" y="694610"/>
                  </a:lnTo>
                  <a:lnTo>
                    <a:pt x="1525665" y="682702"/>
                  </a:lnTo>
                  <a:lnTo>
                    <a:pt x="1510575" y="671190"/>
                  </a:lnTo>
                  <a:lnTo>
                    <a:pt x="1495088" y="660473"/>
                  </a:lnTo>
                  <a:lnTo>
                    <a:pt x="1479998" y="649755"/>
                  </a:lnTo>
                  <a:lnTo>
                    <a:pt x="1464114" y="639037"/>
                  </a:lnTo>
                  <a:lnTo>
                    <a:pt x="1447833" y="629114"/>
                  </a:lnTo>
                  <a:lnTo>
                    <a:pt x="1431949" y="619587"/>
                  </a:lnTo>
                  <a:lnTo>
                    <a:pt x="1415667" y="610457"/>
                  </a:lnTo>
                  <a:lnTo>
                    <a:pt x="1398592" y="601724"/>
                  </a:lnTo>
                  <a:lnTo>
                    <a:pt x="1381914" y="593388"/>
                  </a:lnTo>
                  <a:lnTo>
                    <a:pt x="1364441" y="585449"/>
                  </a:lnTo>
                  <a:lnTo>
                    <a:pt x="1347366" y="577113"/>
                  </a:lnTo>
                  <a:lnTo>
                    <a:pt x="1329496" y="569968"/>
                  </a:lnTo>
                  <a:lnTo>
                    <a:pt x="1311627" y="563220"/>
                  </a:lnTo>
                  <a:lnTo>
                    <a:pt x="1293757" y="556869"/>
                  </a:lnTo>
                  <a:lnTo>
                    <a:pt x="1275093" y="550914"/>
                  </a:lnTo>
                  <a:lnTo>
                    <a:pt x="1256827" y="545754"/>
                  </a:lnTo>
                  <a:lnTo>
                    <a:pt x="1237766" y="540594"/>
                  </a:lnTo>
                  <a:lnTo>
                    <a:pt x="1219499" y="535830"/>
                  </a:lnTo>
                  <a:lnTo>
                    <a:pt x="1200438" y="531861"/>
                  </a:lnTo>
                  <a:lnTo>
                    <a:pt x="1180980" y="527891"/>
                  </a:lnTo>
                  <a:lnTo>
                    <a:pt x="1161919" y="525113"/>
                  </a:lnTo>
                  <a:lnTo>
                    <a:pt x="1142064" y="521937"/>
                  </a:lnTo>
                  <a:lnTo>
                    <a:pt x="1122606" y="519952"/>
                  </a:lnTo>
                  <a:lnTo>
                    <a:pt x="1103148" y="518364"/>
                  </a:lnTo>
                  <a:lnTo>
                    <a:pt x="1083293" y="516777"/>
                  </a:lnTo>
                  <a:lnTo>
                    <a:pt x="1063041" y="515983"/>
                  </a:lnTo>
                  <a:lnTo>
                    <a:pt x="1043186" y="515586"/>
                  </a:lnTo>
                  <a:close/>
                  <a:moveTo>
                    <a:pt x="803734" y="280988"/>
                  </a:moveTo>
                  <a:lnTo>
                    <a:pt x="862902" y="391340"/>
                  </a:lnTo>
                  <a:lnTo>
                    <a:pt x="884743" y="387371"/>
                  </a:lnTo>
                  <a:lnTo>
                    <a:pt x="906980" y="383798"/>
                  </a:lnTo>
                  <a:lnTo>
                    <a:pt x="929218" y="380622"/>
                  </a:lnTo>
                  <a:lnTo>
                    <a:pt x="951456" y="378241"/>
                  </a:lnTo>
                  <a:lnTo>
                    <a:pt x="974488" y="376256"/>
                  </a:lnTo>
                  <a:lnTo>
                    <a:pt x="997122" y="374668"/>
                  </a:lnTo>
                  <a:lnTo>
                    <a:pt x="1019757" y="373874"/>
                  </a:lnTo>
                  <a:lnTo>
                    <a:pt x="1043186" y="373477"/>
                  </a:lnTo>
                  <a:lnTo>
                    <a:pt x="1059865" y="373874"/>
                  </a:lnTo>
                  <a:lnTo>
                    <a:pt x="1076940" y="374271"/>
                  </a:lnTo>
                  <a:lnTo>
                    <a:pt x="1093618" y="375462"/>
                  </a:lnTo>
                  <a:lnTo>
                    <a:pt x="1110693" y="376256"/>
                  </a:lnTo>
                  <a:lnTo>
                    <a:pt x="1127372" y="377844"/>
                  </a:lnTo>
                  <a:lnTo>
                    <a:pt x="1144050" y="379432"/>
                  </a:lnTo>
                  <a:lnTo>
                    <a:pt x="1160331" y="381019"/>
                  </a:lnTo>
                  <a:lnTo>
                    <a:pt x="1176612" y="383798"/>
                  </a:lnTo>
                  <a:lnTo>
                    <a:pt x="1193291" y="386180"/>
                  </a:lnTo>
                  <a:lnTo>
                    <a:pt x="1209572" y="388958"/>
                  </a:lnTo>
                  <a:lnTo>
                    <a:pt x="1225853" y="392134"/>
                  </a:lnTo>
                  <a:lnTo>
                    <a:pt x="1241737" y="395310"/>
                  </a:lnTo>
                  <a:lnTo>
                    <a:pt x="1257621" y="399279"/>
                  </a:lnTo>
                  <a:lnTo>
                    <a:pt x="1273505" y="403249"/>
                  </a:lnTo>
                  <a:lnTo>
                    <a:pt x="1289389" y="407218"/>
                  </a:lnTo>
                  <a:lnTo>
                    <a:pt x="1304876" y="411982"/>
                  </a:lnTo>
                  <a:lnTo>
                    <a:pt x="1370398" y="304805"/>
                  </a:lnTo>
                  <a:lnTo>
                    <a:pt x="1611439" y="417142"/>
                  </a:lnTo>
                  <a:lnTo>
                    <a:pt x="1570140" y="539800"/>
                  </a:lnTo>
                  <a:lnTo>
                    <a:pt x="1592775" y="555678"/>
                  </a:lnTo>
                  <a:lnTo>
                    <a:pt x="1614615" y="572747"/>
                  </a:lnTo>
                  <a:lnTo>
                    <a:pt x="1636059" y="589815"/>
                  </a:lnTo>
                  <a:lnTo>
                    <a:pt x="1656708" y="608075"/>
                  </a:lnTo>
                  <a:lnTo>
                    <a:pt x="1676960" y="626732"/>
                  </a:lnTo>
                  <a:lnTo>
                    <a:pt x="1696815" y="645389"/>
                  </a:lnTo>
                  <a:lnTo>
                    <a:pt x="1715876" y="665236"/>
                  </a:lnTo>
                  <a:lnTo>
                    <a:pt x="1734540" y="685481"/>
                  </a:lnTo>
                  <a:lnTo>
                    <a:pt x="1752410" y="706519"/>
                  </a:lnTo>
                  <a:lnTo>
                    <a:pt x="1769882" y="728351"/>
                  </a:lnTo>
                  <a:lnTo>
                    <a:pt x="1786560" y="750184"/>
                  </a:lnTo>
                  <a:lnTo>
                    <a:pt x="1802841" y="772413"/>
                  </a:lnTo>
                  <a:lnTo>
                    <a:pt x="1818329" y="795436"/>
                  </a:lnTo>
                  <a:lnTo>
                    <a:pt x="1832624" y="818856"/>
                  </a:lnTo>
                  <a:lnTo>
                    <a:pt x="1846920" y="842673"/>
                  </a:lnTo>
                  <a:lnTo>
                    <a:pt x="1860024" y="866887"/>
                  </a:lnTo>
                  <a:lnTo>
                    <a:pt x="1994642" y="834337"/>
                  </a:lnTo>
                  <a:lnTo>
                    <a:pt x="2085975" y="1084019"/>
                  </a:lnTo>
                  <a:lnTo>
                    <a:pt x="1954931" y="1149516"/>
                  </a:lnTo>
                  <a:lnTo>
                    <a:pt x="1958108" y="1167776"/>
                  </a:lnTo>
                  <a:lnTo>
                    <a:pt x="1960491" y="1185638"/>
                  </a:lnTo>
                  <a:lnTo>
                    <a:pt x="1962476" y="1204295"/>
                  </a:lnTo>
                  <a:lnTo>
                    <a:pt x="1964462" y="1222952"/>
                  </a:lnTo>
                  <a:lnTo>
                    <a:pt x="1965653" y="1241212"/>
                  </a:lnTo>
                  <a:lnTo>
                    <a:pt x="1966447" y="1259868"/>
                  </a:lnTo>
                  <a:lnTo>
                    <a:pt x="1967242" y="1278922"/>
                  </a:lnTo>
                  <a:lnTo>
                    <a:pt x="1967242" y="1297975"/>
                  </a:lnTo>
                  <a:lnTo>
                    <a:pt x="1967242" y="1315441"/>
                  </a:lnTo>
                  <a:lnTo>
                    <a:pt x="1966845" y="1332907"/>
                  </a:lnTo>
                  <a:lnTo>
                    <a:pt x="1966050" y="1349976"/>
                  </a:lnTo>
                  <a:lnTo>
                    <a:pt x="1964859" y="1367839"/>
                  </a:lnTo>
                  <a:lnTo>
                    <a:pt x="1962873" y="1385305"/>
                  </a:lnTo>
                  <a:lnTo>
                    <a:pt x="1961285" y="1401977"/>
                  </a:lnTo>
                  <a:lnTo>
                    <a:pt x="1959300" y="1419442"/>
                  </a:lnTo>
                  <a:lnTo>
                    <a:pt x="1957314" y="1436114"/>
                  </a:lnTo>
                  <a:lnTo>
                    <a:pt x="1954137" y="1453183"/>
                  </a:lnTo>
                  <a:lnTo>
                    <a:pt x="1951357" y="1469855"/>
                  </a:lnTo>
                  <a:lnTo>
                    <a:pt x="1947784" y="1486527"/>
                  </a:lnTo>
                  <a:lnTo>
                    <a:pt x="1944210" y="1503199"/>
                  </a:lnTo>
                  <a:lnTo>
                    <a:pt x="1940239" y="1519871"/>
                  </a:lnTo>
                  <a:lnTo>
                    <a:pt x="1935871" y="1535749"/>
                  </a:lnTo>
                  <a:lnTo>
                    <a:pt x="1931899" y="1552024"/>
                  </a:lnTo>
                  <a:lnTo>
                    <a:pt x="1926737" y="1568299"/>
                  </a:lnTo>
                  <a:lnTo>
                    <a:pt x="2061355" y="1650468"/>
                  </a:lnTo>
                  <a:lnTo>
                    <a:pt x="1949372" y="1891020"/>
                  </a:lnTo>
                  <a:lnTo>
                    <a:pt x="1791723" y="1838623"/>
                  </a:lnTo>
                  <a:lnTo>
                    <a:pt x="1776633" y="1859264"/>
                  </a:lnTo>
                  <a:lnTo>
                    <a:pt x="1761146" y="1879112"/>
                  </a:lnTo>
                  <a:lnTo>
                    <a:pt x="1744468" y="1898165"/>
                  </a:lnTo>
                  <a:lnTo>
                    <a:pt x="1728186" y="1917219"/>
                  </a:lnTo>
                  <a:lnTo>
                    <a:pt x="1710714" y="1935876"/>
                  </a:lnTo>
                  <a:lnTo>
                    <a:pt x="1693241" y="1954135"/>
                  </a:lnTo>
                  <a:lnTo>
                    <a:pt x="1674975" y="1971204"/>
                  </a:lnTo>
                  <a:lnTo>
                    <a:pt x="1655914" y="1988670"/>
                  </a:lnTo>
                  <a:lnTo>
                    <a:pt x="1636853" y="2004945"/>
                  </a:lnTo>
                  <a:lnTo>
                    <a:pt x="1616998" y="2021220"/>
                  </a:lnTo>
                  <a:lnTo>
                    <a:pt x="1597143" y="2036701"/>
                  </a:lnTo>
                  <a:lnTo>
                    <a:pt x="1576494" y="2051388"/>
                  </a:lnTo>
                  <a:lnTo>
                    <a:pt x="1555844" y="2066075"/>
                  </a:lnTo>
                  <a:lnTo>
                    <a:pt x="1534401" y="2079572"/>
                  </a:lnTo>
                  <a:lnTo>
                    <a:pt x="1512957" y="2093068"/>
                  </a:lnTo>
                  <a:lnTo>
                    <a:pt x="1491117" y="2105770"/>
                  </a:lnTo>
                  <a:lnTo>
                    <a:pt x="1531621" y="2274474"/>
                  </a:lnTo>
                  <a:lnTo>
                    <a:pt x="1281844" y="2365376"/>
                  </a:lnTo>
                  <a:lnTo>
                    <a:pt x="1202821" y="2207787"/>
                  </a:lnTo>
                  <a:lnTo>
                    <a:pt x="1183363" y="2210962"/>
                  </a:lnTo>
                  <a:lnTo>
                    <a:pt x="1163508" y="2213741"/>
                  </a:lnTo>
                  <a:lnTo>
                    <a:pt x="1144050" y="2216123"/>
                  </a:lnTo>
                  <a:lnTo>
                    <a:pt x="1124195" y="2218504"/>
                  </a:lnTo>
                  <a:lnTo>
                    <a:pt x="1103943" y="2219695"/>
                  </a:lnTo>
                  <a:lnTo>
                    <a:pt x="1083690" y="2220886"/>
                  </a:lnTo>
                  <a:lnTo>
                    <a:pt x="1063438" y="2221680"/>
                  </a:lnTo>
                  <a:lnTo>
                    <a:pt x="1043186" y="2221680"/>
                  </a:lnTo>
                  <a:lnTo>
                    <a:pt x="1013007" y="2221283"/>
                  </a:lnTo>
                  <a:lnTo>
                    <a:pt x="983224" y="2220092"/>
                  </a:lnTo>
                  <a:lnTo>
                    <a:pt x="954235" y="2217711"/>
                  </a:lnTo>
                  <a:lnTo>
                    <a:pt x="924850" y="2214535"/>
                  </a:lnTo>
                  <a:lnTo>
                    <a:pt x="895862" y="2210565"/>
                  </a:lnTo>
                  <a:lnTo>
                    <a:pt x="867270" y="2205405"/>
                  </a:lnTo>
                  <a:lnTo>
                    <a:pt x="839076" y="2199451"/>
                  </a:lnTo>
                  <a:lnTo>
                    <a:pt x="810882" y="2192703"/>
                  </a:lnTo>
                  <a:lnTo>
                    <a:pt x="715180" y="2341162"/>
                  </a:lnTo>
                  <a:lnTo>
                    <a:pt x="474536" y="2229222"/>
                  </a:lnTo>
                  <a:lnTo>
                    <a:pt x="524968" y="2062900"/>
                  </a:lnTo>
                  <a:lnTo>
                    <a:pt x="504716" y="2049006"/>
                  </a:lnTo>
                  <a:lnTo>
                    <a:pt x="484464" y="2033525"/>
                  </a:lnTo>
                  <a:lnTo>
                    <a:pt x="465006" y="2018441"/>
                  </a:lnTo>
                  <a:lnTo>
                    <a:pt x="445945" y="2002960"/>
                  </a:lnTo>
                  <a:lnTo>
                    <a:pt x="427281" y="1986288"/>
                  </a:lnTo>
                  <a:lnTo>
                    <a:pt x="408617" y="1969616"/>
                  </a:lnTo>
                  <a:lnTo>
                    <a:pt x="390748" y="1952151"/>
                  </a:lnTo>
                  <a:lnTo>
                    <a:pt x="373672" y="1934685"/>
                  </a:lnTo>
                  <a:lnTo>
                    <a:pt x="356597" y="1916028"/>
                  </a:lnTo>
                  <a:lnTo>
                    <a:pt x="340316" y="1897371"/>
                  </a:lnTo>
                  <a:lnTo>
                    <a:pt x="324432" y="1878715"/>
                  </a:lnTo>
                  <a:lnTo>
                    <a:pt x="308548" y="1858867"/>
                  </a:lnTo>
                  <a:lnTo>
                    <a:pt x="293855" y="1839020"/>
                  </a:lnTo>
                  <a:lnTo>
                    <a:pt x="279559" y="1818775"/>
                  </a:lnTo>
                  <a:lnTo>
                    <a:pt x="265661" y="1797737"/>
                  </a:lnTo>
                  <a:lnTo>
                    <a:pt x="252556" y="1776301"/>
                  </a:lnTo>
                  <a:lnTo>
                    <a:pt x="91333" y="1811630"/>
                  </a:lnTo>
                  <a:lnTo>
                    <a:pt x="0" y="1562345"/>
                  </a:lnTo>
                  <a:lnTo>
                    <a:pt x="138191" y="1488512"/>
                  </a:lnTo>
                  <a:lnTo>
                    <a:pt x="133426" y="1465092"/>
                  </a:lnTo>
                  <a:lnTo>
                    <a:pt x="129852" y="1441672"/>
                  </a:lnTo>
                  <a:lnTo>
                    <a:pt x="126278" y="1418251"/>
                  </a:lnTo>
                  <a:lnTo>
                    <a:pt x="123498" y="1394434"/>
                  </a:lnTo>
                  <a:lnTo>
                    <a:pt x="121513" y="1370220"/>
                  </a:lnTo>
                  <a:lnTo>
                    <a:pt x="119527" y="1346403"/>
                  </a:lnTo>
                  <a:lnTo>
                    <a:pt x="118733" y="1322189"/>
                  </a:lnTo>
                  <a:lnTo>
                    <a:pt x="118336" y="1297975"/>
                  </a:lnTo>
                  <a:lnTo>
                    <a:pt x="118733" y="1269395"/>
                  </a:lnTo>
                  <a:lnTo>
                    <a:pt x="119924" y="1240418"/>
                  </a:lnTo>
                  <a:lnTo>
                    <a:pt x="122704" y="1211837"/>
                  </a:lnTo>
                  <a:lnTo>
                    <a:pt x="125484" y="1184051"/>
                  </a:lnTo>
                  <a:lnTo>
                    <a:pt x="129455" y="1155867"/>
                  </a:lnTo>
                  <a:lnTo>
                    <a:pt x="134220" y="1128478"/>
                  </a:lnTo>
                  <a:lnTo>
                    <a:pt x="139780" y="1101088"/>
                  </a:lnTo>
                  <a:lnTo>
                    <a:pt x="146133" y="1074095"/>
                  </a:lnTo>
                  <a:lnTo>
                    <a:pt x="24223" y="995896"/>
                  </a:lnTo>
                  <a:lnTo>
                    <a:pt x="136603" y="755344"/>
                  </a:lnTo>
                  <a:lnTo>
                    <a:pt x="268043" y="794642"/>
                  </a:lnTo>
                  <a:lnTo>
                    <a:pt x="283530" y="772016"/>
                  </a:lnTo>
                  <a:lnTo>
                    <a:pt x="299017" y="750184"/>
                  </a:lnTo>
                  <a:lnTo>
                    <a:pt x="315696" y="728351"/>
                  </a:lnTo>
                  <a:lnTo>
                    <a:pt x="332771" y="707313"/>
                  </a:lnTo>
                  <a:lnTo>
                    <a:pt x="350243" y="686274"/>
                  </a:lnTo>
                  <a:lnTo>
                    <a:pt x="368907" y="666824"/>
                  </a:lnTo>
                  <a:lnTo>
                    <a:pt x="387571" y="646976"/>
                  </a:lnTo>
                  <a:lnTo>
                    <a:pt x="407426" y="627923"/>
                  </a:lnTo>
                  <a:lnTo>
                    <a:pt x="427281" y="609266"/>
                  </a:lnTo>
                  <a:lnTo>
                    <a:pt x="447930" y="591403"/>
                  </a:lnTo>
                  <a:lnTo>
                    <a:pt x="468977" y="574334"/>
                  </a:lnTo>
                  <a:lnTo>
                    <a:pt x="490420" y="557662"/>
                  </a:lnTo>
                  <a:lnTo>
                    <a:pt x="512261" y="541784"/>
                  </a:lnTo>
                  <a:lnTo>
                    <a:pt x="535293" y="526303"/>
                  </a:lnTo>
                  <a:lnTo>
                    <a:pt x="557928" y="511616"/>
                  </a:lnTo>
                  <a:lnTo>
                    <a:pt x="581754" y="497723"/>
                  </a:lnTo>
                  <a:lnTo>
                    <a:pt x="554354" y="371890"/>
                  </a:lnTo>
                  <a:lnTo>
                    <a:pt x="803734" y="280988"/>
                  </a:lnTo>
                  <a:close/>
                  <a:moveTo>
                    <a:pt x="2013752" y="186531"/>
                  </a:moveTo>
                  <a:lnTo>
                    <a:pt x="2001871" y="186928"/>
                  </a:lnTo>
                  <a:lnTo>
                    <a:pt x="1989594" y="188119"/>
                  </a:lnTo>
                  <a:lnTo>
                    <a:pt x="1978109" y="190103"/>
                  </a:lnTo>
                  <a:lnTo>
                    <a:pt x="1966624" y="192881"/>
                  </a:lnTo>
                  <a:lnTo>
                    <a:pt x="1955139" y="196453"/>
                  </a:lnTo>
                  <a:lnTo>
                    <a:pt x="1944050" y="200819"/>
                  </a:lnTo>
                  <a:lnTo>
                    <a:pt x="1932962" y="205978"/>
                  </a:lnTo>
                  <a:lnTo>
                    <a:pt x="1922269" y="211534"/>
                  </a:lnTo>
                  <a:lnTo>
                    <a:pt x="1914348" y="216297"/>
                  </a:lnTo>
                  <a:lnTo>
                    <a:pt x="1906823" y="221853"/>
                  </a:lnTo>
                  <a:lnTo>
                    <a:pt x="1899695" y="227409"/>
                  </a:lnTo>
                  <a:lnTo>
                    <a:pt x="1892962" y="233363"/>
                  </a:lnTo>
                  <a:lnTo>
                    <a:pt x="1886230" y="239713"/>
                  </a:lnTo>
                  <a:lnTo>
                    <a:pt x="1880289" y="246063"/>
                  </a:lnTo>
                  <a:lnTo>
                    <a:pt x="1874349" y="252809"/>
                  </a:lnTo>
                  <a:lnTo>
                    <a:pt x="1869200" y="259953"/>
                  </a:lnTo>
                  <a:lnTo>
                    <a:pt x="1864052" y="267097"/>
                  </a:lnTo>
                  <a:lnTo>
                    <a:pt x="1859300" y="274241"/>
                  </a:lnTo>
                  <a:lnTo>
                    <a:pt x="1855339" y="281781"/>
                  </a:lnTo>
                  <a:lnTo>
                    <a:pt x="1850983" y="289719"/>
                  </a:lnTo>
                  <a:lnTo>
                    <a:pt x="1847419" y="297656"/>
                  </a:lnTo>
                  <a:lnTo>
                    <a:pt x="1844646" y="305594"/>
                  </a:lnTo>
                  <a:lnTo>
                    <a:pt x="1841874" y="313928"/>
                  </a:lnTo>
                  <a:lnTo>
                    <a:pt x="1839102" y="322263"/>
                  </a:lnTo>
                  <a:lnTo>
                    <a:pt x="1837518" y="330597"/>
                  </a:lnTo>
                  <a:lnTo>
                    <a:pt x="1835934" y="339328"/>
                  </a:lnTo>
                  <a:lnTo>
                    <a:pt x="1834350" y="348059"/>
                  </a:lnTo>
                  <a:lnTo>
                    <a:pt x="1833557" y="356791"/>
                  </a:lnTo>
                  <a:lnTo>
                    <a:pt x="1833557" y="365125"/>
                  </a:lnTo>
                  <a:lnTo>
                    <a:pt x="1833557" y="373856"/>
                  </a:lnTo>
                  <a:lnTo>
                    <a:pt x="1833953" y="382984"/>
                  </a:lnTo>
                  <a:lnTo>
                    <a:pt x="1835142" y="391716"/>
                  </a:lnTo>
                  <a:lnTo>
                    <a:pt x="1836726" y="400050"/>
                  </a:lnTo>
                  <a:lnTo>
                    <a:pt x="1838310" y="409178"/>
                  </a:lnTo>
                  <a:lnTo>
                    <a:pt x="1840290" y="417513"/>
                  </a:lnTo>
                  <a:lnTo>
                    <a:pt x="1843458" y="426244"/>
                  </a:lnTo>
                  <a:lnTo>
                    <a:pt x="1846230" y="434578"/>
                  </a:lnTo>
                  <a:lnTo>
                    <a:pt x="1850191" y="443310"/>
                  </a:lnTo>
                  <a:lnTo>
                    <a:pt x="1853755" y="451247"/>
                  </a:lnTo>
                  <a:lnTo>
                    <a:pt x="1858507" y="459581"/>
                  </a:lnTo>
                  <a:lnTo>
                    <a:pt x="1864844" y="469503"/>
                  </a:lnTo>
                  <a:lnTo>
                    <a:pt x="1871973" y="479028"/>
                  </a:lnTo>
                  <a:lnTo>
                    <a:pt x="1879497" y="488156"/>
                  </a:lnTo>
                  <a:lnTo>
                    <a:pt x="1887418" y="496888"/>
                  </a:lnTo>
                  <a:lnTo>
                    <a:pt x="1896527" y="504428"/>
                  </a:lnTo>
                  <a:lnTo>
                    <a:pt x="1905239" y="511969"/>
                  </a:lnTo>
                  <a:lnTo>
                    <a:pt x="1914744" y="518716"/>
                  </a:lnTo>
                  <a:lnTo>
                    <a:pt x="1924645" y="524669"/>
                  </a:lnTo>
                  <a:lnTo>
                    <a:pt x="1934942" y="529828"/>
                  </a:lnTo>
                  <a:lnTo>
                    <a:pt x="1945635" y="534988"/>
                  </a:lnTo>
                  <a:lnTo>
                    <a:pt x="1956723" y="538956"/>
                  </a:lnTo>
                  <a:lnTo>
                    <a:pt x="1967812" y="542131"/>
                  </a:lnTo>
                  <a:lnTo>
                    <a:pt x="1979297" y="545306"/>
                  </a:lnTo>
                  <a:lnTo>
                    <a:pt x="1990782" y="546894"/>
                  </a:lnTo>
                  <a:lnTo>
                    <a:pt x="2002267" y="548085"/>
                  </a:lnTo>
                  <a:lnTo>
                    <a:pt x="2014544" y="548481"/>
                  </a:lnTo>
                  <a:lnTo>
                    <a:pt x="2026425" y="548085"/>
                  </a:lnTo>
                  <a:lnTo>
                    <a:pt x="2038306" y="546894"/>
                  </a:lnTo>
                  <a:lnTo>
                    <a:pt x="2049791" y="544910"/>
                  </a:lnTo>
                  <a:lnTo>
                    <a:pt x="2061672" y="542131"/>
                  </a:lnTo>
                  <a:lnTo>
                    <a:pt x="2073157" y="538560"/>
                  </a:lnTo>
                  <a:lnTo>
                    <a:pt x="2084246" y="534194"/>
                  </a:lnTo>
                  <a:lnTo>
                    <a:pt x="2095335" y="529035"/>
                  </a:lnTo>
                  <a:lnTo>
                    <a:pt x="2106028" y="523081"/>
                  </a:lnTo>
                  <a:lnTo>
                    <a:pt x="2113552" y="518716"/>
                  </a:lnTo>
                  <a:lnTo>
                    <a:pt x="2121077" y="513556"/>
                  </a:lnTo>
                  <a:lnTo>
                    <a:pt x="2128206" y="508000"/>
                  </a:lnTo>
                  <a:lnTo>
                    <a:pt x="2134938" y="502047"/>
                  </a:lnTo>
                  <a:lnTo>
                    <a:pt x="2141275" y="496491"/>
                  </a:lnTo>
                  <a:lnTo>
                    <a:pt x="2147215" y="490141"/>
                  </a:lnTo>
                  <a:lnTo>
                    <a:pt x="2153156" y="483394"/>
                  </a:lnTo>
                  <a:lnTo>
                    <a:pt x="2158304" y="476647"/>
                  </a:lnTo>
                  <a:lnTo>
                    <a:pt x="2163452" y="469503"/>
                  </a:lnTo>
                  <a:lnTo>
                    <a:pt x="2168601" y="461566"/>
                  </a:lnTo>
                  <a:lnTo>
                    <a:pt x="2172957" y="454025"/>
                  </a:lnTo>
                  <a:lnTo>
                    <a:pt x="2176917" y="446485"/>
                  </a:lnTo>
                  <a:lnTo>
                    <a:pt x="2180482" y="438150"/>
                  </a:lnTo>
                  <a:lnTo>
                    <a:pt x="2183650" y="430213"/>
                  </a:lnTo>
                  <a:lnTo>
                    <a:pt x="2186818" y="421481"/>
                  </a:lnTo>
                  <a:lnTo>
                    <a:pt x="2189195" y="412750"/>
                  </a:lnTo>
                  <a:lnTo>
                    <a:pt x="2191175" y="404019"/>
                  </a:lnTo>
                  <a:lnTo>
                    <a:pt x="2192363" y="395288"/>
                  </a:lnTo>
                  <a:lnTo>
                    <a:pt x="2193947" y="386159"/>
                  </a:lnTo>
                  <a:lnTo>
                    <a:pt x="2194739" y="377428"/>
                  </a:lnTo>
                  <a:lnTo>
                    <a:pt x="2194739" y="368697"/>
                  </a:lnTo>
                  <a:lnTo>
                    <a:pt x="2194739" y="359569"/>
                  </a:lnTo>
                  <a:lnTo>
                    <a:pt x="2194343" y="351234"/>
                  </a:lnTo>
                  <a:lnTo>
                    <a:pt x="2192759" y="342503"/>
                  </a:lnTo>
                  <a:lnTo>
                    <a:pt x="2191571" y="333375"/>
                  </a:lnTo>
                  <a:lnTo>
                    <a:pt x="2189591" y="325041"/>
                  </a:lnTo>
                  <a:lnTo>
                    <a:pt x="2187610" y="316706"/>
                  </a:lnTo>
                  <a:lnTo>
                    <a:pt x="2184838" y="308372"/>
                  </a:lnTo>
                  <a:lnTo>
                    <a:pt x="2181670" y="299641"/>
                  </a:lnTo>
                  <a:lnTo>
                    <a:pt x="2178106" y="291703"/>
                  </a:lnTo>
                  <a:lnTo>
                    <a:pt x="2174145" y="283766"/>
                  </a:lnTo>
                  <a:lnTo>
                    <a:pt x="2169789" y="275828"/>
                  </a:lnTo>
                  <a:lnTo>
                    <a:pt x="2163452" y="265509"/>
                  </a:lnTo>
                  <a:lnTo>
                    <a:pt x="2156324" y="255984"/>
                  </a:lnTo>
                  <a:lnTo>
                    <a:pt x="2148799" y="247253"/>
                  </a:lnTo>
                  <a:lnTo>
                    <a:pt x="2140879" y="238522"/>
                  </a:lnTo>
                  <a:lnTo>
                    <a:pt x="2131770" y="230584"/>
                  </a:lnTo>
                  <a:lnTo>
                    <a:pt x="2123057" y="223441"/>
                  </a:lnTo>
                  <a:lnTo>
                    <a:pt x="2113552" y="216694"/>
                  </a:lnTo>
                  <a:lnTo>
                    <a:pt x="2103255" y="210344"/>
                  </a:lnTo>
                  <a:lnTo>
                    <a:pt x="2093355" y="204788"/>
                  </a:lnTo>
                  <a:lnTo>
                    <a:pt x="2082662" y="200422"/>
                  </a:lnTo>
                  <a:lnTo>
                    <a:pt x="2071969" y="196056"/>
                  </a:lnTo>
                  <a:lnTo>
                    <a:pt x="2060484" y="192881"/>
                  </a:lnTo>
                  <a:lnTo>
                    <a:pt x="2048999" y="190103"/>
                  </a:lnTo>
                  <a:lnTo>
                    <a:pt x="2037118" y="188119"/>
                  </a:lnTo>
                  <a:lnTo>
                    <a:pt x="2025633" y="186928"/>
                  </a:lnTo>
                  <a:lnTo>
                    <a:pt x="2013752" y="186531"/>
                  </a:lnTo>
                  <a:close/>
                  <a:moveTo>
                    <a:pt x="2066028" y="0"/>
                  </a:moveTo>
                  <a:lnTo>
                    <a:pt x="2156324" y="23812"/>
                  </a:lnTo>
                  <a:lnTo>
                    <a:pt x="2146027" y="100013"/>
                  </a:lnTo>
                  <a:lnTo>
                    <a:pt x="2140916" y="118533"/>
                  </a:lnTo>
                  <a:lnTo>
                    <a:pt x="2134542" y="115094"/>
                  </a:lnTo>
                  <a:lnTo>
                    <a:pt x="2132671" y="114357"/>
                  </a:lnTo>
                  <a:lnTo>
                    <a:pt x="2132562" y="114300"/>
                  </a:lnTo>
                  <a:lnTo>
                    <a:pt x="2123453" y="110728"/>
                  </a:lnTo>
                  <a:lnTo>
                    <a:pt x="2132671" y="114357"/>
                  </a:lnTo>
                  <a:lnTo>
                    <a:pt x="2140879" y="118666"/>
                  </a:lnTo>
                  <a:lnTo>
                    <a:pt x="2140916" y="118533"/>
                  </a:lnTo>
                  <a:lnTo>
                    <a:pt x="2144839" y="120650"/>
                  </a:lnTo>
                  <a:lnTo>
                    <a:pt x="2153552" y="125413"/>
                  </a:lnTo>
                  <a:lnTo>
                    <a:pt x="2167413" y="133747"/>
                  </a:lnTo>
                  <a:lnTo>
                    <a:pt x="2174145" y="138113"/>
                  </a:lnTo>
                  <a:lnTo>
                    <a:pt x="2180878" y="142875"/>
                  </a:lnTo>
                  <a:lnTo>
                    <a:pt x="2181274" y="143272"/>
                  </a:lnTo>
                  <a:lnTo>
                    <a:pt x="2187610" y="148034"/>
                  </a:lnTo>
                  <a:lnTo>
                    <a:pt x="2193947" y="153194"/>
                  </a:lnTo>
                  <a:lnTo>
                    <a:pt x="2205432" y="163909"/>
                  </a:lnTo>
                  <a:lnTo>
                    <a:pt x="2212560" y="170656"/>
                  </a:lnTo>
                  <a:lnTo>
                    <a:pt x="2221273" y="180181"/>
                  </a:lnTo>
                  <a:lnTo>
                    <a:pt x="2226433" y="186128"/>
                  </a:lnTo>
                  <a:lnTo>
                    <a:pt x="2226422" y="186134"/>
                  </a:lnTo>
                  <a:lnTo>
                    <a:pt x="2229194" y="189309"/>
                  </a:lnTo>
                  <a:lnTo>
                    <a:pt x="2226433" y="186128"/>
                  </a:lnTo>
                  <a:lnTo>
                    <a:pt x="2244639" y="175419"/>
                  </a:lnTo>
                  <a:lnTo>
                    <a:pt x="2315925" y="143669"/>
                  </a:lnTo>
                  <a:lnTo>
                    <a:pt x="2363053" y="224234"/>
                  </a:lnTo>
                  <a:lnTo>
                    <a:pt x="2302064" y="270669"/>
                  </a:lnTo>
                  <a:lnTo>
                    <a:pt x="2280282" y="283369"/>
                  </a:lnTo>
                  <a:lnTo>
                    <a:pt x="2284242" y="296466"/>
                  </a:lnTo>
                  <a:lnTo>
                    <a:pt x="2287015" y="309166"/>
                  </a:lnTo>
                  <a:lnTo>
                    <a:pt x="2289787" y="322263"/>
                  </a:lnTo>
                  <a:lnTo>
                    <a:pt x="2291371" y="335359"/>
                  </a:lnTo>
                  <a:lnTo>
                    <a:pt x="2292559" y="348456"/>
                  </a:lnTo>
                  <a:lnTo>
                    <a:pt x="2293351" y="361553"/>
                  </a:lnTo>
                  <a:lnTo>
                    <a:pt x="2293351" y="374650"/>
                  </a:lnTo>
                  <a:lnTo>
                    <a:pt x="2292559" y="387350"/>
                  </a:lnTo>
                  <a:lnTo>
                    <a:pt x="2318301" y="394097"/>
                  </a:lnTo>
                  <a:lnTo>
                    <a:pt x="2390775" y="422275"/>
                  </a:lnTo>
                  <a:lnTo>
                    <a:pt x="2367409" y="512763"/>
                  </a:lnTo>
                  <a:lnTo>
                    <a:pt x="2291371" y="502047"/>
                  </a:lnTo>
                  <a:lnTo>
                    <a:pt x="2262857" y="494506"/>
                  </a:lnTo>
                  <a:lnTo>
                    <a:pt x="2256916" y="506016"/>
                  </a:lnTo>
                  <a:lnTo>
                    <a:pt x="2250183" y="517128"/>
                  </a:lnTo>
                  <a:lnTo>
                    <a:pt x="2243451" y="527447"/>
                  </a:lnTo>
                  <a:lnTo>
                    <a:pt x="2235926" y="537766"/>
                  </a:lnTo>
                  <a:lnTo>
                    <a:pt x="2228006" y="547688"/>
                  </a:lnTo>
                  <a:lnTo>
                    <a:pt x="2219293" y="557610"/>
                  </a:lnTo>
                  <a:lnTo>
                    <a:pt x="2210580" y="566738"/>
                  </a:lnTo>
                  <a:lnTo>
                    <a:pt x="2201075" y="575469"/>
                  </a:lnTo>
                  <a:lnTo>
                    <a:pt x="2216125" y="601266"/>
                  </a:lnTo>
                  <a:lnTo>
                    <a:pt x="2247807" y="671910"/>
                  </a:lnTo>
                  <a:lnTo>
                    <a:pt x="2167413" y="719932"/>
                  </a:lnTo>
                  <a:lnTo>
                    <a:pt x="2121077" y="658416"/>
                  </a:lnTo>
                  <a:lnTo>
                    <a:pt x="2105632" y="632222"/>
                  </a:lnTo>
                  <a:lnTo>
                    <a:pt x="2110780" y="629841"/>
                  </a:lnTo>
                  <a:lnTo>
                    <a:pt x="2115929" y="627857"/>
                  </a:lnTo>
                  <a:lnTo>
                    <a:pt x="2104048" y="632222"/>
                  </a:lnTo>
                  <a:lnTo>
                    <a:pt x="2092563" y="635794"/>
                  </a:lnTo>
                  <a:lnTo>
                    <a:pt x="2083058" y="638969"/>
                  </a:lnTo>
                  <a:lnTo>
                    <a:pt x="2067217" y="642541"/>
                  </a:lnTo>
                  <a:lnTo>
                    <a:pt x="2059296" y="643732"/>
                  </a:lnTo>
                  <a:lnTo>
                    <a:pt x="2050583" y="644922"/>
                  </a:lnTo>
                  <a:lnTo>
                    <a:pt x="2048999" y="644922"/>
                  </a:lnTo>
                  <a:lnTo>
                    <a:pt x="2033554" y="646907"/>
                  </a:lnTo>
                  <a:lnTo>
                    <a:pt x="2018505" y="647303"/>
                  </a:lnTo>
                  <a:lnTo>
                    <a:pt x="2014544" y="647700"/>
                  </a:lnTo>
                  <a:lnTo>
                    <a:pt x="2008208" y="647303"/>
                  </a:lnTo>
                  <a:lnTo>
                    <a:pt x="2002617" y="647117"/>
                  </a:lnTo>
                  <a:lnTo>
                    <a:pt x="1994743" y="646510"/>
                  </a:lnTo>
                  <a:lnTo>
                    <a:pt x="1984842" y="645716"/>
                  </a:lnTo>
                  <a:lnTo>
                    <a:pt x="1996327" y="646907"/>
                  </a:lnTo>
                  <a:lnTo>
                    <a:pt x="2002617" y="647117"/>
                  </a:lnTo>
                  <a:lnTo>
                    <a:pt x="2005039" y="647303"/>
                  </a:lnTo>
                  <a:lnTo>
                    <a:pt x="1994347" y="687785"/>
                  </a:lnTo>
                  <a:lnTo>
                    <a:pt x="1970189" y="747713"/>
                  </a:lnTo>
                  <a:lnTo>
                    <a:pt x="1879497" y="724297"/>
                  </a:lnTo>
                  <a:lnTo>
                    <a:pt x="1886230" y="662385"/>
                  </a:lnTo>
                  <a:lnTo>
                    <a:pt x="1896923" y="621507"/>
                  </a:lnTo>
                  <a:lnTo>
                    <a:pt x="1904447" y="625078"/>
                  </a:lnTo>
                  <a:lnTo>
                    <a:pt x="1893754" y="619919"/>
                  </a:lnTo>
                  <a:lnTo>
                    <a:pt x="1883061" y="614363"/>
                  </a:lnTo>
                  <a:lnTo>
                    <a:pt x="1874745" y="609997"/>
                  </a:lnTo>
                  <a:lnTo>
                    <a:pt x="1860884" y="601663"/>
                  </a:lnTo>
                  <a:lnTo>
                    <a:pt x="1854151" y="596900"/>
                  </a:lnTo>
                  <a:lnTo>
                    <a:pt x="1847419" y="592535"/>
                  </a:lnTo>
                  <a:lnTo>
                    <a:pt x="1846627" y="592138"/>
                  </a:lnTo>
                  <a:lnTo>
                    <a:pt x="1840290" y="586978"/>
                  </a:lnTo>
                  <a:lnTo>
                    <a:pt x="1834350" y="581819"/>
                  </a:lnTo>
                  <a:lnTo>
                    <a:pt x="1822469" y="571103"/>
                  </a:lnTo>
                  <a:lnTo>
                    <a:pt x="1815736" y="564356"/>
                  </a:lnTo>
                  <a:lnTo>
                    <a:pt x="1809516" y="557841"/>
                  </a:lnTo>
                  <a:lnTo>
                    <a:pt x="1805439" y="553244"/>
                  </a:lnTo>
                  <a:lnTo>
                    <a:pt x="1799103" y="545703"/>
                  </a:lnTo>
                  <a:lnTo>
                    <a:pt x="1807023" y="555228"/>
                  </a:lnTo>
                  <a:lnTo>
                    <a:pt x="1809516" y="557841"/>
                  </a:lnTo>
                  <a:lnTo>
                    <a:pt x="1811776" y="560388"/>
                  </a:lnTo>
                  <a:lnTo>
                    <a:pt x="1779697" y="579438"/>
                  </a:lnTo>
                  <a:lnTo>
                    <a:pt x="1720292" y="604044"/>
                  </a:lnTo>
                  <a:lnTo>
                    <a:pt x="1673164" y="523875"/>
                  </a:lnTo>
                  <a:lnTo>
                    <a:pt x="1721480" y="484585"/>
                  </a:lnTo>
                  <a:lnTo>
                    <a:pt x="1752767" y="465931"/>
                  </a:lnTo>
                  <a:lnTo>
                    <a:pt x="1748410" y="452835"/>
                  </a:lnTo>
                  <a:lnTo>
                    <a:pt x="1744450" y="439341"/>
                  </a:lnTo>
                  <a:lnTo>
                    <a:pt x="1741282" y="425847"/>
                  </a:lnTo>
                  <a:lnTo>
                    <a:pt x="1738510" y="412353"/>
                  </a:lnTo>
                  <a:lnTo>
                    <a:pt x="1736530" y="398860"/>
                  </a:lnTo>
                  <a:lnTo>
                    <a:pt x="1735737" y="385366"/>
                  </a:lnTo>
                  <a:lnTo>
                    <a:pt x="1734945" y="371475"/>
                  </a:lnTo>
                  <a:lnTo>
                    <a:pt x="1735341" y="357981"/>
                  </a:lnTo>
                  <a:lnTo>
                    <a:pt x="1704451" y="350441"/>
                  </a:lnTo>
                  <a:lnTo>
                    <a:pt x="1644650" y="325438"/>
                  </a:lnTo>
                  <a:lnTo>
                    <a:pt x="1668412" y="235347"/>
                  </a:lnTo>
                  <a:lnTo>
                    <a:pt x="1730193" y="242094"/>
                  </a:lnTo>
                  <a:lnTo>
                    <a:pt x="1760687" y="250031"/>
                  </a:lnTo>
                  <a:lnTo>
                    <a:pt x="1766628" y="237331"/>
                  </a:lnTo>
                  <a:lnTo>
                    <a:pt x="1773361" y="225028"/>
                  </a:lnTo>
                  <a:lnTo>
                    <a:pt x="1781281" y="213519"/>
                  </a:lnTo>
                  <a:lnTo>
                    <a:pt x="1789202" y="201613"/>
                  </a:lnTo>
                  <a:lnTo>
                    <a:pt x="1797915" y="190500"/>
                  </a:lnTo>
                  <a:lnTo>
                    <a:pt x="1807023" y="179784"/>
                  </a:lnTo>
                  <a:lnTo>
                    <a:pt x="1816924" y="169069"/>
                  </a:lnTo>
                  <a:lnTo>
                    <a:pt x="1827221" y="159544"/>
                  </a:lnTo>
                  <a:lnTo>
                    <a:pt x="1812964" y="135334"/>
                  </a:lnTo>
                  <a:lnTo>
                    <a:pt x="1788410" y="75406"/>
                  </a:lnTo>
                  <a:lnTo>
                    <a:pt x="1868804" y="27781"/>
                  </a:lnTo>
                  <a:lnTo>
                    <a:pt x="1907219" y="76994"/>
                  </a:lnTo>
                  <a:lnTo>
                    <a:pt x="1923061" y="102791"/>
                  </a:lnTo>
                  <a:lnTo>
                    <a:pt x="1917516" y="105172"/>
                  </a:lnTo>
                  <a:lnTo>
                    <a:pt x="1912368" y="107156"/>
                  </a:lnTo>
                  <a:lnTo>
                    <a:pt x="1924249" y="102791"/>
                  </a:lnTo>
                  <a:lnTo>
                    <a:pt x="1935734" y="99219"/>
                  </a:lnTo>
                  <a:lnTo>
                    <a:pt x="1945239" y="96044"/>
                  </a:lnTo>
                  <a:lnTo>
                    <a:pt x="1961080" y="92869"/>
                  </a:lnTo>
                  <a:lnTo>
                    <a:pt x="1969001" y="91281"/>
                  </a:lnTo>
                  <a:lnTo>
                    <a:pt x="1977317" y="89694"/>
                  </a:lnTo>
                  <a:lnTo>
                    <a:pt x="1979297" y="89694"/>
                  </a:lnTo>
                  <a:lnTo>
                    <a:pt x="1994347" y="88106"/>
                  </a:lnTo>
                  <a:lnTo>
                    <a:pt x="2009792" y="87709"/>
                  </a:lnTo>
                  <a:lnTo>
                    <a:pt x="2013752" y="87709"/>
                  </a:lnTo>
                  <a:lnTo>
                    <a:pt x="2019693" y="87709"/>
                  </a:lnTo>
                  <a:lnTo>
                    <a:pt x="2031970" y="88503"/>
                  </a:lnTo>
                  <a:lnTo>
                    <a:pt x="2043455" y="89297"/>
                  </a:lnTo>
                  <a:lnTo>
                    <a:pt x="2034346" y="88503"/>
                  </a:lnTo>
                  <a:lnTo>
                    <a:pt x="2038306" y="72628"/>
                  </a:lnTo>
                  <a:lnTo>
                    <a:pt x="2066028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sz="1800">
                <a:solidFill>
                  <a:srgbClr val="1C666E"/>
                </a:solidFill>
                <a:ea typeface="宋体" panose="02010600030101010101" pitchFamily="2" charset="-122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9027860" y="3523612"/>
            <a:ext cx="575914" cy="575914"/>
            <a:chOff x="8257827" y="1828640"/>
            <a:chExt cx="576064" cy="576064"/>
          </a:xfrm>
        </p:grpSpPr>
        <p:sp>
          <p:nvSpPr>
            <p:cNvPr id="15" name="椭圆 14"/>
            <p:cNvSpPr/>
            <p:nvPr/>
          </p:nvSpPr>
          <p:spPr>
            <a:xfrm>
              <a:off x="8257827" y="1828640"/>
              <a:ext cx="576064" cy="576064"/>
            </a:xfrm>
            <a:prstGeom prst="ellipse">
              <a:avLst/>
            </a:prstGeom>
            <a:solidFill>
              <a:srgbClr val="2287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16" name="KSO_Shape"/>
            <p:cNvSpPr/>
            <p:nvPr/>
          </p:nvSpPr>
          <p:spPr bwMode="auto">
            <a:xfrm>
              <a:off x="8401843" y="1973096"/>
              <a:ext cx="292127" cy="292127"/>
            </a:xfrm>
            <a:custGeom>
              <a:avLst/>
              <a:gdLst>
                <a:gd name="T0" fmla="*/ 984018 w 1589088"/>
                <a:gd name="T1" fmla="*/ 589506 h 1589088"/>
                <a:gd name="T2" fmla="*/ 955171 w 1589088"/>
                <a:gd name="T3" fmla="*/ 645802 h 1589088"/>
                <a:gd name="T4" fmla="*/ 898294 w 1589088"/>
                <a:gd name="T5" fmla="*/ 673272 h 1589088"/>
                <a:gd name="T6" fmla="*/ 881422 w 1589088"/>
                <a:gd name="T7" fmla="*/ 964824 h 1589088"/>
                <a:gd name="T8" fmla="*/ 873530 w 1589088"/>
                <a:gd name="T9" fmla="*/ 1040159 h 1589088"/>
                <a:gd name="T10" fmla="*/ 824817 w 1589088"/>
                <a:gd name="T11" fmla="*/ 1084490 h 1589088"/>
                <a:gd name="T12" fmla="*/ 756238 w 1589088"/>
                <a:gd name="T13" fmla="*/ 1088026 h 1589088"/>
                <a:gd name="T14" fmla="*/ 703444 w 1589088"/>
                <a:gd name="T15" fmla="*/ 1048590 h 1589088"/>
                <a:gd name="T16" fmla="*/ 686571 w 1589088"/>
                <a:gd name="T17" fmla="*/ 985493 h 1589088"/>
                <a:gd name="T18" fmla="*/ 486007 w 1589088"/>
                <a:gd name="T19" fmla="*/ 893024 h 1589088"/>
                <a:gd name="T20" fmla="*/ 398106 w 1589088"/>
                <a:gd name="T21" fmla="*/ 820680 h 1589088"/>
                <a:gd name="T22" fmla="*/ 402189 w 1589088"/>
                <a:gd name="T23" fmla="*/ 755134 h 1589088"/>
                <a:gd name="T24" fmla="*/ 446547 w 1589088"/>
                <a:gd name="T25" fmla="*/ 706452 h 1589088"/>
                <a:gd name="T26" fmla="*/ 514037 w 1589088"/>
                <a:gd name="T27" fmla="*/ 696389 h 1589088"/>
                <a:gd name="T28" fmla="*/ 570641 w 1589088"/>
                <a:gd name="T29" fmla="*/ 730385 h 1589088"/>
                <a:gd name="T30" fmla="*/ 593501 w 1589088"/>
                <a:gd name="T31" fmla="*/ 794027 h 1589088"/>
                <a:gd name="T32" fmla="*/ 818558 w 1589088"/>
                <a:gd name="T33" fmla="*/ 648522 h 1589088"/>
                <a:gd name="T34" fmla="*/ 785901 w 1589088"/>
                <a:gd name="T35" fmla="*/ 575091 h 1589088"/>
                <a:gd name="T36" fmla="*/ 808761 w 1589088"/>
                <a:gd name="T37" fmla="*/ 511721 h 1589088"/>
                <a:gd name="T38" fmla="*/ 865365 w 1589088"/>
                <a:gd name="T39" fmla="*/ 477726 h 1589088"/>
                <a:gd name="T40" fmla="*/ 728574 w 1589088"/>
                <a:gd name="T41" fmla="*/ 144010 h 1589088"/>
                <a:gd name="T42" fmla="*/ 531280 w 1589088"/>
                <a:gd name="T43" fmla="*/ 182593 h 1589088"/>
                <a:gd name="T44" fmla="*/ 353281 w 1589088"/>
                <a:gd name="T45" fmla="*/ 288291 h 1589088"/>
                <a:gd name="T46" fmla="*/ 219577 w 1589088"/>
                <a:gd name="T47" fmla="*/ 451592 h 1589088"/>
                <a:gd name="T48" fmla="*/ 152454 w 1589088"/>
                <a:gd name="T49" fmla="*/ 642880 h 1589088"/>
                <a:gd name="T50" fmla="*/ 152454 w 1589088"/>
                <a:gd name="T51" fmla="*/ 843135 h 1589088"/>
                <a:gd name="T52" fmla="*/ 219577 w 1589088"/>
                <a:gd name="T53" fmla="*/ 1034422 h 1589088"/>
                <a:gd name="T54" fmla="*/ 353281 w 1589088"/>
                <a:gd name="T55" fmla="*/ 1197724 h 1589088"/>
                <a:gd name="T56" fmla="*/ 531280 w 1589088"/>
                <a:gd name="T57" fmla="*/ 1303421 h 1589088"/>
                <a:gd name="T58" fmla="*/ 728574 w 1589088"/>
                <a:gd name="T59" fmla="*/ 1341734 h 1589088"/>
                <a:gd name="T60" fmla="*/ 927227 w 1589088"/>
                <a:gd name="T61" fmla="*/ 1312931 h 1589088"/>
                <a:gd name="T62" fmla="*/ 1109302 w 1589088"/>
                <a:gd name="T63" fmla="*/ 1217015 h 1589088"/>
                <a:gd name="T64" fmla="*/ 1251431 w 1589088"/>
                <a:gd name="T65" fmla="*/ 1059964 h 1589088"/>
                <a:gd name="T66" fmla="*/ 1328065 w 1589088"/>
                <a:gd name="T67" fmla="*/ 871393 h 1589088"/>
                <a:gd name="T68" fmla="*/ 1337576 w 1589088"/>
                <a:gd name="T69" fmla="*/ 671410 h 1589088"/>
                <a:gd name="T70" fmla="*/ 1280237 w 1589088"/>
                <a:gd name="T71" fmla="*/ 477677 h 1589088"/>
                <a:gd name="T72" fmla="*/ 1155500 w 1589088"/>
                <a:gd name="T73" fmla="*/ 308670 h 1589088"/>
                <a:gd name="T74" fmla="*/ 981849 w 1589088"/>
                <a:gd name="T75" fmla="*/ 193462 h 1589088"/>
                <a:gd name="T76" fmla="*/ 785915 w 1589088"/>
                <a:gd name="T77" fmla="*/ 145640 h 1589088"/>
                <a:gd name="T78" fmla="*/ 902226 w 1589088"/>
                <a:gd name="T79" fmla="*/ 17390 h 1589088"/>
                <a:gd name="T80" fmla="*/ 1136207 w 1589088"/>
                <a:gd name="T81" fmla="*/ 112491 h 1589088"/>
                <a:gd name="T82" fmla="*/ 1320999 w 1589088"/>
                <a:gd name="T83" fmla="*/ 276063 h 1589088"/>
                <a:gd name="T84" fmla="*/ 1429702 w 1589088"/>
                <a:gd name="T85" fmla="*/ 459201 h 1589088"/>
                <a:gd name="T86" fmla="*/ 1481334 w 1589088"/>
                <a:gd name="T87" fmla="*/ 660270 h 1589088"/>
                <a:gd name="T88" fmla="*/ 1475356 w 1589088"/>
                <a:gd name="T89" fmla="*/ 866502 h 1589088"/>
                <a:gd name="T90" fmla="*/ 1412581 w 1589088"/>
                <a:gd name="T91" fmla="*/ 1064855 h 1589088"/>
                <a:gd name="T92" fmla="*/ 1892771 w 1589088"/>
                <a:gd name="T93" fmla="*/ 1636001 h 1589088"/>
                <a:gd name="T94" fmla="*/ 1896304 w 1589088"/>
                <a:gd name="T95" fmla="*/ 1759632 h 1589088"/>
                <a:gd name="T96" fmla="*/ 1783798 w 1589088"/>
                <a:gd name="T97" fmla="*/ 1885980 h 1589088"/>
                <a:gd name="T98" fmla="*/ 1662866 w 1589088"/>
                <a:gd name="T99" fmla="*/ 1900381 h 1589088"/>
                <a:gd name="T100" fmla="*/ 1104954 w 1589088"/>
                <a:gd name="T101" fmla="*/ 1391458 h 1589088"/>
                <a:gd name="T102" fmla="*/ 909835 w 1589088"/>
                <a:gd name="T103" fmla="*/ 1466451 h 1589088"/>
                <a:gd name="T104" fmla="*/ 704388 w 1589088"/>
                <a:gd name="T105" fmla="*/ 1484656 h 1589088"/>
                <a:gd name="T106" fmla="*/ 501116 w 1589088"/>
                <a:gd name="T107" fmla="*/ 1445528 h 1589088"/>
                <a:gd name="T108" fmla="*/ 313061 w 1589088"/>
                <a:gd name="T109" fmla="*/ 1349069 h 1589088"/>
                <a:gd name="T110" fmla="*/ 143758 w 1589088"/>
                <a:gd name="T111" fmla="*/ 1181965 h 1589088"/>
                <a:gd name="T112" fmla="*/ 30708 w 1589088"/>
                <a:gd name="T113" fmla="*/ 954538 h 1589088"/>
                <a:gd name="T114" fmla="*/ 815 w 1589088"/>
                <a:gd name="T115" fmla="*/ 707277 h 1589088"/>
                <a:gd name="T116" fmla="*/ 54351 w 1589088"/>
                <a:gd name="T117" fmla="*/ 463275 h 1589088"/>
                <a:gd name="T118" fmla="*/ 191315 w 1589088"/>
                <a:gd name="T119" fmla="*/ 245360 h 1589088"/>
                <a:gd name="T120" fmla="*/ 397577 w 1589088"/>
                <a:gd name="T121" fmla="*/ 85319 h 1589088"/>
                <a:gd name="T122" fmla="*/ 636177 w 1589088"/>
                <a:gd name="T123" fmla="*/ 7880 h 158908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589088" h="1589088">
                  <a:moveTo>
                    <a:pt x="916859" y="288925"/>
                  </a:moveTo>
                  <a:lnTo>
                    <a:pt x="954088" y="332030"/>
                  </a:lnTo>
                  <a:lnTo>
                    <a:pt x="816067" y="450682"/>
                  </a:lnTo>
                  <a:lnTo>
                    <a:pt x="817430" y="454085"/>
                  </a:lnTo>
                  <a:lnTo>
                    <a:pt x="818338" y="457488"/>
                  </a:lnTo>
                  <a:lnTo>
                    <a:pt x="819246" y="461118"/>
                  </a:lnTo>
                  <a:lnTo>
                    <a:pt x="820381" y="464748"/>
                  </a:lnTo>
                  <a:lnTo>
                    <a:pt x="820835" y="468378"/>
                  </a:lnTo>
                  <a:lnTo>
                    <a:pt x="821289" y="472008"/>
                  </a:lnTo>
                  <a:lnTo>
                    <a:pt x="821743" y="475865"/>
                  </a:lnTo>
                  <a:lnTo>
                    <a:pt x="821743" y="479722"/>
                  </a:lnTo>
                  <a:lnTo>
                    <a:pt x="821743" y="483805"/>
                  </a:lnTo>
                  <a:lnTo>
                    <a:pt x="821289" y="487662"/>
                  </a:lnTo>
                  <a:lnTo>
                    <a:pt x="820835" y="491746"/>
                  </a:lnTo>
                  <a:lnTo>
                    <a:pt x="820154" y="495602"/>
                  </a:lnTo>
                  <a:lnTo>
                    <a:pt x="819246" y="499459"/>
                  </a:lnTo>
                  <a:lnTo>
                    <a:pt x="818338" y="503089"/>
                  </a:lnTo>
                  <a:lnTo>
                    <a:pt x="816976" y="506946"/>
                  </a:lnTo>
                  <a:lnTo>
                    <a:pt x="815840" y="510349"/>
                  </a:lnTo>
                  <a:lnTo>
                    <a:pt x="814251" y="513979"/>
                  </a:lnTo>
                  <a:lnTo>
                    <a:pt x="812662" y="517382"/>
                  </a:lnTo>
                  <a:lnTo>
                    <a:pt x="810619" y="520785"/>
                  </a:lnTo>
                  <a:lnTo>
                    <a:pt x="808803" y="523961"/>
                  </a:lnTo>
                  <a:lnTo>
                    <a:pt x="806760" y="527137"/>
                  </a:lnTo>
                  <a:lnTo>
                    <a:pt x="804263" y="530313"/>
                  </a:lnTo>
                  <a:lnTo>
                    <a:pt x="801993" y="533036"/>
                  </a:lnTo>
                  <a:lnTo>
                    <a:pt x="799496" y="535985"/>
                  </a:lnTo>
                  <a:lnTo>
                    <a:pt x="796772" y="538707"/>
                  </a:lnTo>
                  <a:lnTo>
                    <a:pt x="794048" y="541203"/>
                  </a:lnTo>
                  <a:lnTo>
                    <a:pt x="791324" y="543698"/>
                  </a:lnTo>
                  <a:lnTo>
                    <a:pt x="788146" y="545967"/>
                  </a:lnTo>
                  <a:lnTo>
                    <a:pt x="785194" y="548009"/>
                  </a:lnTo>
                  <a:lnTo>
                    <a:pt x="781789" y="550051"/>
                  </a:lnTo>
                  <a:lnTo>
                    <a:pt x="778611" y="552093"/>
                  </a:lnTo>
                  <a:lnTo>
                    <a:pt x="775433" y="553908"/>
                  </a:lnTo>
                  <a:lnTo>
                    <a:pt x="771801" y="555496"/>
                  </a:lnTo>
                  <a:lnTo>
                    <a:pt x="768396" y="556857"/>
                  </a:lnTo>
                  <a:lnTo>
                    <a:pt x="764537" y="558218"/>
                  </a:lnTo>
                  <a:lnTo>
                    <a:pt x="760905" y="559352"/>
                  </a:lnTo>
                  <a:lnTo>
                    <a:pt x="757046" y="560260"/>
                  </a:lnTo>
                  <a:lnTo>
                    <a:pt x="753413" y="560940"/>
                  </a:lnTo>
                  <a:lnTo>
                    <a:pt x="749327" y="561621"/>
                  </a:lnTo>
                  <a:lnTo>
                    <a:pt x="745241" y="562075"/>
                  </a:lnTo>
                  <a:lnTo>
                    <a:pt x="692121" y="754005"/>
                  </a:lnTo>
                  <a:lnTo>
                    <a:pt x="697343" y="756728"/>
                  </a:lnTo>
                  <a:lnTo>
                    <a:pt x="702110" y="759904"/>
                  </a:lnTo>
                  <a:lnTo>
                    <a:pt x="706650" y="763080"/>
                  </a:lnTo>
                  <a:lnTo>
                    <a:pt x="710963" y="766937"/>
                  </a:lnTo>
                  <a:lnTo>
                    <a:pt x="715049" y="770794"/>
                  </a:lnTo>
                  <a:lnTo>
                    <a:pt x="718908" y="774877"/>
                  </a:lnTo>
                  <a:lnTo>
                    <a:pt x="722313" y="779188"/>
                  </a:lnTo>
                  <a:lnTo>
                    <a:pt x="725718" y="783952"/>
                  </a:lnTo>
                  <a:lnTo>
                    <a:pt x="728670" y="788943"/>
                  </a:lnTo>
                  <a:lnTo>
                    <a:pt x="731167" y="793934"/>
                  </a:lnTo>
                  <a:lnTo>
                    <a:pt x="733437" y="799379"/>
                  </a:lnTo>
                  <a:lnTo>
                    <a:pt x="735253" y="804824"/>
                  </a:lnTo>
                  <a:lnTo>
                    <a:pt x="736615" y="810496"/>
                  </a:lnTo>
                  <a:lnTo>
                    <a:pt x="737750" y="816167"/>
                  </a:lnTo>
                  <a:lnTo>
                    <a:pt x="738431" y="822066"/>
                  </a:lnTo>
                  <a:lnTo>
                    <a:pt x="738658" y="828191"/>
                  </a:lnTo>
                  <a:lnTo>
                    <a:pt x="738658" y="832729"/>
                  </a:lnTo>
                  <a:lnTo>
                    <a:pt x="738431" y="836812"/>
                  </a:lnTo>
                  <a:lnTo>
                    <a:pt x="737523" y="840896"/>
                  </a:lnTo>
                  <a:lnTo>
                    <a:pt x="736842" y="844980"/>
                  </a:lnTo>
                  <a:lnTo>
                    <a:pt x="735934" y="849063"/>
                  </a:lnTo>
                  <a:lnTo>
                    <a:pt x="734799" y="852920"/>
                  </a:lnTo>
                  <a:lnTo>
                    <a:pt x="733664" y="856777"/>
                  </a:lnTo>
                  <a:lnTo>
                    <a:pt x="732075" y="860407"/>
                  </a:lnTo>
                  <a:lnTo>
                    <a:pt x="730259" y="864263"/>
                  </a:lnTo>
                  <a:lnTo>
                    <a:pt x="728670" y="867666"/>
                  </a:lnTo>
                  <a:lnTo>
                    <a:pt x="726626" y="871296"/>
                  </a:lnTo>
                  <a:lnTo>
                    <a:pt x="724583" y="874699"/>
                  </a:lnTo>
                  <a:lnTo>
                    <a:pt x="722086" y="877876"/>
                  </a:lnTo>
                  <a:lnTo>
                    <a:pt x="719589" y="881052"/>
                  </a:lnTo>
                  <a:lnTo>
                    <a:pt x="717092" y="884228"/>
                  </a:lnTo>
                  <a:lnTo>
                    <a:pt x="714141" y="886950"/>
                  </a:lnTo>
                  <a:lnTo>
                    <a:pt x="711417" y="889673"/>
                  </a:lnTo>
                  <a:lnTo>
                    <a:pt x="708239" y="892395"/>
                  </a:lnTo>
                  <a:lnTo>
                    <a:pt x="705288" y="894891"/>
                  </a:lnTo>
                  <a:lnTo>
                    <a:pt x="702110" y="896933"/>
                  </a:lnTo>
                  <a:lnTo>
                    <a:pt x="698705" y="899428"/>
                  </a:lnTo>
                  <a:lnTo>
                    <a:pt x="695299" y="901243"/>
                  </a:lnTo>
                  <a:lnTo>
                    <a:pt x="691440" y="903058"/>
                  </a:lnTo>
                  <a:lnTo>
                    <a:pt x="688035" y="904646"/>
                  </a:lnTo>
                  <a:lnTo>
                    <a:pt x="684176" y="906234"/>
                  </a:lnTo>
                  <a:lnTo>
                    <a:pt x="680317" y="907595"/>
                  </a:lnTo>
                  <a:lnTo>
                    <a:pt x="676231" y="908730"/>
                  </a:lnTo>
                  <a:lnTo>
                    <a:pt x="672372" y="909637"/>
                  </a:lnTo>
                  <a:lnTo>
                    <a:pt x="668286" y="910318"/>
                  </a:lnTo>
                  <a:lnTo>
                    <a:pt x="664199" y="910771"/>
                  </a:lnTo>
                  <a:lnTo>
                    <a:pt x="659886" y="911225"/>
                  </a:lnTo>
                  <a:lnTo>
                    <a:pt x="655573" y="911225"/>
                  </a:lnTo>
                  <a:lnTo>
                    <a:pt x="651260" y="911225"/>
                  </a:lnTo>
                  <a:lnTo>
                    <a:pt x="646947" y="910771"/>
                  </a:lnTo>
                  <a:lnTo>
                    <a:pt x="643088" y="910318"/>
                  </a:lnTo>
                  <a:lnTo>
                    <a:pt x="638775" y="909637"/>
                  </a:lnTo>
                  <a:lnTo>
                    <a:pt x="634915" y="908730"/>
                  </a:lnTo>
                  <a:lnTo>
                    <a:pt x="630829" y="907595"/>
                  </a:lnTo>
                  <a:lnTo>
                    <a:pt x="627197" y="906234"/>
                  </a:lnTo>
                  <a:lnTo>
                    <a:pt x="623338" y="904646"/>
                  </a:lnTo>
                  <a:lnTo>
                    <a:pt x="619706" y="903058"/>
                  </a:lnTo>
                  <a:lnTo>
                    <a:pt x="616074" y="901243"/>
                  </a:lnTo>
                  <a:lnTo>
                    <a:pt x="612669" y="899428"/>
                  </a:lnTo>
                  <a:lnTo>
                    <a:pt x="609037" y="896933"/>
                  </a:lnTo>
                  <a:lnTo>
                    <a:pt x="605858" y="894891"/>
                  </a:lnTo>
                  <a:lnTo>
                    <a:pt x="602680" y="892395"/>
                  </a:lnTo>
                  <a:lnTo>
                    <a:pt x="599729" y="889673"/>
                  </a:lnTo>
                  <a:lnTo>
                    <a:pt x="596778" y="886950"/>
                  </a:lnTo>
                  <a:lnTo>
                    <a:pt x="594054" y="884228"/>
                  </a:lnTo>
                  <a:lnTo>
                    <a:pt x="591557" y="881052"/>
                  </a:lnTo>
                  <a:lnTo>
                    <a:pt x="588833" y="877876"/>
                  </a:lnTo>
                  <a:lnTo>
                    <a:pt x="586790" y="874699"/>
                  </a:lnTo>
                  <a:lnTo>
                    <a:pt x="584520" y="871296"/>
                  </a:lnTo>
                  <a:lnTo>
                    <a:pt x="582704" y="867666"/>
                  </a:lnTo>
                  <a:lnTo>
                    <a:pt x="580661" y="864263"/>
                  </a:lnTo>
                  <a:lnTo>
                    <a:pt x="579072" y="860407"/>
                  </a:lnTo>
                  <a:lnTo>
                    <a:pt x="577710" y="856777"/>
                  </a:lnTo>
                  <a:lnTo>
                    <a:pt x="576348" y="852920"/>
                  </a:lnTo>
                  <a:lnTo>
                    <a:pt x="575212" y="849063"/>
                  </a:lnTo>
                  <a:lnTo>
                    <a:pt x="574077" y="844980"/>
                  </a:lnTo>
                  <a:lnTo>
                    <a:pt x="573396" y="840896"/>
                  </a:lnTo>
                  <a:lnTo>
                    <a:pt x="572942" y="836812"/>
                  </a:lnTo>
                  <a:lnTo>
                    <a:pt x="572488" y="832729"/>
                  </a:lnTo>
                  <a:lnTo>
                    <a:pt x="572488" y="828191"/>
                  </a:lnTo>
                  <a:lnTo>
                    <a:pt x="572488" y="825242"/>
                  </a:lnTo>
                  <a:lnTo>
                    <a:pt x="572715" y="822066"/>
                  </a:lnTo>
                  <a:lnTo>
                    <a:pt x="573623" y="815940"/>
                  </a:lnTo>
                  <a:lnTo>
                    <a:pt x="574986" y="810042"/>
                  </a:lnTo>
                  <a:lnTo>
                    <a:pt x="576575" y="804370"/>
                  </a:lnTo>
                  <a:lnTo>
                    <a:pt x="454445" y="733134"/>
                  </a:lnTo>
                  <a:lnTo>
                    <a:pt x="449904" y="736083"/>
                  </a:lnTo>
                  <a:lnTo>
                    <a:pt x="444910" y="738352"/>
                  </a:lnTo>
                  <a:lnTo>
                    <a:pt x="439689" y="740166"/>
                  </a:lnTo>
                  <a:lnTo>
                    <a:pt x="434468" y="741981"/>
                  </a:lnTo>
                  <a:lnTo>
                    <a:pt x="429020" y="743569"/>
                  </a:lnTo>
                  <a:lnTo>
                    <a:pt x="423571" y="744477"/>
                  </a:lnTo>
                  <a:lnTo>
                    <a:pt x="417669" y="745158"/>
                  </a:lnTo>
                  <a:lnTo>
                    <a:pt x="412221" y="745384"/>
                  </a:lnTo>
                  <a:lnTo>
                    <a:pt x="408589" y="745158"/>
                  </a:lnTo>
                  <a:lnTo>
                    <a:pt x="405411" y="744931"/>
                  </a:lnTo>
                  <a:lnTo>
                    <a:pt x="398828" y="744023"/>
                  </a:lnTo>
                  <a:lnTo>
                    <a:pt x="305755" y="898294"/>
                  </a:lnTo>
                  <a:lnTo>
                    <a:pt x="257175" y="869255"/>
                  </a:lnTo>
                  <a:lnTo>
                    <a:pt x="349113" y="716118"/>
                  </a:lnTo>
                  <a:lnTo>
                    <a:pt x="347070" y="713396"/>
                  </a:lnTo>
                  <a:lnTo>
                    <a:pt x="344573" y="710220"/>
                  </a:lnTo>
                  <a:lnTo>
                    <a:pt x="342757" y="707497"/>
                  </a:lnTo>
                  <a:lnTo>
                    <a:pt x="340714" y="704321"/>
                  </a:lnTo>
                  <a:lnTo>
                    <a:pt x="339125" y="701145"/>
                  </a:lnTo>
                  <a:lnTo>
                    <a:pt x="337536" y="697969"/>
                  </a:lnTo>
                  <a:lnTo>
                    <a:pt x="335720" y="694793"/>
                  </a:lnTo>
                  <a:lnTo>
                    <a:pt x="334358" y="691390"/>
                  </a:lnTo>
                  <a:lnTo>
                    <a:pt x="333223" y="687987"/>
                  </a:lnTo>
                  <a:lnTo>
                    <a:pt x="332087" y="684584"/>
                  </a:lnTo>
                  <a:lnTo>
                    <a:pt x="331179" y="680954"/>
                  </a:lnTo>
                  <a:lnTo>
                    <a:pt x="330498" y="677324"/>
                  </a:lnTo>
                  <a:lnTo>
                    <a:pt x="329590" y="673467"/>
                  </a:lnTo>
                  <a:lnTo>
                    <a:pt x="329136" y="670064"/>
                  </a:lnTo>
                  <a:lnTo>
                    <a:pt x="328909" y="665981"/>
                  </a:lnTo>
                  <a:lnTo>
                    <a:pt x="328909" y="662351"/>
                  </a:lnTo>
                  <a:lnTo>
                    <a:pt x="328909" y="658040"/>
                  </a:lnTo>
                  <a:lnTo>
                    <a:pt x="329363" y="653730"/>
                  </a:lnTo>
                  <a:lnTo>
                    <a:pt x="330044" y="649646"/>
                  </a:lnTo>
                  <a:lnTo>
                    <a:pt x="330725" y="645335"/>
                  </a:lnTo>
                  <a:lnTo>
                    <a:pt x="331633" y="641479"/>
                  </a:lnTo>
                  <a:lnTo>
                    <a:pt x="332768" y="637395"/>
                  </a:lnTo>
                  <a:lnTo>
                    <a:pt x="333904" y="633765"/>
                  </a:lnTo>
                  <a:lnTo>
                    <a:pt x="335493" y="629908"/>
                  </a:lnTo>
                  <a:lnTo>
                    <a:pt x="337082" y="626279"/>
                  </a:lnTo>
                  <a:lnTo>
                    <a:pt x="339125" y="622649"/>
                  </a:lnTo>
                  <a:lnTo>
                    <a:pt x="340941" y="619246"/>
                  </a:lnTo>
                  <a:lnTo>
                    <a:pt x="342984" y="615843"/>
                  </a:lnTo>
                  <a:lnTo>
                    <a:pt x="345481" y="612666"/>
                  </a:lnTo>
                  <a:lnTo>
                    <a:pt x="347978" y="609263"/>
                  </a:lnTo>
                  <a:lnTo>
                    <a:pt x="350475" y="606314"/>
                  </a:lnTo>
                  <a:lnTo>
                    <a:pt x="353426" y="603592"/>
                  </a:lnTo>
                  <a:lnTo>
                    <a:pt x="356150" y="600642"/>
                  </a:lnTo>
                  <a:lnTo>
                    <a:pt x="359101" y="598147"/>
                  </a:lnTo>
                  <a:lnTo>
                    <a:pt x="362279" y="595878"/>
                  </a:lnTo>
                  <a:lnTo>
                    <a:pt x="365458" y="593383"/>
                  </a:lnTo>
                  <a:lnTo>
                    <a:pt x="369090" y="591341"/>
                  </a:lnTo>
                  <a:lnTo>
                    <a:pt x="372495" y="589299"/>
                  </a:lnTo>
                  <a:lnTo>
                    <a:pt x="376127" y="587484"/>
                  </a:lnTo>
                  <a:lnTo>
                    <a:pt x="379759" y="585669"/>
                  </a:lnTo>
                  <a:lnTo>
                    <a:pt x="383618" y="584308"/>
                  </a:lnTo>
                  <a:lnTo>
                    <a:pt x="387250" y="582947"/>
                  </a:lnTo>
                  <a:lnTo>
                    <a:pt x="391336" y="581812"/>
                  </a:lnTo>
                  <a:lnTo>
                    <a:pt x="395196" y="580905"/>
                  </a:lnTo>
                  <a:lnTo>
                    <a:pt x="399509" y="580224"/>
                  </a:lnTo>
                  <a:lnTo>
                    <a:pt x="403368" y="579544"/>
                  </a:lnTo>
                  <a:lnTo>
                    <a:pt x="407681" y="579317"/>
                  </a:lnTo>
                  <a:lnTo>
                    <a:pt x="412221" y="579090"/>
                  </a:lnTo>
                  <a:lnTo>
                    <a:pt x="416307" y="579317"/>
                  </a:lnTo>
                  <a:lnTo>
                    <a:pt x="420620" y="579544"/>
                  </a:lnTo>
                  <a:lnTo>
                    <a:pt x="424707" y="580224"/>
                  </a:lnTo>
                  <a:lnTo>
                    <a:pt x="428793" y="580905"/>
                  </a:lnTo>
                  <a:lnTo>
                    <a:pt x="432652" y="581812"/>
                  </a:lnTo>
                  <a:lnTo>
                    <a:pt x="436738" y="582947"/>
                  </a:lnTo>
                  <a:lnTo>
                    <a:pt x="440597" y="584308"/>
                  </a:lnTo>
                  <a:lnTo>
                    <a:pt x="444456" y="585669"/>
                  </a:lnTo>
                  <a:lnTo>
                    <a:pt x="447861" y="587484"/>
                  </a:lnTo>
                  <a:lnTo>
                    <a:pt x="451720" y="589299"/>
                  </a:lnTo>
                  <a:lnTo>
                    <a:pt x="454899" y="591341"/>
                  </a:lnTo>
                  <a:lnTo>
                    <a:pt x="458531" y="593383"/>
                  </a:lnTo>
                  <a:lnTo>
                    <a:pt x="461709" y="595878"/>
                  </a:lnTo>
                  <a:lnTo>
                    <a:pt x="464887" y="598147"/>
                  </a:lnTo>
                  <a:lnTo>
                    <a:pt x="467838" y="600642"/>
                  </a:lnTo>
                  <a:lnTo>
                    <a:pt x="470562" y="603592"/>
                  </a:lnTo>
                  <a:lnTo>
                    <a:pt x="473513" y="606314"/>
                  </a:lnTo>
                  <a:lnTo>
                    <a:pt x="476010" y="609263"/>
                  </a:lnTo>
                  <a:lnTo>
                    <a:pt x="478734" y="612666"/>
                  </a:lnTo>
                  <a:lnTo>
                    <a:pt x="481004" y="615843"/>
                  </a:lnTo>
                  <a:lnTo>
                    <a:pt x="483047" y="619246"/>
                  </a:lnTo>
                  <a:lnTo>
                    <a:pt x="484864" y="622649"/>
                  </a:lnTo>
                  <a:lnTo>
                    <a:pt x="486907" y="626279"/>
                  </a:lnTo>
                  <a:lnTo>
                    <a:pt x="488496" y="629908"/>
                  </a:lnTo>
                  <a:lnTo>
                    <a:pt x="490085" y="633765"/>
                  </a:lnTo>
                  <a:lnTo>
                    <a:pt x="491220" y="637395"/>
                  </a:lnTo>
                  <a:lnTo>
                    <a:pt x="492355" y="641479"/>
                  </a:lnTo>
                  <a:lnTo>
                    <a:pt x="493490" y="645335"/>
                  </a:lnTo>
                  <a:lnTo>
                    <a:pt x="494171" y="649646"/>
                  </a:lnTo>
                  <a:lnTo>
                    <a:pt x="494625" y="653730"/>
                  </a:lnTo>
                  <a:lnTo>
                    <a:pt x="495079" y="658040"/>
                  </a:lnTo>
                  <a:lnTo>
                    <a:pt x="495079" y="662351"/>
                  </a:lnTo>
                  <a:lnTo>
                    <a:pt x="495079" y="665527"/>
                  </a:lnTo>
                  <a:lnTo>
                    <a:pt x="494852" y="669157"/>
                  </a:lnTo>
                  <a:lnTo>
                    <a:pt x="494398" y="672333"/>
                  </a:lnTo>
                  <a:lnTo>
                    <a:pt x="493944" y="675509"/>
                  </a:lnTo>
                  <a:lnTo>
                    <a:pt x="492355" y="682088"/>
                  </a:lnTo>
                  <a:lnTo>
                    <a:pt x="490539" y="688214"/>
                  </a:lnTo>
                  <a:lnTo>
                    <a:pt x="610853" y="758543"/>
                  </a:lnTo>
                  <a:lnTo>
                    <a:pt x="616528" y="755140"/>
                  </a:lnTo>
                  <a:lnTo>
                    <a:pt x="622430" y="752417"/>
                  </a:lnTo>
                  <a:lnTo>
                    <a:pt x="628559" y="749922"/>
                  </a:lnTo>
                  <a:lnTo>
                    <a:pt x="634915" y="748107"/>
                  </a:lnTo>
                  <a:lnTo>
                    <a:pt x="690305" y="547101"/>
                  </a:lnTo>
                  <a:lnTo>
                    <a:pt x="686673" y="544152"/>
                  </a:lnTo>
                  <a:lnTo>
                    <a:pt x="682814" y="540976"/>
                  </a:lnTo>
                  <a:lnTo>
                    <a:pt x="679409" y="537800"/>
                  </a:lnTo>
                  <a:lnTo>
                    <a:pt x="676004" y="533943"/>
                  </a:lnTo>
                  <a:lnTo>
                    <a:pt x="673053" y="530540"/>
                  </a:lnTo>
                  <a:lnTo>
                    <a:pt x="670102" y="526456"/>
                  </a:lnTo>
                  <a:lnTo>
                    <a:pt x="667605" y="522373"/>
                  </a:lnTo>
                  <a:lnTo>
                    <a:pt x="665107" y="518062"/>
                  </a:lnTo>
                  <a:lnTo>
                    <a:pt x="662837" y="513979"/>
                  </a:lnTo>
                  <a:lnTo>
                    <a:pt x="661021" y="509214"/>
                  </a:lnTo>
                  <a:lnTo>
                    <a:pt x="659432" y="504450"/>
                  </a:lnTo>
                  <a:lnTo>
                    <a:pt x="658070" y="499913"/>
                  </a:lnTo>
                  <a:lnTo>
                    <a:pt x="657162" y="494922"/>
                  </a:lnTo>
                  <a:lnTo>
                    <a:pt x="656027" y="489931"/>
                  </a:lnTo>
                  <a:lnTo>
                    <a:pt x="655573" y="484940"/>
                  </a:lnTo>
                  <a:lnTo>
                    <a:pt x="655573" y="479722"/>
                  </a:lnTo>
                  <a:lnTo>
                    <a:pt x="655573" y="475411"/>
                  </a:lnTo>
                  <a:lnTo>
                    <a:pt x="655800" y="471327"/>
                  </a:lnTo>
                  <a:lnTo>
                    <a:pt x="656708" y="467017"/>
                  </a:lnTo>
                  <a:lnTo>
                    <a:pt x="657389" y="463160"/>
                  </a:lnTo>
                  <a:lnTo>
                    <a:pt x="658297" y="458850"/>
                  </a:lnTo>
                  <a:lnTo>
                    <a:pt x="659432" y="455220"/>
                  </a:lnTo>
                  <a:lnTo>
                    <a:pt x="660567" y="451136"/>
                  </a:lnTo>
                  <a:lnTo>
                    <a:pt x="661929" y="447506"/>
                  </a:lnTo>
                  <a:lnTo>
                    <a:pt x="663745" y="443649"/>
                  </a:lnTo>
                  <a:lnTo>
                    <a:pt x="665561" y="440246"/>
                  </a:lnTo>
                  <a:lnTo>
                    <a:pt x="667605" y="436617"/>
                  </a:lnTo>
                  <a:lnTo>
                    <a:pt x="669648" y="433440"/>
                  </a:lnTo>
                  <a:lnTo>
                    <a:pt x="672145" y="430037"/>
                  </a:lnTo>
                  <a:lnTo>
                    <a:pt x="674642" y="426861"/>
                  </a:lnTo>
                  <a:lnTo>
                    <a:pt x="677139" y="423912"/>
                  </a:lnTo>
                  <a:lnTo>
                    <a:pt x="679863" y="420963"/>
                  </a:lnTo>
                  <a:lnTo>
                    <a:pt x="682814" y="418240"/>
                  </a:lnTo>
                  <a:lnTo>
                    <a:pt x="685765" y="415518"/>
                  </a:lnTo>
                  <a:lnTo>
                    <a:pt x="688943" y="413249"/>
                  </a:lnTo>
                  <a:lnTo>
                    <a:pt x="692121" y="410980"/>
                  </a:lnTo>
                  <a:lnTo>
                    <a:pt x="695526" y="408712"/>
                  </a:lnTo>
                  <a:lnTo>
                    <a:pt x="698932" y="406670"/>
                  </a:lnTo>
                  <a:lnTo>
                    <a:pt x="702791" y="404855"/>
                  </a:lnTo>
                  <a:lnTo>
                    <a:pt x="706196" y="403267"/>
                  </a:lnTo>
                  <a:lnTo>
                    <a:pt x="710055" y="401679"/>
                  </a:lnTo>
                  <a:lnTo>
                    <a:pt x="713914" y="400318"/>
                  </a:lnTo>
                  <a:lnTo>
                    <a:pt x="718000" y="399410"/>
                  </a:lnTo>
                  <a:lnTo>
                    <a:pt x="721859" y="398503"/>
                  </a:lnTo>
                  <a:lnTo>
                    <a:pt x="725945" y="397595"/>
                  </a:lnTo>
                  <a:lnTo>
                    <a:pt x="730032" y="397141"/>
                  </a:lnTo>
                  <a:lnTo>
                    <a:pt x="734345" y="396915"/>
                  </a:lnTo>
                  <a:lnTo>
                    <a:pt x="738658" y="396688"/>
                  </a:lnTo>
                  <a:lnTo>
                    <a:pt x="744106" y="396915"/>
                  </a:lnTo>
                  <a:lnTo>
                    <a:pt x="749554" y="397595"/>
                  </a:lnTo>
                  <a:lnTo>
                    <a:pt x="754775" y="398276"/>
                  </a:lnTo>
                  <a:lnTo>
                    <a:pt x="759770" y="399637"/>
                  </a:lnTo>
                  <a:lnTo>
                    <a:pt x="764764" y="400998"/>
                  </a:lnTo>
                  <a:lnTo>
                    <a:pt x="769758" y="403040"/>
                  </a:lnTo>
                  <a:lnTo>
                    <a:pt x="774298" y="405082"/>
                  </a:lnTo>
                  <a:lnTo>
                    <a:pt x="778838" y="407577"/>
                  </a:lnTo>
                  <a:lnTo>
                    <a:pt x="916859" y="288925"/>
                  </a:lnTo>
                  <a:close/>
                  <a:moveTo>
                    <a:pt x="607752" y="120128"/>
                  </a:moveTo>
                  <a:lnTo>
                    <a:pt x="595738" y="120581"/>
                  </a:lnTo>
                  <a:lnTo>
                    <a:pt x="583950" y="121488"/>
                  </a:lnTo>
                  <a:lnTo>
                    <a:pt x="571936" y="122621"/>
                  </a:lnTo>
                  <a:lnTo>
                    <a:pt x="559921" y="123755"/>
                  </a:lnTo>
                  <a:lnTo>
                    <a:pt x="548133" y="125341"/>
                  </a:lnTo>
                  <a:lnTo>
                    <a:pt x="536119" y="127154"/>
                  </a:lnTo>
                  <a:lnTo>
                    <a:pt x="524331" y="129421"/>
                  </a:lnTo>
                  <a:lnTo>
                    <a:pt x="512543" y="131688"/>
                  </a:lnTo>
                  <a:lnTo>
                    <a:pt x="500755" y="134407"/>
                  </a:lnTo>
                  <a:lnTo>
                    <a:pt x="489194" y="137581"/>
                  </a:lnTo>
                  <a:lnTo>
                    <a:pt x="477406" y="140754"/>
                  </a:lnTo>
                  <a:lnTo>
                    <a:pt x="466072" y="144380"/>
                  </a:lnTo>
                  <a:lnTo>
                    <a:pt x="454511" y="148234"/>
                  </a:lnTo>
                  <a:lnTo>
                    <a:pt x="443176" y="152313"/>
                  </a:lnTo>
                  <a:lnTo>
                    <a:pt x="431615" y="156620"/>
                  </a:lnTo>
                  <a:lnTo>
                    <a:pt x="420508" y="161380"/>
                  </a:lnTo>
                  <a:lnTo>
                    <a:pt x="409400" y="166593"/>
                  </a:lnTo>
                  <a:lnTo>
                    <a:pt x="398519" y="171579"/>
                  </a:lnTo>
                  <a:lnTo>
                    <a:pt x="387411" y="177246"/>
                  </a:lnTo>
                  <a:lnTo>
                    <a:pt x="376530" y="183139"/>
                  </a:lnTo>
                  <a:lnTo>
                    <a:pt x="365876" y="189485"/>
                  </a:lnTo>
                  <a:lnTo>
                    <a:pt x="355221" y="195831"/>
                  </a:lnTo>
                  <a:lnTo>
                    <a:pt x="344794" y="202631"/>
                  </a:lnTo>
                  <a:lnTo>
                    <a:pt x="334593" y="209431"/>
                  </a:lnTo>
                  <a:lnTo>
                    <a:pt x="324392" y="216684"/>
                  </a:lnTo>
                  <a:lnTo>
                    <a:pt x="314191" y="224163"/>
                  </a:lnTo>
                  <a:lnTo>
                    <a:pt x="304443" y="232323"/>
                  </a:lnTo>
                  <a:lnTo>
                    <a:pt x="294695" y="240483"/>
                  </a:lnTo>
                  <a:lnTo>
                    <a:pt x="284948" y="248869"/>
                  </a:lnTo>
                  <a:lnTo>
                    <a:pt x="275654" y="257482"/>
                  </a:lnTo>
                  <a:lnTo>
                    <a:pt x="266359" y="266548"/>
                  </a:lnTo>
                  <a:lnTo>
                    <a:pt x="257518" y="275614"/>
                  </a:lnTo>
                  <a:lnTo>
                    <a:pt x="248678" y="285134"/>
                  </a:lnTo>
                  <a:lnTo>
                    <a:pt x="240290" y="294654"/>
                  </a:lnTo>
                  <a:lnTo>
                    <a:pt x="232129" y="304400"/>
                  </a:lnTo>
                  <a:lnTo>
                    <a:pt x="224195" y="314373"/>
                  </a:lnTo>
                  <a:lnTo>
                    <a:pt x="216714" y="324346"/>
                  </a:lnTo>
                  <a:lnTo>
                    <a:pt x="209460" y="334545"/>
                  </a:lnTo>
                  <a:lnTo>
                    <a:pt x="202433" y="344971"/>
                  </a:lnTo>
                  <a:lnTo>
                    <a:pt x="195632" y="355397"/>
                  </a:lnTo>
                  <a:lnTo>
                    <a:pt x="189058" y="366050"/>
                  </a:lnTo>
                  <a:lnTo>
                    <a:pt x="183164" y="376703"/>
                  </a:lnTo>
                  <a:lnTo>
                    <a:pt x="177271" y="387583"/>
                  </a:lnTo>
                  <a:lnTo>
                    <a:pt x="171603" y="398462"/>
                  </a:lnTo>
                  <a:lnTo>
                    <a:pt x="166390" y="409342"/>
                  </a:lnTo>
                  <a:lnTo>
                    <a:pt x="161402" y="420448"/>
                  </a:lnTo>
                  <a:lnTo>
                    <a:pt x="156642" y="431554"/>
                  </a:lnTo>
                  <a:lnTo>
                    <a:pt x="152108" y="443114"/>
                  </a:lnTo>
                  <a:lnTo>
                    <a:pt x="148028" y="454673"/>
                  </a:lnTo>
                  <a:lnTo>
                    <a:pt x="144174" y="466006"/>
                  </a:lnTo>
                  <a:lnTo>
                    <a:pt x="140774" y="477565"/>
                  </a:lnTo>
                  <a:lnTo>
                    <a:pt x="137373" y="489125"/>
                  </a:lnTo>
                  <a:lnTo>
                    <a:pt x="134426" y="500911"/>
                  </a:lnTo>
                  <a:lnTo>
                    <a:pt x="131706" y="512470"/>
                  </a:lnTo>
                  <a:lnTo>
                    <a:pt x="129213" y="524256"/>
                  </a:lnTo>
                  <a:lnTo>
                    <a:pt x="127172" y="536269"/>
                  </a:lnTo>
                  <a:lnTo>
                    <a:pt x="125359" y="548055"/>
                  </a:lnTo>
                  <a:lnTo>
                    <a:pt x="123772" y="560068"/>
                  </a:lnTo>
                  <a:lnTo>
                    <a:pt x="122185" y="571854"/>
                  </a:lnTo>
                  <a:lnTo>
                    <a:pt x="121278" y="583867"/>
                  </a:lnTo>
                  <a:lnTo>
                    <a:pt x="120598" y="595880"/>
                  </a:lnTo>
                  <a:lnTo>
                    <a:pt x="120145" y="607666"/>
                  </a:lnTo>
                  <a:lnTo>
                    <a:pt x="120145" y="619905"/>
                  </a:lnTo>
                  <a:lnTo>
                    <a:pt x="120145" y="631918"/>
                  </a:lnTo>
                  <a:lnTo>
                    <a:pt x="120598" y="643704"/>
                  </a:lnTo>
                  <a:lnTo>
                    <a:pt x="121278" y="655717"/>
                  </a:lnTo>
                  <a:lnTo>
                    <a:pt x="122185" y="667503"/>
                  </a:lnTo>
                  <a:lnTo>
                    <a:pt x="123772" y="679516"/>
                  </a:lnTo>
                  <a:lnTo>
                    <a:pt x="125359" y="691529"/>
                  </a:lnTo>
                  <a:lnTo>
                    <a:pt x="127172" y="703315"/>
                  </a:lnTo>
                  <a:lnTo>
                    <a:pt x="129213" y="715328"/>
                  </a:lnTo>
                  <a:lnTo>
                    <a:pt x="131706" y="726887"/>
                  </a:lnTo>
                  <a:lnTo>
                    <a:pt x="134426" y="738673"/>
                  </a:lnTo>
                  <a:lnTo>
                    <a:pt x="137373" y="750460"/>
                  </a:lnTo>
                  <a:lnTo>
                    <a:pt x="140774" y="762019"/>
                  </a:lnTo>
                  <a:lnTo>
                    <a:pt x="144174" y="773579"/>
                  </a:lnTo>
                  <a:lnTo>
                    <a:pt x="148028" y="784911"/>
                  </a:lnTo>
                  <a:lnTo>
                    <a:pt x="152108" y="796471"/>
                  </a:lnTo>
                  <a:lnTo>
                    <a:pt x="156642" y="807804"/>
                  </a:lnTo>
                  <a:lnTo>
                    <a:pt x="161402" y="819136"/>
                  </a:lnTo>
                  <a:lnTo>
                    <a:pt x="166390" y="830016"/>
                  </a:lnTo>
                  <a:lnTo>
                    <a:pt x="171603" y="841122"/>
                  </a:lnTo>
                  <a:lnTo>
                    <a:pt x="177271" y="852002"/>
                  </a:lnTo>
                  <a:lnTo>
                    <a:pt x="183164" y="862881"/>
                  </a:lnTo>
                  <a:lnTo>
                    <a:pt x="189058" y="873534"/>
                  </a:lnTo>
                  <a:lnTo>
                    <a:pt x="195632" y="884187"/>
                  </a:lnTo>
                  <a:lnTo>
                    <a:pt x="202433" y="894613"/>
                  </a:lnTo>
                  <a:lnTo>
                    <a:pt x="209460" y="904813"/>
                  </a:lnTo>
                  <a:lnTo>
                    <a:pt x="216714" y="915239"/>
                  </a:lnTo>
                  <a:lnTo>
                    <a:pt x="224195" y="925212"/>
                  </a:lnTo>
                  <a:lnTo>
                    <a:pt x="232129" y="934958"/>
                  </a:lnTo>
                  <a:lnTo>
                    <a:pt x="240290" y="944931"/>
                  </a:lnTo>
                  <a:lnTo>
                    <a:pt x="248678" y="954450"/>
                  </a:lnTo>
                  <a:lnTo>
                    <a:pt x="257518" y="963743"/>
                  </a:lnTo>
                  <a:lnTo>
                    <a:pt x="266359" y="973036"/>
                  </a:lnTo>
                  <a:lnTo>
                    <a:pt x="275654" y="982102"/>
                  </a:lnTo>
                  <a:lnTo>
                    <a:pt x="284948" y="990715"/>
                  </a:lnTo>
                  <a:lnTo>
                    <a:pt x="294695" y="999102"/>
                  </a:lnTo>
                  <a:lnTo>
                    <a:pt x="304443" y="1007261"/>
                  </a:lnTo>
                  <a:lnTo>
                    <a:pt x="314191" y="1015194"/>
                  </a:lnTo>
                  <a:lnTo>
                    <a:pt x="324392" y="1022674"/>
                  </a:lnTo>
                  <a:lnTo>
                    <a:pt x="334593" y="1029927"/>
                  </a:lnTo>
                  <a:lnTo>
                    <a:pt x="344794" y="1036953"/>
                  </a:lnTo>
                  <a:lnTo>
                    <a:pt x="355221" y="1043753"/>
                  </a:lnTo>
                  <a:lnTo>
                    <a:pt x="365876" y="1050099"/>
                  </a:lnTo>
                  <a:lnTo>
                    <a:pt x="376530" y="1056446"/>
                  </a:lnTo>
                  <a:lnTo>
                    <a:pt x="387411" y="1062339"/>
                  </a:lnTo>
                  <a:lnTo>
                    <a:pt x="398292" y="1067779"/>
                  </a:lnTo>
                  <a:lnTo>
                    <a:pt x="409400" y="1072992"/>
                  </a:lnTo>
                  <a:lnTo>
                    <a:pt x="420508" y="1078205"/>
                  </a:lnTo>
                  <a:lnTo>
                    <a:pt x="431615" y="1082738"/>
                  </a:lnTo>
                  <a:lnTo>
                    <a:pt x="443176" y="1087271"/>
                  </a:lnTo>
                  <a:lnTo>
                    <a:pt x="454511" y="1091351"/>
                  </a:lnTo>
                  <a:lnTo>
                    <a:pt x="466072" y="1095204"/>
                  </a:lnTo>
                  <a:lnTo>
                    <a:pt x="477406" y="1098830"/>
                  </a:lnTo>
                  <a:lnTo>
                    <a:pt x="489194" y="1102004"/>
                  </a:lnTo>
                  <a:lnTo>
                    <a:pt x="500755" y="1104950"/>
                  </a:lnTo>
                  <a:lnTo>
                    <a:pt x="512543" y="1107897"/>
                  </a:lnTo>
                  <a:lnTo>
                    <a:pt x="524331" y="1110163"/>
                  </a:lnTo>
                  <a:lnTo>
                    <a:pt x="536119" y="1112203"/>
                  </a:lnTo>
                  <a:lnTo>
                    <a:pt x="548133" y="1114243"/>
                  </a:lnTo>
                  <a:lnTo>
                    <a:pt x="559921" y="1115830"/>
                  </a:lnTo>
                  <a:lnTo>
                    <a:pt x="571936" y="1116963"/>
                  </a:lnTo>
                  <a:lnTo>
                    <a:pt x="583950" y="1118096"/>
                  </a:lnTo>
                  <a:lnTo>
                    <a:pt x="595738" y="1118776"/>
                  </a:lnTo>
                  <a:lnTo>
                    <a:pt x="607752" y="1119230"/>
                  </a:lnTo>
                  <a:lnTo>
                    <a:pt x="619540" y="1119230"/>
                  </a:lnTo>
                  <a:lnTo>
                    <a:pt x="631782" y="1119230"/>
                  </a:lnTo>
                  <a:lnTo>
                    <a:pt x="643796" y="1118776"/>
                  </a:lnTo>
                  <a:lnTo>
                    <a:pt x="655584" y="1118096"/>
                  </a:lnTo>
                  <a:lnTo>
                    <a:pt x="667598" y="1116963"/>
                  </a:lnTo>
                  <a:lnTo>
                    <a:pt x="679613" y="1115830"/>
                  </a:lnTo>
                  <a:lnTo>
                    <a:pt x="691401" y="1114243"/>
                  </a:lnTo>
                  <a:lnTo>
                    <a:pt x="703415" y="1112203"/>
                  </a:lnTo>
                  <a:lnTo>
                    <a:pt x="715203" y="1110163"/>
                  </a:lnTo>
                  <a:lnTo>
                    <a:pt x="726991" y="1107897"/>
                  </a:lnTo>
                  <a:lnTo>
                    <a:pt x="738779" y="1104950"/>
                  </a:lnTo>
                  <a:lnTo>
                    <a:pt x="750340" y="1102004"/>
                  </a:lnTo>
                  <a:lnTo>
                    <a:pt x="762128" y="1098830"/>
                  </a:lnTo>
                  <a:lnTo>
                    <a:pt x="773462" y="1095204"/>
                  </a:lnTo>
                  <a:lnTo>
                    <a:pt x="785023" y="1091351"/>
                  </a:lnTo>
                  <a:lnTo>
                    <a:pt x="796358" y="1087271"/>
                  </a:lnTo>
                  <a:lnTo>
                    <a:pt x="807692" y="1082738"/>
                  </a:lnTo>
                  <a:lnTo>
                    <a:pt x="819026" y="1078205"/>
                  </a:lnTo>
                  <a:lnTo>
                    <a:pt x="830134" y="1072992"/>
                  </a:lnTo>
                  <a:lnTo>
                    <a:pt x="841015" y="1067779"/>
                  </a:lnTo>
                  <a:lnTo>
                    <a:pt x="852123" y="1062339"/>
                  </a:lnTo>
                  <a:lnTo>
                    <a:pt x="862777" y="1056446"/>
                  </a:lnTo>
                  <a:lnTo>
                    <a:pt x="873658" y="1050099"/>
                  </a:lnTo>
                  <a:lnTo>
                    <a:pt x="884086" y="1043753"/>
                  </a:lnTo>
                  <a:lnTo>
                    <a:pt x="894740" y="1036953"/>
                  </a:lnTo>
                  <a:lnTo>
                    <a:pt x="904941" y="1029927"/>
                  </a:lnTo>
                  <a:lnTo>
                    <a:pt x="915142" y="1022674"/>
                  </a:lnTo>
                  <a:lnTo>
                    <a:pt x="925343" y="1015194"/>
                  </a:lnTo>
                  <a:lnTo>
                    <a:pt x="935091" y="1007261"/>
                  </a:lnTo>
                  <a:lnTo>
                    <a:pt x="944839" y="999102"/>
                  </a:lnTo>
                  <a:lnTo>
                    <a:pt x="954586" y="990715"/>
                  </a:lnTo>
                  <a:lnTo>
                    <a:pt x="963880" y="982102"/>
                  </a:lnTo>
                  <a:lnTo>
                    <a:pt x="972948" y="973036"/>
                  </a:lnTo>
                  <a:lnTo>
                    <a:pt x="982016" y="963743"/>
                  </a:lnTo>
                  <a:lnTo>
                    <a:pt x="990856" y="954450"/>
                  </a:lnTo>
                  <a:lnTo>
                    <a:pt x="999244" y="944931"/>
                  </a:lnTo>
                  <a:lnTo>
                    <a:pt x="1007405" y="934958"/>
                  </a:lnTo>
                  <a:lnTo>
                    <a:pt x="1015339" y="925212"/>
                  </a:lnTo>
                  <a:lnTo>
                    <a:pt x="1022820" y="915239"/>
                  </a:lnTo>
                  <a:lnTo>
                    <a:pt x="1030074" y="904813"/>
                  </a:lnTo>
                  <a:lnTo>
                    <a:pt x="1037101" y="894613"/>
                  </a:lnTo>
                  <a:lnTo>
                    <a:pt x="1043902" y="884187"/>
                  </a:lnTo>
                  <a:lnTo>
                    <a:pt x="1050249" y="873534"/>
                  </a:lnTo>
                  <a:lnTo>
                    <a:pt x="1056370" y="862881"/>
                  </a:lnTo>
                  <a:lnTo>
                    <a:pt x="1062263" y="852002"/>
                  </a:lnTo>
                  <a:lnTo>
                    <a:pt x="1067931" y="841122"/>
                  </a:lnTo>
                  <a:lnTo>
                    <a:pt x="1073144" y="830016"/>
                  </a:lnTo>
                  <a:lnTo>
                    <a:pt x="1078132" y="819136"/>
                  </a:lnTo>
                  <a:lnTo>
                    <a:pt x="1082892" y="807804"/>
                  </a:lnTo>
                  <a:lnTo>
                    <a:pt x="1087426" y="796471"/>
                  </a:lnTo>
                  <a:lnTo>
                    <a:pt x="1091280" y="784911"/>
                  </a:lnTo>
                  <a:lnTo>
                    <a:pt x="1095360" y="773579"/>
                  </a:lnTo>
                  <a:lnTo>
                    <a:pt x="1098760" y="762019"/>
                  </a:lnTo>
                  <a:lnTo>
                    <a:pt x="1102161" y="750460"/>
                  </a:lnTo>
                  <a:lnTo>
                    <a:pt x="1105108" y="738673"/>
                  </a:lnTo>
                  <a:lnTo>
                    <a:pt x="1107828" y="726887"/>
                  </a:lnTo>
                  <a:lnTo>
                    <a:pt x="1110321" y="715328"/>
                  </a:lnTo>
                  <a:lnTo>
                    <a:pt x="1112362" y="703315"/>
                  </a:lnTo>
                  <a:lnTo>
                    <a:pt x="1114175" y="691529"/>
                  </a:lnTo>
                  <a:lnTo>
                    <a:pt x="1115762" y="679516"/>
                  </a:lnTo>
                  <a:lnTo>
                    <a:pt x="1117122" y="667503"/>
                  </a:lnTo>
                  <a:lnTo>
                    <a:pt x="1118256" y="655717"/>
                  </a:lnTo>
                  <a:lnTo>
                    <a:pt x="1118936" y="643704"/>
                  </a:lnTo>
                  <a:lnTo>
                    <a:pt x="1119389" y="631918"/>
                  </a:lnTo>
                  <a:lnTo>
                    <a:pt x="1119389" y="619905"/>
                  </a:lnTo>
                  <a:lnTo>
                    <a:pt x="1119389" y="607666"/>
                  </a:lnTo>
                  <a:lnTo>
                    <a:pt x="1118936" y="595880"/>
                  </a:lnTo>
                  <a:lnTo>
                    <a:pt x="1118256" y="583867"/>
                  </a:lnTo>
                  <a:lnTo>
                    <a:pt x="1117122" y="571854"/>
                  </a:lnTo>
                  <a:lnTo>
                    <a:pt x="1115762" y="560068"/>
                  </a:lnTo>
                  <a:lnTo>
                    <a:pt x="1114175" y="548055"/>
                  </a:lnTo>
                  <a:lnTo>
                    <a:pt x="1112362" y="536269"/>
                  </a:lnTo>
                  <a:lnTo>
                    <a:pt x="1110321" y="524256"/>
                  </a:lnTo>
                  <a:lnTo>
                    <a:pt x="1107828" y="512470"/>
                  </a:lnTo>
                  <a:lnTo>
                    <a:pt x="1105108" y="500911"/>
                  </a:lnTo>
                  <a:lnTo>
                    <a:pt x="1102161" y="489125"/>
                  </a:lnTo>
                  <a:lnTo>
                    <a:pt x="1098760" y="477565"/>
                  </a:lnTo>
                  <a:lnTo>
                    <a:pt x="1095360" y="466006"/>
                  </a:lnTo>
                  <a:lnTo>
                    <a:pt x="1091280" y="454673"/>
                  </a:lnTo>
                  <a:lnTo>
                    <a:pt x="1087426" y="443114"/>
                  </a:lnTo>
                  <a:lnTo>
                    <a:pt x="1082892" y="431554"/>
                  </a:lnTo>
                  <a:lnTo>
                    <a:pt x="1078132" y="420448"/>
                  </a:lnTo>
                  <a:lnTo>
                    <a:pt x="1073144" y="409342"/>
                  </a:lnTo>
                  <a:lnTo>
                    <a:pt x="1067931" y="398462"/>
                  </a:lnTo>
                  <a:lnTo>
                    <a:pt x="1062263" y="387583"/>
                  </a:lnTo>
                  <a:lnTo>
                    <a:pt x="1056370" y="376703"/>
                  </a:lnTo>
                  <a:lnTo>
                    <a:pt x="1050249" y="366050"/>
                  </a:lnTo>
                  <a:lnTo>
                    <a:pt x="1043902" y="355397"/>
                  </a:lnTo>
                  <a:lnTo>
                    <a:pt x="1037101" y="344971"/>
                  </a:lnTo>
                  <a:lnTo>
                    <a:pt x="1030074" y="334545"/>
                  </a:lnTo>
                  <a:lnTo>
                    <a:pt x="1022820" y="324346"/>
                  </a:lnTo>
                  <a:lnTo>
                    <a:pt x="1015339" y="314373"/>
                  </a:lnTo>
                  <a:lnTo>
                    <a:pt x="1007405" y="304400"/>
                  </a:lnTo>
                  <a:lnTo>
                    <a:pt x="999244" y="294654"/>
                  </a:lnTo>
                  <a:lnTo>
                    <a:pt x="990856" y="285134"/>
                  </a:lnTo>
                  <a:lnTo>
                    <a:pt x="982016" y="275614"/>
                  </a:lnTo>
                  <a:lnTo>
                    <a:pt x="972948" y="266548"/>
                  </a:lnTo>
                  <a:lnTo>
                    <a:pt x="963880" y="257482"/>
                  </a:lnTo>
                  <a:lnTo>
                    <a:pt x="954586" y="248869"/>
                  </a:lnTo>
                  <a:lnTo>
                    <a:pt x="944839" y="240483"/>
                  </a:lnTo>
                  <a:lnTo>
                    <a:pt x="935091" y="232323"/>
                  </a:lnTo>
                  <a:lnTo>
                    <a:pt x="925343" y="224163"/>
                  </a:lnTo>
                  <a:lnTo>
                    <a:pt x="915142" y="216684"/>
                  </a:lnTo>
                  <a:lnTo>
                    <a:pt x="904941" y="209431"/>
                  </a:lnTo>
                  <a:lnTo>
                    <a:pt x="894740" y="202631"/>
                  </a:lnTo>
                  <a:lnTo>
                    <a:pt x="884086" y="195831"/>
                  </a:lnTo>
                  <a:lnTo>
                    <a:pt x="873658" y="189485"/>
                  </a:lnTo>
                  <a:lnTo>
                    <a:pt x="862777" y="183139"/>
                  </a:lnTo>
                  <a:lnTo>
                    <a:pt x="852123" y="177246"/>
                  </a:lnTo>
                  <a:lnTo>
                    <a:pt x="841015" y="171579"/>
                  </a:lnTo>
                  <a:lnTo>
                    <a:pt x="830134" y="166593"/>
                  </a:lnTo>
                  <a:lnTo>
                    <a:pt x="819026" y="161380"/>
                  </a:lnTo>
                  <a:lnTo>
                    <a:pt x="807692" y="156620"/>
                  </a:lnTo>
                  <a:lnTo>
                    <a:pt x="796358" y="152313"/>
                  </a:lnTo>
                  <a:lnTo>
                    <a:pt x="785023" y="148234"/>
                  </a:lnTo>
                  <a:lnTo>
                    <a:pt x="773462" y="144380"/>
                  </a:lnTo>
                  <a:lnTo>
                    <a:pt x="762128" y="140754"/>
                  </a:lnTo>
                  <a:lnTo>
                    <a:pt x="750340" y="137581"/>
                  </a:lnTo>
                  <a:lnTo>
                    <a:pt x="738779" y="134407"/>
                  </a:lnTo>
                  <a:lnTo>
                    <a:pt x="726991" y="131688"/>
                  </a:lnTo>
                  <a:lnTo>
                    <a:pt x="715203" y="129421"/>
                  </a:lnTo>
                  <a:lnTo>
                    <a:pt x="703415" y="127154"/>
                  </a:lnTo>
                  <a:lnTo>
                    <a:pt x="691401" y="125341"/>
                  </a:lnTo>
                  <a:lnTo>
                    <a:pt x="679613" y="123755"/>
                  </a:lnTo>
                  <a:lnTo>
                    <a:pt x="667598" y="122621"/>
                  </a:lnTo>
                  <a:lnTo>
                    <a:pt x="655584" y="121488"/>
                  </a:lnTo>
                  <a:lnTo>
                    <a:pt x="643796" y="120581"/>
                  </a:lnTo>
                  <a:lnTo>
                    <a:pt x="631782" y="120128"/>
                  </a:lnTo>
                  <a:lnTo>
                    <a:pt x="619540" y="120128"/>
                  </a:lnTo>
                  <a:lnTo>
                    <a:pt x="607752" y="120128"/>
                  </a:lnTo>
                  <a:close/>
                  <a:moveTo>
                    <a:pt x="619540" y="0"/>
                  </a:moveTo>
                  <a:lnTo>
                    <a:pt x="634502" y="227"/>
                  </a:lnTo>
                  <a:lnTo>
                    <a:pt x="649690" y="907"/>
                  </a:lnTo>
                  <a:lnTo>
                    <a:pt x="664198" y="1587"/>
                  </a:lnTo>
                  <a:lnTo>
                    <a:pt x="678933" y="3173"/>
                  </a:lnTo>
                  <a:lnTo>
                    <a:pt x="694121" y="4533"/>
                  </a:lnTo>
                  <a:lnTo>
                    <a:pt x="708629" y="6573"/>
                  </a:lnTo>
                  <a:lnTo>
                    <a:pt x="723364" y="8840"/>
                  </a:lnTo>
                  <a:lnTo>
                    <a:pt x="738098" y="11560"/>
                  </a:lnTo>
                  <a:lnTo>
                    <a:pt x="752607" y="14506"/>
                  </a:lnTo>
                  <a:lnTo>
                    <a:pt x="767115" y="17906"/>
                  </a:lnTo>
                  <a:lnTo>
                    <a:pt x="781623" y="21533"/>
                  </a:lnTo>
                  <a:lnTo>
                    <a:pt x="796131" y="25839"/>
                  </a:lnTo>
                  <a:lnTo>
                    <a:pt x="810412" y="30146"/>
                  </a:lnTo>
                  <a:lnTo>
                    <a:pt x="824694" y="34905"/>
                  </a:lnTo>
                  <a:lnTo>
                    <a:pt x="838975" y="40118"/>
                  </a:lnTo>
                  <a:lnTo>
                    <a:pt x="853030" y="45558"/>
                  </a:lnTo>
                  <a:lnTo>
                    <a:pt x="866858" y="51451"/>
                  </a:lnTo>
                  <a:lnTo>
                    <a:pt x="880686" y="57571"/>
                  </a:lnTo>
                  <a:lnTo>
                    <a:pt x="894514" y="64144"/>
                  </a:lnTo>
                  <a:lnTo>
                    <a:pt x="907888" y="71170"/>
                  </a:lnTo>
                  <a:lnTo>
                    <a:pt x="921263" y="78423"/>
                  </a:lnTo>
                  <a:lnTo>
                    <a:pt x="934638" y="85903"/>
                  </a:lnTo>
                  <a:lnTo>
                    <a:pt x="947786" y="93836"/>
                  </a:lnTo>
                  <a:lnTo>
                    <a:pt x="960934" y="102222"/>
                  </a:lnTo>
                  <a:lnTo>
                    <a:pt x="973401" y="110835"/>
                  </a:lnTo>
                  <a:lnTo>
                    <a:pt x="986096" y="119901"/>
                  </a:lnTo>
                  <a:lnTo>
                    <a:pt x="998791" y="129421"/>
                  </a:lnTo>
                  <a:lnTo>
                    <a:pt x="1010805" y="139167"/>
                  </a:lnTo>
                  <a:lnTo>
                    <a:pt x="1023046" y="149140"/>
                  </a:lnTo>
                  <a:lnTo>
                    <a:pt x="1034607" y="159793"/>
                  </a:lnTo>
                  <a:lnTo>
                    <a:pt x="1046395" y="170446"/>
                  </a:lnTo>
                  <a:lnTo>
                    <a:pt x="1057956" y="181779"/>
                  </a:lnTo>
                  <a:lnTo>
                    <a:pt x="1067251" y="191072"/>
                  </a:lnTo>
                  <a:lnTo>
                    <a:pt x="1076318" y="200591"/>
                  </a:lnTo>
                  <a:lnTo>
                    <a:pt x="1084932" y="210564"/>
                  </a:lnTo>
                  <a:lnTo>
                    <a:pt x="1093546" y="220310"/>
                  </a:lnTo>
                  <a:lnTo>
                    <a:pt x="1101934" y="230283"/>
                  </a:lnTo>
                  <a:lnTo>
                    <a:pt x="1110095" y="240709"/>
                  </a:lnTo>
                  <a:lnTo>
                    <a:pt x="1117802" y="250909"/>
                  </a:lnTo>
                  <a:lnTo>
                    <a:pt x="1125510" y="261108"/>
                  </a:lnTo>
                  <a:lnTo>
                    <a:pt x="1132764" y="271988"/>
                  </a:lnTo>
                  <a:lnTo>
                    <a:pt x="1139791" y="282414"/>
                  </a:lnTo>
                  <a:lnTo>
                    <a:pt x="1146592" y="293294"/>
                  </a:lnTo>
                  <a:lnTo>
                    <a:pt x="1153166" y="304173"/>
                  </a:lnTo>
                  <a:lnTo>
                    <a:pt x="1159513" y="315279"/>
                  </a:lnTo>
                  <a:lnTo>
                    <a:pt x="1165634" y="326159"/>
                  </a:lnTo>
                  <a:lnTo>
                    <a:pt x="1171527" y="337492"/>
                  </a:lnTo>
                  <a:lnTo>
                    <a:pt x="1177195" y="348598"/>
                  </a:lnTo>
                  <a:lnTo>
                    <a:pt x="1182408" y="360157"/>
                  </a:lnTo>
                  <a:lnTo>
                    <a:pt x="1187622" y="371490"/>
                  </a:lnTo>
                  <a:lnTo>
                    <a:pt x="1192610" y="383050"/>
                  </a:lnTo>
                  <a:lnTo>
                    <a:pt x="1197143" y="394609"/>
                  </a:lnTo>
                  <a:lnTo>
                    <a:pt x="1201677" y="406395"/>
                  </a:lnTo>
                  <a:lnTo>
                    <a:pt x="1205984" y="418181"/>
                  </a:lnTo>
                  <a:lnTo>
                    <a:pt x="1209611" y="429741"/>
                  </a:lnTo>
                  <a:lnTo>
                    <a:pt x="1213465" y="441754"/>
                  </a:lnTo>
                  <a:lnTo>
                    <a:pt x="1216865" y="453540"/>
                  </a:lnTo>
                  <a:lnTo>
                    <a:pt x="1219812" y="465552"/>
                  </a:lnTo>
                  <a:lnTo>
                    <a:pt x="1222986" y="477792"/>
                  </a:lnTo>
                  <a:lnTo>
                    <a:pt x="1225706" y="489578"/>
                  </a:lnTo>
                  <a:lnTo>
                    <a:pt x="1228200" y="501818"/>
                  </a:lnTo>
                  <a:lnTo>
                    <a:pt x="1230240" y="514057"/>
                  </a:lnTo>
                  <a:lnTo>
                    <a:pt x="1232280" y="526070"/>
                  </a:lnTo>
                  <a:lnTo>
                    <a:pt x="1233867" y="538536"/>
                  </a:lnTo>
                  <a:lnTo>
                    <a:pt x="1235680" y="550775"/>
                  </a:lnTo>
                  <a:lnTo>
                    <a:pt x="1236814" y="563015"/>
                  </a:lnTo>
                  <a:lnTo>
                    <a:pt x="1237720" y="575254"/>
                  </a:lnTo>
                  <a:lnTo>
                    <a:pt x="1238401" y="587720"/>
                  </a:lnTo>
                  <a:lnTo>
                    <a:pt x="1239081" y="599733"/>
                  </a:lnTo>
                  <a:lnTo>
                    <a:pt x="1239307" y="612199"/>
                  </a:lnTo>
                  <a:lnTo>
                    <a:pt x="1239307" y="624665"/>
                  </a:lnTo>
                  <a:lnTo>
                    <a:pt x="1239081" y="636678"/>
                  </a:lnTo>
                  <a:lnTo>
                    <a:pt x="1238627" y="649144"/>
                  </a:lnTo>
                  <a:lnTo>
                    <a:pt x="1237947" y="661610"/>
                  </a:lnTo>
                  <a:lnTo>
                    <a:pt x="1237040" y="673623"/>
                  </a:lnTo>
                  <a:lnTo>
                    <a:pt x="1235907" y="686089"/>
                  </a:lnTo>
                  <a:lnTo>
                    <a:pt x="1234320" y="698102"/>
                  </a:lnTo>
                  <a:lnTo>
                    <a:pt x="1232507" y="710341"/>
                  </a:lnTo>
                  <a:lnTo>
                    <a:pt x="1230693" y="722807"/>
                  </a:lnTo>
                  <a:lnTo>
                    <a:pt x="1228653" y="734820"/>
                  </a:lnTo>
                  <a:lnTo>
                    <a:pt x="1226159" y="746833"/>
                  </a:lnTo>
                  <a:lnTo>
                    <a:pt x="1223439" y="759073"/>
                  </a:lnTo>
                  <a:lnTo>
                    <a:pt x="1220719" y="771085"/>
                  </a:lnTo>
                  <a:lnTo>
                    <a:pt x="1217545" y="783098"/>
                  </a:lnTo>
                  <a:lnTo>
                    <a:pt x="1214145" y="795111"/>
                  </a:lnTo>
                  <a:lnTo>
                    <a:pt x="1210518" y="806897"/>
                  </a:lnTo>
                  <a:lnTo>
                    <a:pt x="1206664" y="818683"/>
                  </a:lnTo>
                  <a:lnTo>
                    <a:pt x="1202357" y="830469"/>
                  </a:lnTo>
                  <a:lnTo>
                    <a:pt x="1198277" y="842255"/>
                  </a:lnTo>
                  <a:lnTo>
                    <a:pt x="1193516" y="853588"/>
                  </a:lnTo>
                  <a:lnTo>
                    <a:pt x="1188529" y="865374"/>
                  </a:lnTo>
                  <a:lnTo>
                    <a:pt x="1183769" y="876934"/>
                  </a:lnTo>
                  <a:lnTo>
                    <a:pt x="1178328" y="888267"/>
                  </a:lnTo>
                  <a:lnTo>
                    <a:pt x="1172661" y="899599"/>
                  </a:lnTo>
                  <a:lnTo>
                    <a:pt x="1166767" y="910706"/>
                  </a:lnTo>
                  <a:lnTo>
                    <a:pt x="1160646" y="921812"/>
                  </a:lnTo>
                  <a:lnTo>
                    <a:pt x="1534229" y="1295115"/>
                  </a:lnTo>
                  <a:lnTo>
                    <a:pt x="1540350" y="1301461"/>
                  </a:lnTo>
                  <a:lnTo>
                    <a:pt x="1545790" y="1308034"/>
                  </a:lnTo>
                  <a:lnTo>
                    <a:pt x="1551231" y="1314607"/>
                  </a:lnTo>
                  <a:lnTo>
                    <a:pt x="1556445" y="1321407"/>
                  </a:lnTo>
                  <a:lnTo>
                    <a:pt x="1560752" y="1328433"/>
                  </a:lnTo>
                  <a:lnTo>
                    <a:pt x="1565286" y="1335460"/>
                  </a:lnTo>
                  <a:lnTo>
                    <a:pt x="1569366" y="1342713"/>
                  </a:lnTo>
                  <a:lnTo>
                    <a:pt x="1572766" y="1349966"/>
                  </a:lnTo>
                  <a:lnTo>
                    <a:pt x="1576167" y="1357219"/>
                  </a:lnTo>
                  <a:lnTo>
                    <a:pt x="1578887" y="1364698"/>
                  </a:lnTo>
                  <a:lnTo>
                    <a:pt x="1581381" y="1372178"/>
                  </a:lnTo>
                  <a:lnTo>
                    <a:pt x="1583648" y="1379658"/>
                  </a:lnTo>
                  <a:lnTo>
                    <a:pt x="1585461" y="1387137"/>
                  </a:lnTo>
                  <a:lnTo>
                    <a:pt x="1586821" y="1394617"/>
                  </a:lnTo>
                  <a:lnTo>
                    <a:pt x="1587955" y="1402323"/>
                  </a:lnTo>
                  <a:lnTo>
                    <a:pt x="1588635" y="1409803"/>
                  </a:lnTo>
                  <a:lnTo>
                    <a:pt x="1589088" y="1417283"/>
                  </a:lnTo>
                  <a:lnTo>
                    <a:pt x="1589088" y="1424762"/>
                  </a:lnTo>
                  <a:lnTo>
                    <a:pt x="1588861" y="1432242"/>
                  </a:lnTo>
                  <a:lnTo>
                    <a:pt x="1588181" y="1439495"/>
                  </a:lnTo>
                  <a:lnTo>
                    <a:pt x="1587274" y="1446748"/>
                  </a:lnTo>
                  <a:lnTo>
                    <a:pt x="1585914" y="1454001"/>
                  </a:lnTo>
                  <a:lnTo>
                    <a:pt x="1584101" y="1461027"/>
                  </a:lnTo>
                  <a:lnTo>
                    <a:pt x="1581834" y="1467827"/>
                  </a:lnTo>
                  <a:lnTo>
                    <a:pt x="1579340" y="1474627"/>
                  </a:lnTo>
                  <a:lnTo>
                    <a:pt x="1576620" y="1481200"/>
                  </a:lnTo>
                  <a:lnTo>
                    <a:pt x="1573220" y="1487773"/>
                  </a:lnTo>
                  <a:lnTo>
                    <a:pt x="1569593" y="1494119"/>
                  </a:lnTo>
                  <a:lnTo>
                    <a:pt x="1565512" y="1500239"/>
                  </a:lnTo>
                  <a:lnTo>
                    <a:pt x="1561432" y="1506132"/>
                  </a:lnTo>
                  <a:lnTo>
                    <a:pt x="1556445" y="1511572"/>
                  </a:lnTo>
                  <a:lnTo>
                    <a:pt x="1551231" y="1517011"/>
                  </a:lnTo>
                  <a:lnTo>
                    <a:pt x="1517228" y="1551237"/>
                  </a:lnTo>
                  <a:lnTo>
                    <a:pt x="1511787" y="1556223"/>
                  </a:lnTo>
                  <a:lnTo>
                    <a:pt x="1506120" y="1561209"/>
                  </a:lnTo>
                  <a:lnTo>
                    <a:pt x="1500226" y="1565516"/>
                  </a:lnTo>
                  <a:lnTo>
                    <a:pt x="1494106" y="1569369"/>
                  </a:lnTo>
                  <a:lnTo>
                    <a:pt x="1487985" y="1573222"/>
                  </a:lnTo>
                  <a:lnTo>
                    <a:pt x="1481411" y="1576395"/>
                  </a:lnTo>
                  <a:lnTo>
                    <a:pt x="1474837" y="1579342"/>
                  </a:lnTo>
                  <a:lnTo>
                    <a:pt x="1468036" y="1581835"/>
                  </a:lnTo>
                  <a:lnTo>
                    <a:pt x="1461009" y="1583875"/>
                  </a:lnTo>
                  <a:lnTo>
                    <a:pt x="1453982" y="1585688"/>
                  </a:lnTo>
                  <a:lnTo>
                    <a:pt x="1446728" y="1587275"/>
                  </a:lnTo>
                  <a:lnTo>
                    <a:pt x="1439474" y="1588182"/>
                  </a:lnTo>
                  <a:lnTo>
                    <a:pt x="1432219" y="1588862"/>
                  </a:lnTo>
                  <a:lnTo>
                    <a:pt x="1424739" y="1589088"/>
                  </a:lnTo>
                  <a:lnTo>
                    <a:pt x="1417258" y="1589088"/>
                  </a:lnTo>
                  <a:lnTo>
                    <a:pt x="1409777" y="1588862"/>
                  </a:lnTo>
                  <a:lnTo>
                    <a:pt x="1402296" y="1587955"/>
                  </a:lnTo>
                  <a:lnTo>
                    <a:pt x="1394589" y="1587048"/>
                  </a:lnTo>
                  <a:lnTo>
                    <a:pt x="1387108" y="1585235"/>
                  </a:lnTo>
                  <a:lnTo>
                    <a:pt x="1379628" y="1583422"/>
                  </a:lnTo>
                  <a:lnTo>
                    <a:pt x="1372147" y="1581382"/>
                  </a:lnTo>
                  <a:lnTo>
                    <a:pt x="1364666" y="1578662"/>
                  </a:lnTo>
                  <a:lnTo>
                    <a:pt x="1357186" y="1575942"/>
                  </a:lnTo>
                  <a:lnTo>
                    <a:pt x="1349931" y="1572769"/>
                  </a:lnTo>
                  <a:lnTo>
                    <a:pt x="1342677" y="1569142"/>
                  </a:lnTo>
                  <a:lnTo>
                    <a:pt x="1335423" y="1565289"/>
                  </a:lnTo>
                  <a:lnTo>
                    <a:pt x="1328396" y="1560756"/>
                  </a:lnTo>
                  <a:lnTo>
                    <a:pt x="1321369" y="1556223"/>
                  </a:lnTo>
                  <a:lnTo>
                    <a:pt x="1314568" y="1551237"/>
                  </a:lnTo>
                  <a:lnTo>
                    <a:pt x="1307994" y="1545797"/>
                  </a:lnTo>
                  <a:lnTo>
                    <a:pt x="1301420" y="1540130"/>
                  </a:lnTo>
                  <a:lnTo>
                    <a:pt x="1295299" y="1534011"/>
                  </a:lnTo>
                  <a:lnTo>
                    <a:pt x="921716" y="1160708"/>
                  </a:lnTo>
                  <a:lnTo>
                    <a:pt x="910835" y="1166827"/>
                  </a:lnTo>
                  <a:lnTo>
                    <a:pt x="899501" y="1172720"/>
                  </a:lnTo>
                  <a:lnTo>
                    <a:pt x="888166" y="1178160"/>
                  </a:lnTo>
                  <a:lnTo>
                    <a:pt x="876832" y="1183600"/>
                  </a:lnTo>
                  <a:lnTo>
                    <a:pt x="865498" y="1188586"/>
                  </a:lnTo>
                  <a:lnTo>
                    <a:pt x="853710" y="1193346"/>
                  </a:lnTo>
                  <a:lnTo>
                    <a:pt x="842375" y="1198106"/>
                  </a:lnTo>
                  <a:lnTo>
                    <a:pt x="830588" y="1202412"/>
                  </a:lnTo>
                  <a:lnTo>
                    <a:pt x="818573" y="1206492"/>
                  </a:lnTo>
                  <a:lnTo>
                    <a:pt x="807012" y="1210572"/>
                  </a:lnTo>
                  <a:lnTo>
                    <a:pt x="794997" y="1213972"/>
                  </a:lnTo>
                  <a:lnTo>
                    <a:pt x="783210" y="1217598"/>
                  </a:lnTo>
                  <a:lnTo>
                    <a:pt x="771195" y="1220545"/>
                  </a:lnTo>
                  <a:lnTo>
                    <a:pt x="758954" y="1223265"/>
                  </a:lnTo>
                  <a:lnTo>
                    <a:pt x="746939" y="1226211"/>
                  </a:lnTo>
                  <a:lnTo>
                    <a:pt x="734698" y="1228478"/>
                  </a:lnTo>
                  <a:lnTo>
                    <a:pt x="722457" y="1230518"/>
                  </a:lnTo>
                  <a:lnTo>
                    <a:pt x="710442" y="1232784"/>
                  </a:lnTo>
                  <a:lnTo>
                    <a:pt x="698201" y="1234371"/>
                  </a:lnTo>
                  <a:lnTo>
                    <a:pt x="685960" y="1235731"/>
                  </a:lnTo>
                  <a:lnTo>
                    <a:pt x="673719" y="1236864"/>
                  </a:lnTo>
                  <a:lnTo>
                    <a:pt x="661478" y="1237771"/>
                  </a:lnTo>
                  <a:lnTo>
                    <a:pt x="649010" y="1238451"/>
                  </a:lnTo>
                  <a:lnTo>
                    <a:pt x="636769" y="1239131"/>
                  </a:lnTo>
                  <a:lnTo>
                    <a:pt x="624527" y="1239357"/>
                  </a:lnTo>
                  <a:lnTo>
                    <a:pt x="612060" y="1239357"/>
                  </a:lnTo>
                  <a:lnTo>
                    <a:pt x="599818" y="1239131"/>
                  </a:lnTo>
                  <a:lnTo>
                    <a:pt x="587577" y="1238451"/>
                  </a:lnTo>
                  <a:lnTo>
                    <a:pt x="575109" y="1237544"/>
                  </a:lnTo>
                  <a:lnTo>
                    <a:pt x="562868" y="1236638"/>
                  </a:lnTo>
                  <a:lnTo>
                    <a:pt x="550627" y="1235504"/>
                  </a:lnTo>
                  <a:lnTo>
                    <a:pt x="538612" y="1233918"/>
                  </a:lnTo>
                  <a:lnTo>
                    <a:pt x="526145" y="1232331"/>
                  </a:lnTo>
                  <a:lnTo>
                    <a:pt x="513903" y="1230291"/>
                  </a:lnTo>
                  <a:lnTo>
                    <a:pt x="501889" y="1228025"/>
                  </a:lnTo>
                  <a:lnTo>
                    <a:pt x="489648" y="1225758"/>
                  </a:lnTo>
                  <a:lnTo>
                    <a:pt x="477633" y="1222811"/>
                  </a:lnTo>
                  <a:lnTo>
                    <a:pt x="465619" y="1219865"/>
                  </a:lnTo>
                  <a:lnTo>
                    <a:pt x="453604" y="1216918"/>
                  </a:lnTo>
                  <a:lnTo>
                    <a:pt x="441590" y="1213292"/>
                  </a:lnTo>
                  <a:lnTo>
                    <a:pt x="429802" y="1209665"/>
                  </a:lnTo>
                  <a:lnTo>
                    <a:pt x="418014" y="1205812"/>
                  </a:lnTo>
                  <a:lnTo>
                    <a:pt x="406453" y="1201506"/>
                  </a:lnTo>
                  <a:lnTo>
                    <a:pt x="394665" y="1197199"/>
                  </a:lnTo>
                  <a:lnTo>
                    <a:pt x="383104" y="1192440"/>
                  </a:lnTo>
                  <a:lnTo>
                    <a:pt x="371543" y="1187680"/>
                  </a:lnTo>
                  <a:lnTo>
                    <a:pt x="359982" y="1182467"/>
                  </a:lnTo>
                  <a:lnTo>
                    <a:pt x="348647" y="1177027"/>
                  </a:lnTo>
                  <a:lnTo>
                    <a:pt x="337313" y="1171360"/>
                  </a:lnTo>
                  <a:lnTo>
                    <a:pt x="326205" y="1165694"/>
                  </a:lnTo>
                  <a:lnTo>
                    <a:pt x="315097" y="1159574"/>
                  </a:lnTo>
                  <a:lnTo>
                    <a:pt x="304216" y="1153228"/>
                  </a:lnTo>
                  <a:lnTo>
                    <a:pt x="293109" y="1146655"/>
                  </a:lnTo>
                  <a:lnTo>
                    <a:pt x="282454" y="1139629"/>
                  </a:lnTo>
                  <a:lnTo>
                    <a:pt x="272026" y="1132602"/>
                  </a:lnTo>
                  <a:lnTo>
                    <a:pt x="261145" y="1125349"/>
                  </a:lnTo>
                  <a:lnTo>
                    <a:pt x="250944" y="1117643"/>
                  </a:lnTo>
                  <a:lnTo>
                    <a:pt x="240517" y="1109937"/>
                  </a:lnTo>
                  <a:lnTo>
                    <a:pt x="230316" y="1101777"/>
                  </a:lnTo>
                  <a:lnTo>
                    <a:pt x="220341" y="1093617"/>
                  </a:lnTo>
                  <a:lnTo>
                    <a:pt x="210367" y="1085004"/>
                  </a:lnTo>
                  <a:lnTo>
                    <a:pt x="200620" y="1076391"/>
                  </a:lnTo>
                  <a:lnTo>
                    <a:pt x="191099" y="1067099"/>
                  </a:lnTo>
                  <a:lnTo>
                    <a:pt x="181578" y="1057806"/>
                  </a:lnTo>
                  <a:lnTo>
                    <a:pt x="170470" y="1046473"/>
                  </a:lnTo>
                  <a:lnTo>
                    <a:pt x="159589" y="1034913"/>
                  </a:lnTo>
                  <a:lnTo>
                    <a:pt x="149161" y="1022901"/>
                  </a:lnTo>
                  <a:lnTo>
                    <a:pt x="139187" y="1010888"/>
                  </a:lnTo>
                  <a:lnTo>
                    <a:pt x="129213" y="998648"/>
                  </a:lnTo>
                  <a:lnTo>
                    <a:pt x="119918" y="985956"/>
                  </a:lnTo>
                  <a:lnTo>
                    <a:pt x="110851" y="973489"/>
                  </a:lnTo>
                  <a:lnTo>
                    <a:pt x="102237" y="960797"/>
                  </a:lnTo>
                  <a:lnTo>
                    <a:pt x="93849" y="947651"/>
                  </a:lnTo>
                  <a:lnTo>
                    <a:pt x="85688" y="934505"/>
                  </a:lnTo>
                  <a:lnTo>
                    <a:pt x="78208" y="921358"/>
                  </a:lnTo>
                  <a:lnTo>
                    <a:pt x="70954" y="907986"/>
                  </a:lnTo>
                  <a:lnTo>
                    <a:pt x="64153" y="894386"/>
                  </a:lnTo>
                  <a:lnTo>
                    <a:pt x="57579" y="880560"/>
                  </a:lnTo>
                  <a:lnTo>
                    <a:pt x="51232" y="866734"/>
                  </a:lnTo>
                  <a:lnTo>
                    <a:pt x="45338" y="852908"/>
                  </a:lnTo>
                  <a:lnTo>
                    <a:pt x="39897" y="838856"/>
                  </a:lnTo>
                  <a:lnTo>
                    <a:pt x="34910" y="824803"/>
                  </a:lnTo>
                  <a:lnTo>
                    <a:pt x="30150" y="810524"/>
                  </a:lnTo>
                  <a:lnTo>
                    <a:pt x="25616" y="796244"/>
                  </a:lnTo>
                  <a:lnTo>
                    <a:pt x="21535" y="781738"/>
                  </a:lnTo>
                  <a:lnTo>
                    <a:pt x="17682" y="767232"/>
                  </a:lnTo>
                  <a:lnTo>
                    <a:pt x="14508" y="752726"/>
                  </a:lnTo>
                  <a:lnTo>
                    <a:pt x="11334" y="738220"/>
                  </a:lnTo>
                  <a:lnTo>
                    <a:pt x="8841" y="723487"/>
                  </a:lnTo>
                  <a:lnTo>
                    <a:pt x="6574" y="708755"/>
                  </a:lnTo>
                  <a:lnTo>
                    <a:pt x="4307" y="694022"/>
                  </a:lnTo>
                  <a:lnTo>
                    <a:pt x="2947" y="679289"/>
                  </a:lnTo>
                  <a:lnTo>
                    <a:pt x="1587" y="664330"/>
                  </a:lnTo>
                  <a:lnTo>
                    <a:pt x="680" y="649597"/>
                  </a:lnTo>
                  <a:lnTo>
                    <a:pt x="227" y="634638"/>
                  </a:lnTo>
                  <a:lnTo>
                    <a:pt x="0" y="619905"/>
                  </a:lnTo>
                  <a:lnTo>
                    <a:pt x="227" y="604946"/>
                  </a:lnTo>
                  <a:lnTo>
                    <a:pt x="680" y="589987"/>
                  </a:lnTo>
                  <a:lnTo>
                    <a:pt x="1587" y="575254"/>
                  </a:lnTo>
                  <a:lnTo>
                    <a:pt x="2947" y="560295"/>
                  </a:lnTo>
                  <a:lnTo>
                    <a:pt x="4307" y="545562"/>
                  </a:lnTo>
                  <a:lnTo>
                    <a:pt x="6574" y="530830"/>
                  </a:lnTo>
                  <a:lnTo>
                    <a:pt x="8841" y="516097"/>
                  </a:lnTo>
                  <a:lnTo>
                    <a:pt x="11334" y="501364"/>
                  </a:lnTo>
                  <a:lnTo>
                    <a:pt x="14508" y="486858"/>
                  </a:lnTo>
                  <a:lnTo>
                    <a:pt x="17682" y="472352"/>
                  </a:lnTo>
                  <a:lnTo>
                    <a:pt x="21535" y="457846"/>
                  </a:lnTo>
                  <a:lnTo>
                    <a:pt x="25616" y="443340"/>
                  </a:lnTo>
                  <a:lnTo>
                    <a:pt x="30150" y="429061"/>
                  </a:lnTo>
                  <a:lnTo>
                    <a:pt x="34910" y="414781"/>
                  </a:lnTo>
                  <a:lnTo>
                    <a:pt x="39897" y="400502"/>
                  </a:lnTo>
                  <a:lnTo>
                    <a:pt x="45338" y="386449"/>
                  </a:lnTo>
                  <a:lnTo>
                    <a:pt x="51232" y="372850"/>
                  </a:lnTo>
                  <a:lnTo>
                    <a:pt x="57579" y="359024"/>
                  </a:lnTo>
                  <a:lnTo>
                    <a:pt x="64153" y="345198"/>
                  </a:lnTo>
                  <a:lnTo>
                    <a:pt x="70954" y="331599"/>
                  </a:lnTo>
                  <a:lnTo>
                    <a:pt x="78208" y="318226"/>
                  </a:lnTo>
                  <a:lnTo>
                    <a:pt x="85688" y="304853"/>
                  </a:lnTo>
                  <a:lnTo>
                    <a:pt x="93849" y="291934"/>
                  </a:lnTo>
                  <a:lnTo>
                    <a:pt x="102237" y="278788"/>
                  </a:lnTo>
                  <a:lnTo>
                    <a:pt x="110851" y="266095"/>
                  </a:lnTo>
                  <a:lnTo>
                    <a:pt x="119918" y="253402"/>
                  </a:lnTo>
                  <a:lnTo>
                    <a:pt x="129213" y="240936"/>
                  </a:lnTo>
                  <a:lnTo>
                    <a:pt x="139187" y="228697"/>
                  </a:lnTo>
                  <a:lnTo>
                    <a:pt x="149161" y="216457"/>
                  </a:lnTo>
                  <a:lnTo>
                    <a:pt x="159589" y="204671"/>
                  </a:lnTo>
                  <a:lnTo>
                    <a:pt x="170470" y="193111"/>
                  </a:lnTo>
                  <a:lnTo>
                    <a:pt x="181578" y="181779"/>
                  </a:lnTo>
                  <a:lnTo>
                    <a:pt x="193139" y="170446"/>
                  </a:lnTo>
                  <a:lnTo>
                    <a:pt x="204473" y="159793"/>
                  </a:lnTo>
                  <a:lnTo>
                    <a:pt x="216488" y="149140"/>
                  </a:lnTo>
                  <a:lnTo>
                    <a:pt x="228729" y="139167"/>
                  </a:lnTo>
                  <a:lnTo>
                    <a:pt x="240743" y="129421"/>
                  </a:lnTo>
                  <a:lnTo>
                    <a:pt x="253438" y="119901"/>
                  </a:lnTo>
                  <a:lnTo>
                    <a:pt x="266133" y="110835"/>
                  </a:lnTo>
                  <a:lnTo>
                    <a:pt x="278600" y="102222"/>
                  </a:lnTo>
                  <a:lnTo>
                    <a:pt x="291748" y="93836"/>
                  </a:lnTo>
                  <a:lnTo>
                    <a:pt x="304896" y="85903"/>
                  </a:lnTo>
                  <a:lnTo>
                    <a:pt x="318271" y="78423"/>
                  </a:lnTo>
                  <a:lnTo>
                    <a:pt x="331646" y="71170"/>
                  </a:lnTo>
                  <a:lnTo>
                    <a:pt x="345020" y="64144"/>
                  </a:lnTo>
                  <a:lnTo>
                    <a:pt x="358848" y="57571"/>
                  </a:lnTo>
                  <a:lnTo>
                    <a:pt x="372676" y="51451"/>
                  </a:lnTo>
                  <a:lnTo>
                    <a:pt x="386504" y="45558"/>
                  </a:lnTo>
                  <a:lnTo>
                    <a:pt x="400559" y="40118"/>
                  </a:lnTo>
                  <a:lnTo>
                    <a:pt x="414840" y="34905"/>
                  </a:lnTo>
                  <a:lnTo>
                    <a:pt x="429122" y="30146"/>
                  </a:lnTo>
                  <a:lnTo>
                    <a:pt x="443403" y="25839"/>
                  </a:lnTo>
                  <a:lnTo>
                    <a:pt x="457911" y="21533"/>
                  </a:lnTo>
                  <a:lnTo>
                    <a:pt x="472419" y="17906"/>
                  </a:lnTo>
                  <a:lnTo>
                    <a:pt x="486927" y="14506"/>
                  </a:lnTo>
                  <a:lnTo>
                    <a:pt x="501435" y="11560"/>
                  </a:lnTo>
                  <a:lnTo>
                    <a:pt x="515944" y="8840"/>
                  </a:lnTo>
                  <a:lnTo>
                    <a:pt x="530678" y="6573"/>
                  </a:lnTo>
                  <a:lnTo>
                    <a:pt x="545413" y="4533"/>
                  </a:lnTo>
                  <a:lnTo>
                    <a:pt x="560148" y="3173"/>
                  </a:lnTo>
                  <a:lnTo>
                    <a:pt x="575109" y="1587"/>
                  </a:lnTo>
                  <a:lnTo>
                    <a:pt x="589844" y="907"/>
                  </a:lnTo>
                  <a:lnTo>
                    <a:pt x="604806" y="227"/>
                  </a:lnTo>
                  <a:lnTo>
                    <a:pt x="6195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sz="1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9747753" y="3523612"/>
            <a:ext cx="575914" cy="575914"/>
            <a:chOff x="8977907" y="1828640"/>
            <a:chExt cx="576064" cy="576064"/>
          </a:xfrm>
        </p:grpSpPr>
        <p:sp>
          <p:nvSpPr>
            <p:cNvPr id="18" name="椭圆 17"/>
            <p:cNvSpPr/>
            <p:nvPr/>
          </p:nvSpPr>
          <p:spPr>
            <a:xfrm>
              <a:off x="8977907" y="1828640"/>
              <a:ext cx="576064" cy="576064"/>
            </a:xfrm>
            <a:prstGeom prst="ellipse">
              <a:avLst/>
            </a:prstGeom>
            <a:solidFill>
              <a:srgbClr val="2287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19" name="KSO_Shape"/>
            <p:cNvSpPr/>
            <p:nvPr/>
          </p:nvSpPr>
          <p:spPr bwMode="auto">
            <a:xfrm>
              <a:off x="9121923" y="1989931"/>
              <a:ext cx="316789" cy="269270"/>
            </a:xfrm>
            <a:custGeom>
              <a:avLst/>
              <a:gdLst>
                <a:gd name="T0" fmla="*/ 1221908 w 2276475"/>
                <a:gd name="T1" fmla="*/ 1328927 h 1936751"/>
                <a:gd name="T2" fmla="*/ 1196654 w 2276475"/>
                <a:gd name="T3" fmla="*/ 1388292 h 1936751"/>
                <a:gd name="T4" fmla="*/ 691864 w 2276475"/>
                <a:gd name="T5" fmla="*/ 1376845 h 1936751"/>
                <a:gd name="T6" fmla="*/ 695585 w 2276475"/>
                <a:gd name="T7" fmla="*/ 1314285 h 1936751"/>
                <a:gd name="T8" fmla="*/ 1104489 w 2276475"/>
                <a:gd name="T9" fmla="*/ 1115137 h 1936751"/>
                <a:gd name="T10" fmla="*/ 1117497 w 2276475"/>
                <a:gd name="T11" fmla="*/ 1168850 h 1936751"/>
                <a:gd name="T12" fmla="*/ 811396 w 2276475"/>
                <a:gd name="T13" fmla="*/ 1188695 h 1936751"/>
                <a:gd name="T14" fmla="*/ 783254 w 2276475"/>
                <a:gd name="T15" fmla="*/ 1141068 h 1936751"/>
                <a:gd name="T16" fmla="*/ 309026 w 2276475"/>
                <a:gd name="T17" fmla="*/ 898551 h 1936751"/>
                <a:gd name="T18" fmla="*/ 798665 w 2276475"/>
                <a:gd name="T19" fmla="*/ 935449 h 1936751"/>
                <a:gd name="T20" fmla="*/ 759855 w 2276475"/>
                <a:gd name="T21" fmla="*/ 989335 h 1936751"/>
                <a:gd name="T22" fmla="*/ 259317 w 2276475"/>
                <a:gd name="T23" fmla="*/ 967303 h 1936751"/>
                <a:gd name="T24" fmla="*/ 277393 w 2276475"/>
                <a:gd name="T25" fmla="*/ 906514 h 1936751"/>
                <a:gd name="T26" fmla="*/ 1086287 w 2276475"/>
                <a:gd name="T27" fmla="*/ 817903 h 1936751"/>
                <a:gd name="T28" fmla="*/ 1028372 w 2276475"/>
                <a:gd name="T29" fmla="*/ 919230 h 1936751"/>
                <a:gd name="T30" fmla="*/ 999280 w 2276475"/>
                <a:gd name="T31" fmla="*/ 917630 h 1936751"/>
                <a:gd name="T32" fmla="*/ 289574 w 2276475"/>
                <a:gd name="T33" fmla="*/ 706099 h 1936751"/>
                <a:gd name="T34" fmla="*/ 590631 w 2276475"/>
                <a:gd name="T35" fmla="*/ 735033 h 1936751"/>
                <a:gd name="T36" fmla="*/ 567535 w 2276475"/>
                <a:gd name="T37" fmla="*/ 784938 h 1936751"/>
                <a:gd name="T38" fmla="*/ 259309 w 2276475"/>
                <a:gd name="T39" fmla="*/ 770073 h 1936751"/>
                <a:gd name="T40" fmla="*/ 267273 w 2276475"/>
                <a:gd name="T41" fmla="*/ 715124 h 1936751"/>
                <a:gd name="T42" fmla="*/ 836933 w 2276475"/>
                <a:gd name="T43" fmla="*/ 505684 h 1936751"/>
                <a:gd name="T44" fmla="*/ 846494 w 2276475"/>
                <a:gd name="T45" fmla="*/ 574170 h 1936751"/>
                <a:gd name="T46" fmla="*/ 268069 w 2276475"/>
                <a:gd name="T47" fmla="*/ 592752 h 1936751"/>
                <a:gd name="T48" fmla="*/ 238855 w 2276475"/>
                <a:gd name="T49" fmla="*/ 530105 h 1936751"/>
                <a:gd name="T50" fmla="*/ 1467818 w 2276475"/>
                <a:gd name="T51" fmla="*/ 344025 h 1936751"/>
                <a:gd name="T52" fmla="*/ 1566759 w 2276475"/>
                <a:gd name="T53" fmla="*/ 428438 h 1936751"/>
                <a:gd name="T54" fmla="*/ 1578461 w 2276475"/>
                <a:gd name="T55" fmla="*/ 479936 h 1936751"/>
                <a:gd name="T56" fmla="*/ 1197862 w 2276475"/>
                <a:gd name="T57" fmla="*/ 846789 h 1936751"/>
                <a:gd name="T58" fmla="*/ 1138817 w 2276475"/>
                <a:gd name="T59" fmla="*/ 842806 h 1936751"/>
                <a:gd name="T60" fmla="*/ 1093869 w 2276475"/>
                <a:gd name="T61" fmla="*/ 799538 h 1936751"/>
                <a:gd name="T62" fmla="*/ 1075782 w 2276475"/>
                <a:gd name="T63" fmla="*/ 737423 h 1936751"/>
                <a:gd name="T64" fmla="*/ 1456382 w 2276475"/>
                <a:gd name="T65" fmla="*/ 344821 h 1936751"/>
                <a:gd name="T66" fmla="*/ 199469 w 2276475"/>
                <a:gd name="T67" fmla="*/ 367345 h 1936751"/>
                <a:gd name="T68" fmla="*/ 114475 w 2276475"/>
                <a:gd name="T69" fmla="*/ 448541 h 1936751"/>
                <a:gd name="T70" fmla="*/ 103321 w 2276475"/>
                <a:gd name="T71" fmla="*/ 1407238 h 1936751"/>
                <a:gd name="T72" fmla="*/ 171315 w 2276475"/>
                <a:gd name="T73" fmla="*/ 1503559 h 1936751"/>
                <a:gd name="T74" fmla="*/ 1382734 w 2276475"/>
                <a:gd name="T75" fmla="*/ 1530890 h 1936751"/>
                <a:gd name="T76" fmla="*/ 1488975 w 2276475"/>
                <a:gd name="T77" fmla="*/ 1477289 h 1936751"/>
                <a:gd name="T78" fmla="*/ 1531737 w 2276475"/>
                <a:gd name="T79" fmla="*/ 1365845 h 1936751"/>
                <a:gd name="T80" fmla="*/ 1605841 w 2276475"/>
                <a:gd name="T81" fmla="*/ 1539381 h 1936751"/>
                <a:gd name="T82" fmla="*/ 1513146 w 2276475"/>
                <a:gd name="T83" fmla="*/ 1611821 h 1936751"/>
                <a:gd name="T84" fmla="*/ 101461 w 2276475"/>
                <a:gd name="T85" fmla="*/ 1605982 h 1936751"/>
                <a:gd name="T86" fmla="*/ 16468 w 2276475"/>
                <a:gd name="T87" fmla="*/ 1525317 h 1936751"/>
                <a:gd name="T88" fmla="*/ 5312 w 2276475"/>
                <a:gd name="T89" fmla="*/ 391226 h 1936751"/>
                <a:gd name="T90" fmla="*/ 73307 w 2276475"/>
                <a:gd name="T91" fmla="*/ 295170 h 1936751"/>
                <a:gd name="T92" fmla="*/ 1746529 w 2276475"/>
                <a:gd name="T93" fmla="*/ 88926 h 1936751"/>
                <a:gd name="T94" fmla="*/ 1805153 w 2276475"/>
                <a:gd name="T95" fmla="*/ 114614 h 1936751"/>
                <a:gd name="T96" fmla="*/ 1838312 w 2276475"/>
                <a:gd name="T97" fmla="*/ 176846 h 1936751"/>
                <a:gd name="T98" fmla="*/ 1821600 w 2276475"/>
                <a:gd name="T99" fmla="*/ 237490 h 1936751"/>
                <a:gd name="T100" fmla="*/ 1620792 w 2276475"/>
                <a:gd name="T101" fmla="*/ 421806 h 1936751"/>
                <a:gd name="T102" fmla="*/ 1543068 w 2276475"/>
                <a:gd name="T103" fmla="*/ 339447 h 1936751"/>
                <a:gd name="T104" fmla="*/ 1506460 w 2276475"/>
                <a:gd name="T105" fmla="*/ 289925 h 1936751"/>
                <a:gd name="T106" fmla="*/ 1716818 w 2276475"/>
                <a:gd name="T107" fmla="*/ 92634 h 1936751"/>
                <a:gd name="T108" fmla="*/ 1893521 w 2276475"/>
                <a:gd name="T109" fmla="*/ 35131 h 1936751"/>
                <a:gd name="T110" fmla="*/ 1889783 w 2276475"/>
                <a:gd name="T111" fmla="*/ 106078 h 1936751"/>
                <a:gd name="T112" fmla="*/ 1844400 w 2276475"/>
                <a:gd name="T113" fmla="*/ 105545 h 1936751"/>
                <a:gd name="T114" fmla="*/ 1793944 w 2276475"/>
                <a:gd name="T115" fmla="*/ 59669 h 1936751"/>
                <a:gd name="T116" fmla="*/ 1847069 w 2276475"/>
                <a:gd name="T117" fmla="*/ 16194 h 1936751"/>
                <a:gd name="T118" fmla="*/ 1697756 w 2276475"/>
                <a:gd name="T119" fmla="*/ 22017 h 1936751"/>
                <a:gd name="T120" fmla="*/ 1364698 w 2276475"/>
                <a:gd name="T121" fmla="*/ 383050 h 1936751"/>
                <a:gd name="T122" fmla="*/ 1317840 w 2276475"/>
                <a:gd name="T123" fmla="*/ 375887 h 1936751"/>
                <a:gd name="T124" fmla="*/ 1320237 w 2276475"/>
                <a:gd name="T125" fmla="*/ 329200 h 193675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2276475" h="1936751">
                  <a:moveTo>
                    <a:pt x="872202" y="1555750"/>
                  </a:moveTo>
                  <a:lnTo>
                    <a:pt x="879190" y="1555750"/>
                  </a:lnTo>
                  <a:lnTo>
                    <a:pt x="1397284" y="1555750"/>
                  </a:lnTo>
                  <a:lnTo>
                    <a:pt x="1404272" y="1555750"/>
                  </a:lnTo>
                  <a:lnTo>
                    <a:pt x="1410943" y="1557024"/>
                  </a:lnTo>
                  <a:lnTo>
                    <a:pt x="1417614" y="1557979"/>
                  </a:lnTo>
                  <a:lnTo>
                    <a:pt x="1423649" y="1560208"/>
                  </a:lnTo>
                  <a:lnTo>
                    <a:pt x="1430002" y="1562437"/>
                  </a:lnTo>
                  <a:lnTo>
                    <a:pt x="1435403" y="1565303"/>
                  </a:lnTo>
                  <a:lnTo>
                    <a:pt x="1440485" y="1568168"/>
                  </a:lnTo>
                  <a:lnTo>
                    <a:pt x="1445567" y="1571989"/>
                  </a:lnTo>
                  <a:lnTo>
                    <a:pt x="1450015" y="1576128"/>
                  </a:lnTo>
                  <a:lnTo>
                    <a:pt x="1453509" y="1580268"/>
                  </a:lnTo>
                  <a:lnTo>
                    <a:pt x="1457321" y="1584726"/>
                  </a:lnTo>
                  <a:lnTo>
                    <a:pt x="1460180" y="1589502"/>
                  </a:lnTo>
                  <a:lnTo>
                    <a:pt x="1462403" y="1594915"/>
                  </a:lnTo>
                  <a:lnTo>
                    <a:pt x="1463674" y="1600009"/>
                  </a:lnTo>
                  <a:lnTo>
                    <a:pt x="1464944" y="1605741"/>
                  </a:lnTo>
                  <a:lnTo>
                    <a:pt x="1465262" y="1611472"/>
                  </a:lnTo>
                  <a:lnTo>
                    <a:pt x="1464944" y="1617203"/>
                  </a:lnTo>
                  <a:lnTo>
                    <a:pt x="1463674" y="1622935"/>
                  </a:lnTo>
                  <a:lnTo>
                    <a:pt x="1462403" y="1628029"/>
                  </a:lnTo>
                  <a:lnTo>
                    <a:pt x="1460180" y="1633124"/>
                  </a:lnTo>
                  <a:lnTo>
                    <a:pt x="1457321" y="1638218"/>
                  </a:lnTo>
                  <a:lnTo>
                    <a:pt x="1453509" y="1642358"/>
                  </a:lnTo>
                  <a:lnTo>
                    <a:pt x="1450015" y="1646815"/>
                  </a:lnTo>
                  <a:lnTo>
                    <a:pt x="1445567" y="1650955"/>
                  </a:lnTo>
                  <a:lnTo>
                    <a:pt x="1440485" y="1654457"/>
                  </a:lnTo>
                  <a:lnTo>
                    <a:pt x="1435403" y="1657641"/>
                  </a:lnTo>
                  <a:lnTo>
                    <a:pt x="1430002" y="1660507"/>
                  </a:lnTo>
                  <a:lnTo>
                    <a:pt x="1423649" y="1662736"/>
                  </a:lnTo>
                  <a:lnTo>
                    <a:pt x="1417614" y="1664328"/>
                  </a:lnTo>
                  <a:lnTo>
                    <a:pt x="1410943" y="1665920"/>
                  </a:lnTo>
                  <a:lnTo>
                    <a:pt x="1404272" y="1666875"/>
                  </a:lnTo>
                  <a:lnTo>
                    <a:pt x="1397284" y="1666875"/>
                  </a:lnTo>
                  <a:lnTo>
                    <a:pt x="879190" y="1666875"/>
                  </a:lnTo>
                  <a:lnTo>
                    <a:pt x="872202" y="1666875"/>
                  </a:lnTo>
                  <a:lnTo>
                    <a:pt x="865531" y="1665920"/>
                  </a:lnTo>
                  <a:lnTo>
                    <a:pt x="858860" y="1664328"/>
                  </a:lnTo>
                  <a:lnTo>
                    <a:pt x="852507" y="1662736"/>
                  </a:lnTo>
                  <a:lnTo>
                    <a:pt x="846790" y="1660507"/>
                  </a:lnTo>
                  <a:lnTo>
                    <a:pt x="841389" y="1657641"/>
                  </a:lnTo>
                  <a:lnTo>
                    <a:pt x="835989" y="1654139"/>
                  </a:lnTo>
                  <a:lnTo>
                    <a:pt x="831224" y="1650955"/>
                  </a:lnTo>
                  <a:lnTo>
                    <a:pt x="826777" y="1646815"/>
                  </a:lnTo>
                  <a:lnTo>
                    <a:pt x="822648" y="1642358"/>
                  </a:lnTo>
                  <a:lnTo>
                    <a:pt x="819471" y="1637900"/>
                  </a:lnTo>
                  <a:lnTo>
                    <a:pt x="816612" y="1633124"/>
                  </a:lnTo>
                  <a:lnTo>
                    <a:pt x="814389" y="1628029"/>
                  </a:lnTo>
                  <a:lnTo>
                    <a:pt x="812483" y="1622935"/>
                  </a:lnTo>
                  <a:lnTo>
                    <a:pt x="811530" y="1617203"/>
                  </a:lnTo>
                  <a:lnTo>
                    <a:pt x="811212" y="1611472"/>
                  </a:lnTo>
                  <a:lnTo>
                    <a:pt x="811530" y="1605741"/>
                  </a:lnTo>
                  <a:lnTo>
                    <a:pt x="812483" y="1600009"/>
                  </a:lnTo>
                  <a:lnTo>
                    <a:pt x="814389" y="1594915"/>
                  </a:lnTo>
                  <a:lnTo>
                    <a:pt x="816612" y="1589820"/>
                  </a:lnTo>
                  <a:lnTo>
                    <a:pt x="819471" y="1584726"/>
                  </a:lnTo>
                  <a:lnTo>
                    <a:pt x="822648" y="1580268"/>
                  </a:lnTo>
                  <a:lnTo>
                    <a:pt x="826777" y="1576128"/>
                  </a:lnTo>
                  <a:lnTo>
                    <a:pt x="831224" y="1571989"/>
                  </a:lnTo>
                  <a:lnTo>
                    <a:pt x="835989" y="1568168"/>
                  </a:lnTo>
                  <a:lnTo>
                    <a:pt x="841389" y="1565303"/>
                  </a:lnTo>
                  <a:lnTo>
                    <a:pt x="846790" y="1562437"/>
                  </a:lnTo>
                  <a:lnTo>
                    <a:pt x="852507" y="1560208"/>
                  </a:lnTo>
                  <a:lnTo>
                    <a:pt x="858860" y="1558298"/>
                  </a:lnTo>
                  <a:lnTo>
                    <a:pt x="865531" y="1557024"/>
                  </a:lnTo>
                  <a:lnTo>
                    <a:pt x="872202" y="1555750"/>
                  </a:lnTo>
                  <a:close/>
                  <a:moveTo>
                    <a:pt x="984211" y="1325563"/>
                  </a:moveTo>
                  <a:lnTo>
                    <a:pt x="1292263" y="1325563"/>
                  </a:lnTo>
                  <a:lnTo>
                    <a:pt x="1297339" y="1325880"/>
                  </a:lnTo>
                  <a:lnTo>
                    <a:pt x="1302415" y="1326513"/>
                  </a:lnTo>
                  <a:lnTo>
                    <a:pt x="1307174" y="1327779"/>
                  </a:lnTo>
                  <a:lnTo>
                    <a:pt x="1311615" y="1329361"/>
                  </a:lnTo>
                  <a:lnTo>
                    <a:pt x="1315740" y="1331260"/>
                  </a:lnTo>
                  <a:lnTo>
                    <a:pt x="1319864" y="1333792"/>
                  </a:lnTo>
                  <a:lnTo>
                    <a:pt x="1323671" y="1336640"/>
                  </a:lnTo>
                  <a:lnTo>
                    <a:pt x="1327161" y="1340121"/>
                  </a:lnTo>
                  <a:lnTo>
                    <a:pt x="1330333" y="1343286"/>
                  </a:lnTo>
                  <a:lnTo>
                    <a:pt x="1332871" y="1347400"/>
                  </a:lnTo>
                  <a:lnTo>
                    <a:pt x="1335409" y="1351198"/>
                  </a:lnTo>
                  <a:lnTo>
                    <a:pt x="1337630" y="1355629"/>
                  </a:lnTo>
                  <a:lnTo>
                    <a:pt x="1339216" y="1360059"/>
                  </a:lnTo>
                  <a:lnTo>
                    <a:pt x="1340485" y="1364807"/>
                  </a:lnTo>
                  <a:lnTo>
                    <a:pt x="1341437" y="1369870"/>
                  </a:lnTo>
                  <a:lnTo>
                    <a:pt x="1341437" y="1374934"/>
                  </a:lnTo>
                  <a:lnTo>
                    <a:pt x="1341437" y="1379681"/>
                  </a:lnTo>
                  <a:lnTo>
                    <a:pt x="1340485" y="1384745"/>
                  </a:lnTo>
                  <a:lnTo>
                    <a:pt x="1339216" y="1389492"/>
                  </a:lnTo>
                  <a:lnTo>
                    <a:pt x="1337630" y="1393923"/>
                  </a:lnTo>
                  <a:lnTo>
                    <a:pt x="1335409" y="1398037"/>
                  </a:lnTo>
                  <a:lnTo>
                    <a:pt x="1332871" y="1402151"/>
                  </a:lnTo>
                  <a:lnTo>
                    <a:pt x="1330016" y="1405632"/>
                  </a:lnTo>
                  <a:lnTo>
                    <a:pt x="1327161" y="1409430"/>
                  </a:lnTo>
                  <a:lnTo>
                    <a:pt x="1323671" y="1412595"/>
                  </a:lnTo>
                  <a:lnTo>
                    <a:pt x="1319864" y="1415443"/>
                  </a:lnTo>
                  <a:lnTo>
                    <a:pt x="1315740" y="1417659"/>
                  </a:lnTo>
                  <a:lnTo>
                    <a:pt x="1311615" y="1419874"/>
                  </a:lnTo>
                  <a:lnTo>
                    <a:pt x="1306857" y="1421773"/>
                  </a:lnTo>
                  <a:lnTo>
                    <a:pt x="1302415" y="1422722"/>
                  </a:lnTo>
                  <a:lnTo>
                    <a:pt x="1297339" y="1423672"/>
                  </a:lnTo>
                  <a:lnTo>
                    <a:pt x="1292263" y="1423988"/>
                  </a:lnTo>
                  <a:lnTo>
                    <a:pt x="984211" y="1423988"/>
                  </a:lnTo>
                  <a:lnTo>
                    <a:pt x="979453" y="1423672"/>
                  </a:lnTo>
                  <a:lnTo>
                    <a:pt x="974377" y="1422722"/>
                  </a:lnTo>
                  <a:lnTo>
                    <a:pt x="969618" y="1421773"/>
                  </a:lnTo>
                  <a:lnTo>
                    <a:pt x="965176" y="1419874"/>
                  </a:lnTo>
                  <a:lnTo>
                    <a:pt x="960735" y="1417659"/>
                  </a:lnTo>
                  <a:lnTo>
                    <a:pt x="956928" y="1415443"/>
                  </a:lnTo>
                  <a:lnTo>
                    <a:pt x="952803" y="1412595"/>
                  </a:lnTo>
                  <a:lnTo>
                    <a:pt x="949631" y="1409430"/>
                  </a:lnTo>
                  <a:lnTo>
                    <a:pt x="946141" y="1405632"/>
                  </a:lnTo>
                  <a:lnTo>
                    <a:pt x="943286" y="1402151"/>
                  </a:lnTo>
                  <a:lnTo>
                    <a:pt x="941065" y="1398037"/>
                  </a:lnTo>
                  <a:lnTo>
                    <a:pt x="938844" y="1393923"/>
                  </a:lnTo>
                  <a:lnTo>
                    <a:pt x="937258" y="1389492"/>
                  </a:lnTo>
                  <a:lnTo>
                    <a:pt x="935989" y="1384745"/>
                  </a:lnTo>
                  <a:lnTo>
                    <a:pt x="935355" y="1379681"/>
                  </a:lnTo>
                  <a:lnTo>
                    <a:pt x="935037" y="1374934"/>
                  </a:lnTo>
                  <a:lnTo>
                    <a:pt x="935355" y="1369870"/>
                  </a:lnTo>
                  <a:lnTo>
                    <a:pt x="935989" y="1364807"/>
                  </a:lnTo>
                  <a:lnTo>
                    <a:pt x="937258" y="1360059"/>
                  </a:lnTo>
                  <a:lnTo>
                    <a:pt x="938844" y="1355629"/>
                  </a:lnTo>
                  <a:lnTo>
                    <a:pt x="940748" y="1351198"/>
                  </a:lnTo>
                  <a:lnTo>
                    <a:pt x="943286" y="1347400"/>
                  </a:lnTo>
                  <a:lnTo>
                    <a:pt x="946141" y="1343286"/>
                  </a:lnTo>
                  <a:lnTo>
                    <a:pt x="949631" y="1340121"/>
                  </a:lnTo>
                  <a:lnTo>
                    <a:pt x="952803" y="1336640"/>
                  </a:lnTo>
                  <a:lnTo>
                    <a:pt x="956928" y="1333792"/>
                  </a:lnTo>
                  <a:lnTo>
                    <a:pt x="960735" y="1331260"/>
                  </a:lnTo>
                  <a:lnTo>
                    <a:pt x="965176" y="1329361"/>
                  </a:lnTo>
                  <a:lnTo>
                    <a:pt x="969618" y="1327779"/>
                  </a:lnTo>
                  <a:lnTo>
                    <a:pt x="974377" y="1326513"/>
                  </a:lnTo>
                  <a:lnTo>
                    <a:pt x="979453" y="1325880"/>
                  </a:lnTo>
                  <a:lnTo>
                    <a:pt x="984211" y="1325563"/>
                  </a:lnTo>
                  <a:close/>
                  <a:moveTo>
                    <a:pt x="369286" y="1074738"/>
                  </a:moveTo>
                  <a:lnTo>
                    <a:pt x="887697" y="1074738"/>
                  </a:lnTo>
                  <a:lnTo>
                    <a:pt x="894368" y="1075056"/>
                  </a:lnTo>
                  <a:lnTo>
                    <a:pt x="901356" y="1076008"/>
                  </a:lnTo>
                  <a:lnTo>
                    <a:pt x="908027" y="1077278"/>
                  </a:lnTo>
                  <a:lnTo>
                    <a:pt x="914063" y="1079183"/>
                  </a:lnTo>
                  <a:lnTo>
                    <a:pt x="920098" y="1081406"/>
                  </a:lnTo>
                  <a:lnTo>
                    <a:pt x="925816" y="1084263"/>
                  </a:lnTo>
                  <a:lnTo>
                    <a:pt x="930898" y="1087438"/>
                  </a:lnTo>
                  <a:lnTo>
                    <a:pt x="935663" y="1090931"/>
                  </a:lnTo>
                  <a:lnTo>
                    <a:pt x="940110" y="1094741"/>
                  </a:lnTo>
                  <a:lnTo>
                    <a:pt x="944240" y="1099186"/>
                  </a:lnTo>
                  <a:lnTo>
                    <a:pt x="947416" y="1103948"/>
                  </a:lnTo>
                  <a:lnTo>
                    <a:pt x="950275" y="1108711"/>
                  </a:lnTo>
                  <a:lnTo>
                    <a:pt x="952499" y="1113791"/>
                  </a:lnTo>
                  <a:lnTo>
                    <a:pt x="954405" y="1118871"/>
                  </a:lnTo>
                  <a:lnTo>
                    <a:pt x="955358" y="1124903"/>
                  </a:lnTo>
                  <a:lnTo>
                    <a:pt x="955675" y="1130301"/>
                  </a:lnTo>
                  <a:lnTo>
                    <a:pt x="955358" y="1136016"/>
                  </a:lnTo>
                  <a:lnTo>
                    <a:pt x="954405" y="1141413"/>
                  </a:lnTo>
                  <a:lnTo>
                    <a:pt x="952499" y="1147128"/>
                  </a:lnTo>
                  <a:lnTo>
                    <a:pt x="950275" y="1152208"/>
                  </a:lnTo>
                  <a:lnTo>
                    <a:pt x="947416" y="1156971"/>
                  </a:lnTo>
                  <a:lnTo>
                    <a:pt x="944240" y="1161098"/>
                  </a:lnTo>
                  <a:lnTo>
                    <a:pt x="940110" y="1165543"/>
                  </a:lnTo>
                  <a:lnTo>
                    <a:pt x="935663" y="1169671"/>
                  </a:lnTo>
                  <a:lnTo>
                    <a:pt x="930898" y="1173163"/>
                  </a:lnTo>
                  <a:lnTo>
                    <a:pt x="925816" y="1176656"/>
                  </a:lnTo>
                  <a:lnTo>
                    <a:pt x="920098" y="1179196"/>
                  </a:lnTo>
                  <a:lnTo>
                    <a:pt x="914063" y="1181736"/>
                  </a:lnTo>
                  <a:lnTo>
                    <a:pt x="908027" y="1183323"/>
                  </a:lnTo>
                  <a:lnTo>
                    <a:pt x="901356" y="1184593"/>
                  </a:lnTo>
                  <a:lnTo>
                    <a:pt x="894368" y="1185546"/>
                  </a:lnTo>
                  <a:lnTo>
                    <a:pt x="887697" y="1185863"/>
                  </a:lnTo>
                  <a:lnTo>
                    <a:pt x="369286" y="1185863"/>
                  </a:lnTo>
                  <a:lnTo>
                    <a:pt x="362615" y="1185546"/>
                  </a:lnTo>
                  <a:lnTo>
                    <a:pt x="355944" y="1184593"/>
                  </a:lnTo>
                  <a:lnTo>
                    <a:pt x="349273" y="1183323"/>
                  </a:lnTo>
                  <a:lnTo>
                    <a:pt x="343238" y="1181736"/>
                  </a:lnTo>
                  <a:lnTo>
                    <a:pt x="337203" y="1179196"/>
                  </a:lnTo>
                  <a:lnTo>
                    <a:pt x="331485" y="1176656"/>
                  </a:lnTo>
                  <a:lnTo>
                    <a:pt x="326402" y="1173163"/>
                  </a:lnTo>
                  <a:lnTo>
                    <a:pt x="321637" y="1169671"/>
                  </a:lnTo>
                  <a:lnTo>
                    <a:pt x="317190" y="1165543"/>
                  </a:lnTo>
                  <a:lnTo>
                    <a:pt x="313378" y="1161098"/>
                  </a:lnTo>
                  <a:lnTo>
                    <a:pt x="309884" y="1156971"/>
                  </a:lnTo>
                  <a:lnTo>
                    <a:pt x="307025" y="1152208"/>
                  </a:lnTo>
                  <a:lnTo>
                    <a:pt x="304802" y="1147128"/>
                  </a:lnTo>
                  <a:lnTo>
                    <a:pt x="302896" y="1141413"/>
                  </a:lnTo>
                  <a:lnTo>
                    <a:pt x="301943" y="1136016"/>
                  </a:lnTo>
                  <a:lnTo>
                    <a:pt x="301625" y="1130301"/>
                  </a:lnTo>
                  <a:lnTo>
                    <a:pt x="301943" y="1124903"/>
                  </a:lnTo>
                  <a:lnTo>
                    <a:pt x="302896" y="1119188"/>
                  </a:lnTo>
                  <a:lnTo>
                    <a:pt x="304802" y="1113791"/>
                  </a:lnTo>
                  <a:lnTo>
                    <a:pt x="307025" y="1108711"/>
                  </a:lnTo>
                  <a:lnTo>
                    <a:pt x="309884" y="1103948"/>
                  </a:lnTo>
                  <a:lnTo>
                    <a:pt x="313378" y="1099186"/>
                  </a:lnTo>
                  <a:lnTo>
                    <a:pt x="317190" y="1094741"/>
                  </a:lnTo>
                  <a:lnTo>
                    <a:pt x="321637" y="1091248"/>
                  </a:lnTo>
                  <a:lnTo>
                    <a:pt x="326402" y="1087438"/>
                  </a:lnTo>
                  <a:lnTo>
                    <a:pt x="331485" y="1084263"/>
                  </a:lnTo>
                  <a:lnTo>
                    <a:pt x="337203" y="1081406"/>
                  </a:lnTo>
                  <a:lnTo>
                    <a:pt x="343238" y="1079183"/>
                  </a:lnTo>
                  <a:lnTo>
                    <a:pt x="349273" y="1077278"/>
                  </a:lnTo>
                  <a:lnTo>
                    <a:pt x="355944" y="1076008"/>
                  </a:lnTo>
                  <a:lnTo>
                    <a:pt x="362615" y="1075056"/>
                  </a:lnTo>
                  <a:lnTo>
                    <a:pt x="369286" y="1074738"/>
                  </a:lnTo>
                  <a:close/>
                  <a:moveTo>
                    <a:pt x="1261435" y="965200"/>
                  </a:moveTo>
                  <a:lnTo>
                    <a:pt x="1264624" y="965200"/>
                  </a:lnTo>
                  <a:lnTo>
                    <a:pt x="1267814" y="965200"/>
                  </a:lnTo>
                  <a:lnTo>
                    <a:pt x="1271322" y="965838"/>
                  </a:lnTo>
                  <a:lnTo>
                    <a:pt x="1275149" y="967114"/>
                  </a:lnTo>
                  <a:lnTo>
                    <a:pt x="1278977" y="968390"/>
                  </a:lnTo>
                  <a:lnTo>
                    <a:pt x="1282804" y="969984"/>
                  </a:lnTo>
                  <a:lnTo>
                    <a:pt x="1290777" y="973811"/>
                  </a:lnTo>
                  <a:lnTo>
                    <a:pt x="1298113" y="978277"/>
                  </a:lnTo>
                  <a:lnTo>
                    <a:pt x="1304491" y="982742"/>
                  </a:lnTo>
                  <a:lnTo>
                    <a:pt x="1308637" y="986250"/>
                  </a:lnTo>
                  <a:lnTo>
                    <a:pt x="1312784" y="990715"/>
                  </a:lnTo>
                  <a:lnTo>
                    <a:pt x="1317249" y="997094"/>
                  </a:lnTo>
                  <a:lnTo>
                    <a:pt x="1321395" y="1004429"/>
                  </a:lnTo>
                  <a:lnTo>
                    <a:pt x="1325222" y="1012403"/>
                  </a:lnTo>
                  <a:lnTo>
                    <a:pt x="1326817" y="1016549"/>
                  </a:lnTo>
                  <a:lnTo>
                    <a:pt x="1328092" y="1020057"/>
                  </a:lnTo>
                  <a:lnTo>
                    <a:pt x="1329368" y="1024203"/>
                  </a:lnTo>
                  <a:lnTo>
                    <a:pt x="1330006" y="1027711"/>
                  </a:lnTo>
                  <a:lnTo>
                    <a:pt x="1330325" y="1030901"/>
                  </a:lnTo>
                  <a:lnTo>
                    <a:pt x="1330006" y="1034090"/>
                  </a:lnTo>
                  <a:lnTo>
                    <a:pt x="1329368" y="1036004"/>
                  </a:lnTo>
                  <a:lnTo>
                    <a:pt x="1327774" y="1038236"/>
                  </a:lnTo>
                  <a:lnTo>
                    <a:pt x="1228904" y="1099472"/>
                  </a:lnTo>
                  <a:lnTo>
                    <a:pt x="1226990" y="1101066"/>
                  </a:lnTo>
                  <a:lnTo>
                    <a:pt x="1225396" y="1102342"/>
                  </a:lnTo>
                  <a:lnTo>
                    <a:pt x="1223163" y="1103618"/>
                  </a:lnTo>
                  <a:lnTo>
                    <a:pt x="1220930" y="1104575"/>
                  </a:lnTo>
                  <a:lnTo>
                    <a:pt x="1219017" y="1105213"/>
                  </a:lnTo>
                  <a:lnTo>
                    <a:pt x="1216784" y="1105850"/>
                  </a:lnTo>
                  <a:lnTo>
                    <a:pt x="1212000" y="1106488"/>
                  </a:lnTo>
                  <a:lnTo>
                    <a:pt x="1207854" y="1105850"/>
                  </a:lnTo>
                  <a:lnTo>
                    <a:pt x="1205622" y="1105213"/>
                  </a:lnTo>
                  <a:lnTo>
                    <a:pt x="1203389" y="1104575"/>
                  </a:lnTo>
                  <a:lnTo>
                    <a:pt x="1201475" y="1103618"/>
                  </a:lnTo>
                  <a:lnTo>
                    <a:pt x="1199243" y="1102342"/>
                  </a:lnTo>
                  <a:lnTo>
                    <a:pt x="1197329" y="1101066"/>
                  </a:lnTo>
                  <a:lnTo>
                    <a:pt x="1195735" y="1099472"/>
                  </a:lnTo>
                  <a:lnTo>
                    <a:pt x="1194140" y="1097558"/>
                  </a:lnTo>
                  <a:lnTo>
                    <a:pt x="1192864" y="1095963"/>
                  </a:lnTo>
                  <a:lnTo>
                    <a:pt x="1191588" y="1093731"/>
                  </a:lnTo>
                  <a:lnTo>
                    <a:pt x="1190632" y="1091817"/>
                  </a:lnTo>
                  <a:lnTo>
                    <a:pt x="1189356" y="1087352"/>
                  </a:lnTo>
                  <a:lnTo>
                    <a:pt x="1189037" y="1082887"/>
                  </a:lnTo>
                  <a:lnTo>
                    <a:pt x="1189356" y="1078741"/>
                  </a:lnTo>
                  <a:lnTo>
                    <a:pt x="1190632" y="1074276"/>
                  </a:lnTo>
                  <a:lnTo>
                    <a:pt x="1191588" y="1072043"/>
                  </a:lnTo>
                  <a:lnTo>
                    <a:pt x="1192864" y="1070130"/>
                  </a:lnTo>
                  <a:lnTo>
                    <a:pt x="1194140" y="1068535"/>
                  </a:lnTo>
                  <a:lnTo>
                    <a:pt x="1195735" y="1066621"/>
                  </a:lnTo>
                  <a:lnTo>
                    <a:pt x="1257289" y="967433"/>
                  </a:lnTo>
                  <a:lnTo>
                    <a:pt x="1258884" y="965838"/>
                  </a:lnTo>
                  <a:lnTo>
                    <a:pt x="1261435" y="965200"/>
                  </a:lnTo>
                  <a:close/>
                  <a:moveTo>
                    <a:pt x="346041" y="844550"/>
                  </a:moveTo>
                  <a:lnTo>
                    <a:pt x="350799" y="844550"/>
                  </a:lnTo>
                  <a:lnTo>
                    <a:pt x="658851" y="844550"/>
                  </a:lnTo>
                  <a:lnTo>
                    <a:pt x="663927" y="844550"/>
                  </a:lnTo>
                  <a:lnTo>
                    <a:pt x="669003" y="845185"/>
                  </a:lnTo>
                  <a:lnTo>
                    <a:pt x="673762" y="846773"/>
                  </a:lnTo>
                  <a:lnTo>
                    <a:pt x="678204" y="848043"/>
                  </a:lnTo>
                  <a:lnTo>
                    <a:pt x="682645" y="850265"/>
                  </a:lnTo>
                  <a:lnTo>
                    <a:pt x="686452" y="852805"/>
                  </a:lnTo>
                  <a:lnTo>
                    <a:pt x="690259" y="855345"/>
                  </a:lnTo>
                  <a:lnTo>
                    <a:pt x="693749" y="858838"/>
                  </a:lnTo>
                  <a:lnTo>
                    <a:pt x="697239" y="862330"/>
                  </a:lnTo>
                  <a:lnTo>
                    <a:pt x="699777" y="865823"/>
                  </a:lnTo>
                  <a:lnTo>
                    <a:pt x="702315" y="869950"/>
                  </a:lnTo>
                  <a:lnTo>
                    <a:pt x="704218" y="874395"/>
                  </a:lnTo>
                  <a:lnTo>
                    <a:pt x="705804" y="879158"/>
                  </a:lnTo>
                  <a:lnTo>
                    <a:pt x="707391" y="883920"/>
                  </a:lnTo>
                  <a:lnTo>
                    <a:pt x="708025" y="888683"/>
                  </a:lnTo>
                  <a:lnTo>
                    <a:pt x="708025" y="893763"/>
                  </a:lnTo>
                  <a:lnTo>
                    <a:pt x="708025" y="898843"/>
                  </a:lnTo>
                  <a:lnTo>
                    <a:pt x="707391" y="903605"/>
                  </a:lnTo>
                  <a:lnTo>
                    <a:pt x="705804" y="908368"/>
                  </a:lnTo>
                  <a:lnTo>
                    <a:pt x="704218" y="912495"/>
                  </a:lnTo>
                  <a:lnTo>
                    <a:pt x="702315" y="916940"/>
                  </a:lnTo>
                  <a:lnTo>
                    <a:pt x="699777" y="921068"/>
                  </a:lnTo>
                  <a:lnTo>
                    <a:pt x="697239" y="924878"/>
                  </a:lnTo>
                  <a:lnTo>
                    <a:pt x="693749" y="928370"/>
                  </a:lnTo>
                  <a:lnTo>
                    <a:pt x="690259" y="931545"/>
                  </a:lnTo>
                  <a:lnTo>
                    <a:pt x="686452" y="934403"/>
                  </a:lnTo>
                  <a:lnTo>
                    <a:pt x="682645" y="936943"/>
                  </a:lnTo>
                  <a:lnTo>
                    <a:pt x="678204" y="938848"/>
                  </a:lnTo>
                  <a:lnTo>
                    <a:pt x="673762" y="940753"/>
                  </a:lnTo>
                  <a:lnTo>
                    <a:pt x="669003" y="941705"/>
                  </a:lnTo>
                  <a:lnTo>
                    <a:pt x="663927" y="942658"/>
                  </a:lnTo>
                  <a:lnTo>
                    <a:pt x="658851" y="942975"/>
                  </a:lnTo>
                  <a:lnTo>
                    <a:pt x="350799" y="942975"/>
                  </a:lnTo>
                  <a:lnTo>
                    <a:pt x="346041" y="942658"/>
                  </a:lnTo>
                  <a:lnTo>
                    <a:pt x="340965" y="941705"/>
                  </a:lnTo>
                  <a:lnTo>
                    <a:pt x="336206" y="940753"/>
                  </a:lnTo>
                  <a:lnTo>
                    <a:pt x="331764" y="938848"/>
                  </a:lnTo>
                  <a:lnTo>
                    <a:pt x="327323" y="936943"/>
                  </a:lnTo>
                  <a:lnTo>
                    <a:pt x="323516" y="934403"/>
                  </a:lnTo>
                  <a:lnTo>
                    <a:pt x="319391" y="931545"/>
                  </a:lnTo>
                  <a:lnTo>
                    <a:pt x="316219" y="928370"/>
                  </a:lnTo>
                  <a:lnTo>
                    <a:pt x="312729" y="924878"/>
                  </a:lnTo>
                  <a:lnTo>
                    <a:pt x="309874" y="921068"/>
                  </a:lnTo>
                  <a:lnTo>
                    <a:pt x="307653" y="916940"/>
                  </a:lnTo>
                  <a:lnTo>
                    <a:pt x="305432" y="912495"/>
                  </a:lnTo>
                  <a:lnTo>
                    <a:pt x="303846" y="908368"/>
                  </a:lnTo>
                  <a:lnTo>
                    <a:pt x="302577" y="903605"/>
                  </a:lnTo>
                  <a:lnTo>
                    <a:pt x="301943" y="898843"/>
                  </a:lnTo>
                  <a:lnTo>
                    <a:pt x="301625" y="893763"/>
                  </a:lnTo>
                  <a:lnTo>
                    <a:pt x="301943" y="888683"/>
                  </a:lnTo>
                  <a:lnTo>
                    <a:pt x="302577" y="883920"/>
                  </a:lnTo>
                  <a:lnTo>
                    <a:pt x="303846" y="879158"/>
                  </a:lnTo>
                  <a:lnTo>
                    <a:pt x="305432" y="874395"/>
                  </a:lnTo>
                  <a:lnTo>
                    <a:pt x="307336" y="869950"/>
                  </a:lnTo>
                  <a:lnTo>
                    <a:pt x="309874" y="865823"/>
                  </a:lnTo>
                  <a:lnTo>
                    <a:pt x="312729" y="862330"/>
                  </a:lnTo>
                  <a:lnTo>
                    <a:pt x="316219" y="858838"/>
                  </a:lnTo>
                  <a:lnTo>
                    <a:pt x="319391" y="855345"/>
                  </a:lnTo>
                  <a:lnTo>
                    <a:pt x="323516" y="852805"/>
                  </a:lnTo>
                  <a:lnTo>
                    <a:pt x="327323" y="850265"/>
                  </a:lnTo>
                  <a:lnTo>
                    <a:pt x="331764" y="848043"/>
                  </a:lnTo>
                  <a:lnTo>
                    <a:pt x="336206" y="846773"/>
                  </a:lnTo>
                  <a:lnTo>
                    <a:pt x="340965" y="845185"/>
                  </a:lnTo>
                  <a:lnTo>
                    <a:pt x="346041" y="844550"/>
                  </a:lnTo>
                  <a:close/>
                  <a:moveTo>
                    <a:pt x="344144" y="590550"/>
                  </a:moveTo>
                  <a:lnTo>
                    <a:pt x="960782" y="590550"/>
                  </a:lnTo>
                  <a:lnTo>
                    <a:pt x="966812" y="591185"/>
                  </a:lnTo>
                  <a:lnTo>
                    <a:pt x="973159" y="592138"/>
                  </a:lnTo>
                  <a:lnTo>
                    <a:pt x="978871" y="593725"/>
                  </a:lnTo>
                  <a:lnTo>
                    <a:pt x="984584" y="595630"/>
                  </a:lnTo>
                  <a:lnTo>
                    <a:pt x="990296" y="598488"/>
                  </a:lnTo>
                  <a:lnTo>
                    <a:pt x="995374" y="601345"/>
                  </a:lnTo>
                  <a:lnTo>
                    <a:pt x="1000135" y="604838"/>
                  </a:lnTo>
                  <a:lnTo>
                    <a:pt x="1004260" y="608965"/>
                  </a:lnTo>
                  <a:lnTo>
                    <a:pt x="1008386" y="613410"/>
                  </a:lnTo>
                  <a:lnTo>
                    <a:pt x="1011560" y="617855"/>
                  </a:lnTo>
                  <a:lnTo>
                    <a:pt x="1015051" y="623253"/>
                  </a:lnTo>
                  <a:lnTo>
                    <a:pt x="1017590" y="628650"/>
                  </a:lnTo>
                  <a:lnTo>
                    <a:pt x="1019811" y="634048"/>
                  </a:lnTo>
                  <a:lnTo>
                    <a:pt x="1021081" y="639763"/>
                  </a:lnTo>
                  <a:lnTo>
                    <a:pt x="1021715" y="646113"/>
                  </a:lnTo>
                  <a:lnTo>
                    <a:pt x="1022350" y="652145"/>
                  </a:lnTo>
                  <a:lnTo>
                    <a:pt x="1021715" y="658813"/>
                  </a:lnTo>
                  <a:lnTo>
                    <a:pt x="1021081" y="664528"/>
                  </a:lnTo>
                  <a:lnTo>
                    <a:pt x="1019811" y="670878"/>
                  </a:lnTo>
                  <a:lnTo>
                    <a:pt x="1017590" y="676275"/>
                  </a:lnTo>
                  <a:lnTo>
                    <a:pt x="1015051" y="681673"/>
                  </a:lnTo>
                  <a:lnTo>
                    <a:pt x="1011560" y="686753"/>
                  </a:lnTo>
                  <a:lnTo>
                    <a:pt x="1008386" y="691515"/>
                  </a:lnTo>
                  <a:lnTo>
                    <a:pt x="1004260" y="695960"/>
                  </a:lnTo>
                  <a:lnTo>
                    <a:pt x="1000135" y="700088"/>
                  </a:lnTo>
                  <a:lnTo>
                    <a:pt x="995374" y="703580"/>
                  </a:lnTo>
                  <a:lnTo>
                    <a:pt x="990296" y="706438"/>
                  </a:lnTo>
                  <a:lnTo>
                    <a:pt x="984584" y="708978"/>
                  </a:lnTo>
                  <a:lnTo>
                    <a:pt x="978871" y="711200"/>
                  </a:lnTo>
                  <a:lnTo>
                    <a:pt x="973159" y="712788"/>
                  </a:lnTo>
                  <a:lnTo>
                    <a:pt x="966812" y="713740"/>
                  </a:lnTo>
                  <a:lnTo>
                    <a:pt x="960782" y="714375"/>
                  </a:lnTo>
                  <a:lnTo>
                    <a:pt x="344144" y="714375"/>
                  </a:lnTo>
                  <a:lnTo>
                    <a:pt x="338114" y="713740"/>
                  </a:lnTo>
                  <a:lnTo>
                    <a:pt x="331767" y="712788"/>
                  </a:lnTo>
                  <a:lnTo>
                    <a:pt x="326054" y="711200"/>
                  </a:lnTo>
                  <a:lnTo>
                    <a:pt x="320342" y="708978"/>
                  </a:lnTo>
                  <a:lnTo>
                    <a:pt x="314946" y="706438"/>
                  </a:lnTo>
                  <a:lnTo>
                    <a:pt x="309869" y="703580"/>
                  </a:lnTo>
                  <a:lnTo>
                    <a:pt x="305108" y="700088"/>
                  </a:lnTo>
                  <a:lnTo>
                    <a:pt x="300982" y="695960"/>
                  </a:lnTo>
                  <a:lnTo>
                    <a:pt x="296857" y="691515"/>
                  </a:lnTo>
                  <a:lnTo>
                    <a:pt x="293366" y="686753"/>
                  </a:lnTo>
                  <a:lnTo>
                    <a:pt x="290192" y="681673"/>
                  </a:lnTo>
                  <a:lnTo>
                    <a:pt x="287653" y="676275"/>
                  </a:lnTo>
                  <a:lnTo>
                    <a:pt x="285432" y="670878"/>
                  </a:lnTo>
                  <a:lnTo>
                    <a:pt x="284162" y="664528"/>
                  </a:lnTo>
                  <a:lnTo>
                    <a:pt x="282893" y="658813"/>
                  </a:lnTo>
                  <a:lnTo>
                    <a:pt x="282575" y="652145"/>
                  </a:lnTo>
                  <a:lnTo>
                    <a:pt x="282893" y="646113"/>
                  </a:lnTo>
                  <a:lnTo>
                    <a:pt x="284162" y="639763"/>
                  </a:lnTo>
                  <a:lnTo>
                    <a:pt x="285432" y="634048"/>
                  </a:lnTo>
                  <a:lnTo>
                    <a:pt x="287653" y="628650"/>
                  </a:lnTo>
                  <a:lnTo>
                    <a:pt x="290192" y="623253"/>
                  </a:lnTo>
                  <a:lnTo>
                    <a:pt x="293366" y="617855"/>
                  </a:lnTo>
                  <a:lnTo>
                    <a:pt x="296857" y="613410"/>
                  </a:lnTo>
                  <a:lnTo>
                    <a:pt x="300982" y="608965"/>
                  </a:lnTo>
                  <a:lnTo>
                    <a:pt x="305108" y="604838"/>
                  </a:lnTo>
                  <a:lnTo>
                    <a:pt x="309869" y="601345"/>
                  </a:lnTo>
                  <a:lnTo>
                    <a:pt x="314946" y="598488"/>
                  </a:lnTo>
                  <a:lnTo>
                    <a:pt x="320342" y="595630"/>
                  </a:lnTo>
                  <a:lnTo>
                    <a:pt x="326054" y="593725"/>
                  </a:lnTo>
                  <a:lnTo>
                    <a:pt x="331767" y="592138"/>
                  </a:lnTo>
                  <a:lnTo>
                    <a:pt x="338114" y="591185"/>
                  </a:lnTo>
                  <a:lnTo>
                    <a:pt x="344144" y="590550"/>
                  </a:lnTo>
                  <a:close/>
                  <a:moveTo>
                    <a:pt x="1750865" y="411163"/>
                  </a:moveTo>
                  <a:lnTo>
                    <a:pt x="1754043" y="411481"/>
                  </a:lnTo>
                  <a:lnTo>
                    <a:pt x="1757540" y="411798"/>
                  </a:lnTo>
                  <a:lnTo>
                    <a:pt x="1760718" y="413068"/>
                  </a:lnTo>
                  <a:lnTo>
                    <a:pt x="1764214" y="414021"/>
                  </a:lnTo>
                  <a:lnTo>
                    <a:pt x="1767710" y="414973"/>
                  </a:lnTo>
                  <a:lnTo>
                    <a:pt x="1770889" y="416878"/>
                  </a:lnTo>
                  <a:lnTo>
                    <a:pt x="1777563" y="421006"/>
                  </a:lnTo>
                  <a:lnTo>
                    <a:pt x="1784555" y="425768"/>
                  </a:lnTo>
                  <a:lnTo>
                    <a:pt x="1790912" y="431166"/>
                  </a:lnTo>
                  <a:lnTo>
                    <a:pt x="1797904" y="437198"/>
                  </a:lnTo>
                  <a:lnTo>
                    <a:pt x="1812207" y="451486"/>
                  </a:lnTo>
                  <a:lnTo>
                    <a:pt x="1827145" y="466408"/>
                  </a:lnTo>
                  <a:lnTo>
                    <a:pt x="1836680" y="476251"/>
                  </a:lnTo>
                  <a:lnTo>
                    <a:pt x="1851935" y="491173"/>
                  </a:lnTo>
                  <a:lnTo>
                    <a:pt x="1865920" y="505461"/>
                  </a:lnTo>
                  <a:lnTo>
                    <a:pt x="1872277" y="512446"/>
                  </a:lnTo>
                  <a:lnTo>
                    <a:pt x="1877680" y="519431"/>
                  </a:lnTo>
                  <a:lnTo>
                    <a:pt x="1882447" y="525781"/>
                  </a:lnTo>
                  <a:lnTo>
                    <a:pt x="1886579" y="532766"/>
                  </a:lnTo>
                  <a:lnTo>
                    <a:pt x="1888486" y="536258"/>
                  </a:lnTo>
                  <a:lnTo>
                    <a:pt x="1889439" y="539433"/>
                  </a:lnTo>
                  <a:lnTo>
                    <a:pt x="1891029" y="542608"/>
                  </a:lnTo>
                  <a:lnTo>
                    <a:pt x="1891664" y="546101"/>
                  </a:lnTo>
                  <a:lnTo>
                    <a:pt x="1891982" y="549593"/>
                  </a:lnTo>
                  <a:lnTo>
                    <a:pt x="1892300" y="552768"/>
                  </a:lnTo>
                  <a:lnTo>
                    <a:pt x="1892300" y="556261"/>
                  </a:lnTo>
                  <a:lnTo>
                    <a:pt x="1891664" y="559753"/>
                  </a:lnTo>
                  <a:lnTo>
                    <a:pt x="1891029" y="562928"/>
                  </a:lnTo>
                  <a:lnTo>
                    <a:pt x="1889757" y="566738"/>
                  </a:lnTo>
                  <a:lnTo>
                    <a:pt x="1888486" y="570231"/>
                  </a:lnTo>
                  <a:lnTo>
                    <a:pt x="1886261" y="574041"/>
                  </a:lnTo>
                  <a:lnTo>
                    <a:pt x="1884036" y="577533"/>
                  </a:lnTo>
                  <a:lnTo>
                    <a:pt x="1881176" y="581343"/>
                  </a:lnTo>
                  <a:lnTo>
                    <a:pt x="1877680" y="585153"/>
                  </a:lnTo>
                  <a:lnTo>
                    <a:pt x="1874184" y="588963"/>
                  </a:lnTo>
                  <a:lnTo>
                    <a:pt x="1476895" y="985838"/>
                  </a:lnTo>
                  <a:lnTo>
                    <a:pt x="1472763" y="989966"/>
                  </a:lnTo>
                  <a:lnTo>
                    <a:pt x="1468313" y="993458"/>
                  </a:lnTo>
                  <a:lnTo>
                    <a:pt x="1464182" y="996633"/>
                  </a:lnTo>
                  <a:lnTo>
                    <a:pt x="1459732" y="999808"/>
                  </a:lnTo>
                  <a:lnTo>
                    <a:pt x="1455282" y="1002348"/>
                  </a:lnTo>
                  <a:lnTo>
                    <a:pt x="1450515" y="1004888"/>
                  </a:lnTo>
                  <a:lnTo>
                    <a:pt x="1446065" y="1007111"/>
                  </a:lnTo>
                  <a:lnTo>
                    <a:pt x="1440980" y="1009016"/>
                  </a:lnTo>
                  <a:lnTo>
                    <a:pt x="1436212" y="1010921"/>
                  </a:lnTo>
                  <a:lnTo>
                    <a:pt x="1431445" y="1012826"/>
                  </a:lnTo>
                  <a:lnTo>
                    <a:pt x="1426360" y="1013778"/>
                  </a:lnTo>
                  <a:lnTo>
                    <a:pt x="1421274" y="1015366"/>
                  </a:lnTo>
                  <a:lnTo>
                    <a:pt x="1416507" y="1016001"/>
                  </a:lnTo>
                  <a:lnTo>
                    <a:pt x="1411422" y="1016953"/>
                  </a:lnTo>
                  <a:lnTo>
                    <a:pt x="1406336" y="1017271"/>
                  </a:lnTo>
                  <a:lnTo>
                    <a:pt x="1401569" y="1017588"/>
                  </a:lnTo>
                  <a:lnTo>
                    <a:pt x="1396484" y="1017588"/>
                  </a:lnTo>
                  <a:lnTo>
                    <a:pt x="1391716" y="1017271"/>
                  </a:lnTo>
                  <a:lnTo>
                    <a:pt x="1386949" y="1016953"/>
                  </a:lnTo>
                  <a:lnTo>
                    <a:pt x="1382499" y="1015683"/>
                  </a:lnTo>
                  <a:lnTo>
                    <a:pt x="1377731" y="1015048"/>
                  </a:lnTo>
                  <a:lnTo>
                    <a:pt x="1373282" y="1013461"/>
                  </a:lnTo>
                  <a:lnTo>
                    <a:pt x="1368832" y="1012191"/>
                  </a:lnTo>
                  <a:lnTo>
                    <a:pt x="1364700" y="1010286"/>
                  </a:lnTo>
                  <a:lnTo>
                    <a:pt x="1360886" y="1008063"/>
                  </a:lnTo>
                  <a:lnTo>
                    <a:pt x="1357072" y="1005523"/>
                  </a:lnTo>
                  <a:lnTo>
                    <a:pt x="1353576" y="1002983"/>
                  </a:lnTo>
                  <a:lnTo>
                    <a:pt x="1350080" y="1000126"/>
                  </a:lnTo>
                  <a:lnTo>
                    <a:pt x="1347220" y="996633"/>
                  </a:lnTo>
                  <a:lnTo>
                    <a:pt x="1344359" y="993458"/>
                  </a:lnTo>
                  <a:lnTo>
                    <a:pt x="1341817" y="989331"/>
                  </a:lnTo>
                  <a:lnTo>
                    <a:pt x="1339274" y="985521"/>
                  </a:lnTo>
                  <a:lnTo>
                    <a:pt x="1337367" y="981076"/>
                  </a:lnTo>
                  <a:lnTo>
                    <a:pt x="1335778" y="976313"/>
                  </a:lnTo>
                  <a:lnTo>
                    <a:pt x="1326561" y="967106"/>
                  </a:lnTo>
                  <a:lnTo>
                    <a:pt x="1322111" y="965518"/>
                  </a:lnTo>
                  <a:lnTo>
                    <a:pt x="1317979" y="963296"/>
                  </a:lnTo>
                  <a:lnTo>
                    <a:pt x="1314165" y="961073"/>
                  </a:lnTo>
                  <a:lnTo>
                    <a:pt x="1310351" y="958851"/>
                  </a:lnTo>
                  <a:lnTo>
                    <a:pt x="1307173" y="956311"/>
                  </a:lnTo>
                  <a:lnTo>
                    <a:pt x="1303995" y="953453"/>
                  </a:lnTo>
                  <a:lnTo>
                    <a:pt x="1301134" y="950913"/>
                  </a:lnTo>
                  <a:lnTo>
                    <a:pt x="1298274" y="948056"/>
                  </a:lnTo>
                  <a:lnTo>
                    <a:pt x="1295731" y="944563"/>
                  </a:lnTo>
                  <a:lnTo>
                    <a:pt x="1293824" y="941706"/>
                  </a:lnTo>
                  <a:lnTo>
                    <a:pt x="1291599" y="938531"/>
                  </a:lnTo>
                  <a:lnTo>
                    <a:pt x="1289692" y="935038"/>
                  </a:lnTo>
                  <a:lnTo>
                    <a:pt x="1288103" y="931546"/>
                  </a:lnTo>
                  <a:lnTo>
                    <a:pt x="1286832" y="928371"/>
                  </a:lnTo>
                  <a:lnTo>
                    <a:pt x="1284607" y="921068"/>
                  </a:lnTo>
                  <a:lnTo>
                    <a:pt x="1283336" y="913448"/>
                  </a:lnTo>
                  <a:lnTo>
                    <a:pt x="1282700" y="905511"/>
                  </a:lnTo>
                  <a:lnTo>
                    <a:pt x="1283018" y="897573"/>
                  </a:lnTo>
                  <a:lnTo>
                    <a:pt x="1283971" y="889953"/>
                  </a:lnTo>
                  <a:lnTo>
                    <a:pt x="1285560" y="882016"/>
                  </a:lnTo>
                  <a:lnTo>
                    <a:pt x="1287785" y="874078"/>
                  </a:lnTo>
                  <a:lnTo>
                    <a:pt x="1290646" y="866141"/>
                  </a:lnTo>
                  <a:lnTo>
                    <a:pt x="1294142" y="858521"/>
                  </a:lnTo>
                  <a:lnTo>
                    <a:pt x="1298909" y="849948"/>
                  </a:lnTo>
                  <a:lnTo>
                    <a:pt x="1304313" y="841376"/>
                  </a:lnTo>
                  <a:lnTo>
                    <a:pt x="1310351" y="833756"/>
                  </a:lnTo>
                  <a:lnTo>
                    <a:pt x="1317026" y="826136"/>
                  </a:lnTo>
                  <a:lnTo>
                    <a:pt x="1714315" y="429261"/>
                  </a:lnTo>
                  <a:lnTo>
                    <a:pt x="1718446" y="425768"/>
                  </a:lnTo>
                  <a:lnTo>
                    <a:pt x="1721943" y="422276"/>
                  </a:lnTo>
                  <a:lnTo>
                    <a:pt x="1726074" y="419736"/>
                  </a:lnTo>
                  <a:lnTo>
                    <a:pt x="1729571" y="417196"/>
                  </a:lnTo>
                  <a:lnTo>
                    <a:pt x="1733384" y="415608"/>
                  </a:lnTo>
                  <a:lnTo>
                    <a:pt x="1736881" y="414021"/>
                  </a:lnTo>
                  <a:lnTo>
                    <a:pt x="1740377" y="412433"/>
                  </a:lnTo>
                  <a:lnTo>
                    <a:pt x="1743873" y="411798"/>
                  </a:lnTo>
                  <a:lnTo>
                    <a:pt x="1747051" y="411481"/>
                  </a:lnTo>
                  <a:lnTo>
                    <a:pt x="1750865" y="411163"/>
                  </a:lnTo>
                  <a:close/>
                  <a:moveTo>
                    <a:pt x="198373" y="319088"/>
                  </a:moveTo>
                  <a:lnTo>
                    <a:pt x="1557783" y="319088"/>
                  </a:lnTo>
                  <a:lnTo>
                    <a:pt x="1453042" y="423822"/>
                  </a:lnTo>
                  <a:lnTo>
                    <a:pt x="315492" y="423822"/>
                  </a:lnTo>
                  <a:lnTo>
                    <a:pt x="305336" y="424140"/>
                  </a:lnTo>
                  <a:lnTo>
                    <a:pt x="295179" y="424774"/>
                  </a:lnTo>
                  <a:lnTo>
                    <a:pt x="285340" y="426361"/>
                  </a:lnTo>
                  <a:lnTo>
                    <a:pt x="275500" y="427631"/>
                  </a:lnTo>
                  <a:lnTo>
                    <a:pt x="265979" y="429852"/>
                  </a:lnTo>
                  <a:lnTo>
                    <a:pt x="256457" y="433026"/>
                  </a:lnTo>
                  <a:lnTo>
                    <a:pt x="247570" y="435882"/>
                  </a:lnTo>
                  <a:lnTo>
                    <a:pt x="238365" y="439374"/>
                  </a:lnTo>
                  <a:lnTo>
                    <a:pt x="229478" y="443499"/>
                  </a:lnTo>
                  <a:lnTo>
                    <a:pt x="221226" y="447943"/>
                  </a:lnTo>
                  <a:lnTo>
                    <a:pt x="212973" y="452703"/>
                  </a:lnTo>
                  <a:lnTo>
                    <a:pt x="204721" y="457781"/>
                  </a:lnTo>
                  <a:lnTo>
                    <a:pt x="196786" y="463494"/>
                  </a:lnTo>
                  <a:lnTo>
                    <a:pt x="189486" y="469207"/>
                  </a:lnTo>
                  <a:lnTo>
                    <a:pt x="182186" y="475554"/>
                  </a:lnTo>
                  <a:lnTo>
                    <a:pt x="175203" y="481902"/>
                  </a:lnTo>
                  <a:lnTo>
                    <a:pt x="168855" y="488884"/>
                  </a:lnTo>
                  <a:lnTo>
                    <a:pt x="162507" y="496184"/>
                  </a:lnTo>
                  <a:lnTo>
                    <a:pt x="156794" y="503483"/>
                  </a:lnTo>
                  <a:lnTo>
                    <a:pt x="151398" y="511100"/>
                  </a:lnTo>
                  <a:lnTo>
                    <a:pt x="145685" y="519670"/>
                  </a:lnTo>
                  <a:lnTo>
                    <a:pt x="140924" y="527604"/>
                  </a:lnTo>
                  <a:lnTo>
                    <a:pt x="136798" y="536490"/>
                  </a:lnTo>
                  <a:lnTo>
                    <a:pt x="132672" y="545060"/>
                  </a:lnTo>
                  <a:lnTo>
                    <a:pt x="129498" y="554263"/>
                  </a:lnTo>
                  <a:lnTo>
                    <a:pt x="126007" y="563150"/>
                  </a:lnTo>
                  <a:lnTo>
                    <a:pt x="123468" y="572671"/>
                  </a:lnTo>
                  <a:lnTo>
                    <a:pt x="121246" y="582193"/>
                  </a:lnTo>
                  <a:lnTo>
                    <a:pt x="119659" y="592031"/>
                  </a:lnTo>
                  <a:lnTo>
                    <a:pt x="118072" y="601870"/>
                  </a:lnTo>
                  <a:lnTo>
                    <a:pt x="117437" y="612026"/>
                  </a:lnTo>
                  <a:lnTo>
                    <a:pt x="117437" y="622182"/>
                  </a:lnTo>
                  <a:lnTo>
                    <a:pt x="117437" y="1633658"/>
                  </a:lnTo>
                  <a:lnTo>
                    <a:pt x="117437" y="1643814"/>
                  </a:lnTo>
                  <a:lnTo>
                    <a:pt x="118072" y="1653970"/>
                  </a:lnTo>
                  <a:lnTo>
                    <a:pt x="119659" y="1663808"/>
                  </a:lnTo>
                  <a:lnTo>
                    <a:pt x="121246" y="1673647"/>
                  </a:lnTo>
                  <a:lnTo>
                    <a:pt x="123468" y="1683168"/>
                  </a:lnTo>
                  <a:lnTo>
                    <a:pt x="126007" y="1692689"/>
                  </a:lnTo>
                  <a:lnTo>
                    <a:pt x="129498" y="1701576"/>
                  </a:lnTo>
                  <a:lnTo>
                    <a:pt x="132672" y="1710780"/>
                  </a:lnTo>
                  <a:lnTo>
                    <a:pt x="136798" y="1719666"/>
                  </a:lnTo>
                  <a:lnTo>
                    <a:pt x="140924" y="1728235"/>
                  </a:lnTo>
                  <a:lnTo>
                    <a:pt x="145685" y="1736170"/>
                  </a:lnTo>
                  <a:lnTo>
                    <a:pt x="151398" y="1744739"/>
                  </a:lnTo>
                  <a:lnTo>
                    <a:pt x="156794" y="1752356"/>
                  </a:lnTo>
                  <a:lnTo>
                    <a:pt x="162507" y="1759656"/>
                  </a:lnTo>
                  <a:lnTo>
                    <a:pt x="168855" y="1766955"/>
                  </a:lnTo>
                  <a:lnTo>
                    <a:pt x="175203" y="1773938"/>
                  </a:lnTo>
                  <a:lnTo>
                    <a:pt x="182186" y="1780285"/>
                  </a:lnTo>
                  <a:lnTo>
                    <a:pt x="189486" y="1786633"/>
                  </a:lnTo>
                  <a:lnTo>
                    <a:pt x="196786" y="1792345"/>
                  </a:lnTo>
                  <a:lnTo>
                    <a:pt x="204721" y="1798375"/>
                  </a:lnTo>
                  <a:lnTo>
                    <a:pt x="212973" y="1803453"/>
                  </a:lnTo>
                  <a:lnTo>
                    <a:pt x="221226" y="1808214"/>
                  </a:lnTo>
                  <a:lnTo>
                    <a:pt x="229478" y="1812340"/>
                  </a:lnTo>
                  <a:lnTo>
                    <a:pt x="238365" y="1816466"/>
                  </a:lnTo>
                  <a:lnTo>
                    <a:pt x="247570" y="1819640"/>
                  </a:lnTo>
                  <a:lnTo>
                    <a:pt x="256457" y="1823131"/>
                  </a:lnTo>
                  <a:lnTo>
                    <a:pt x="265979" y="1825670"/>
                  </a:lnTo>
                  <a:lnTo>
                    <a:pt x="275500" y="1827891"/>
                  </a:lnTo>
                  <a:lnTo>
                    <a:pt x="285340" y="1829478"/>
                  </a:lnTo>
                  <a:lnTo>
                    <a:pt x="295179" y="1831065"/>
                  </a:lnTo>
                  <a:lnTo>
                    <a:pt x="305336" y="1831700"/>
                  </a:lnTo>
                  <a:lnTo>
                    <a:pt x="315492" y="1831700"/>
                  </a:lnTo>
                  <a:lnTo>
                    <a:pt x="1632371" y="1831700"/>
                  </a:lnTo>
                  <a:lnTo>
                    <a:pt x="1642527" y="1831700"/>
                  </a:lnTo>
                  <a:lnTo>
                    <a:pt x="1652367" y="1831065"/>
                  </a:lnTo>
                  <a:lnTo>
                    <a:pt x="1662523" y="1829478"/>
                  </a:lnTo>
                  <a:lnTo>
                    <a:pt x="1672045" y="1827891"/>
                  </a:lnTo>
                  <a:lnTo>
                    <a:pt x="1681885" y="1825670"/>
                  </a:lnTo>
                  <a:lnTo>
                    <a:pt x="1691089" y="1823131"/>
                  </a:lnTo>
                  <a:lnTo>
                    <a:pt x="1700611" y="1819640"/>
                  </a:lnTo>
                  <a:lnTo>
                    <a:pt x="1709181" y="1816466"/>
                  </a:lnTo>
                  <a:lnTo>
                    <a:pt x="1718385" y="1812340"/>
                  </a:lnTo>
                  <a:lnTo>
                    <a:pt x="1726637" y="1808214"/>
                  </a:lnTo>
                  <a:lnTo>
                    <a:pt x="1735207" y="1803453"/>
                  </a:lnTo>
                  <a:lnTo>
                    <a:pt x="1743142" y="1798375"/>
                  </a:lnTo>
                  <a:lnTo>
                    <a:pt x="1750760" y="1792345"/>
                  </a:lnTo>
                  <a:lnTo>
                    <a:pt x="1758377" y="1786633"/>
                  </a:lnTo>
                  <a:lnTo>
                    <a:pt x="1765677" y="1780285"/>
                  </a:lnTo>
                  <a:lnTo>
                    <a:pt x="1772660" y="1773938"/>
                  </a:lnTo>
                  <a:lnTo>
                    <a:pt x="1779325" y="1766955"/>
                  </a:lnTo>
                  <a:lnTo>
                    <a:pt x="1785356" y="1759973"/>
                  </a:lnTo>
                  <a:lnTo>
                    <a:pt x="1791069" y="1752356"/>
                  </a:lnTo>
                  <a:lnTo>
                    <a:pt x="1796782" y="1744739"/>
                  </a:lnTo>
                  <a:lnTo>
                    <a:pt x="1801861" y="1736805"/>
                  </a:lnTo>
                  <a:lnTo>
                    <a:pt x="1806621" y="1728235"/>
                  </a:lnTo>
                  <a:lnTo>
                    <a:pt x="1810748" y="1719666"/>
                  </a:lnTo>
                  <a:lnTo>
                    <a:pt x="1814874" y="1710780"/>
                  </a:lnTo>
                  <a:lnTo>
                    <a:pt x="1818683" y="1702211"/>
                  </a:lnTo>
                  <a:lnTo>
                    <a:pt x="1821857" y="1692689"/>
                  </a:lnTo>
                  <a:lnTo>
                    <a:pt x="1824396" y="1683168"/>
                  </a:lnTo>
                  <a:lnTo>
                    <a:pt x="1826617" y="1673647"/>
                  </a:lnTo>
                  <a:lnTo>
                    <a:pt x="1828522" y="1663808"/>
                  </a:lnTo>
                  <a:lnTo>
                    <a:pt x="1829474" y="1653970"/>
                  </a:lnTo>
                  <a:lnTo>
                    <a:pt x="1830109" y="1643814"/>
                  </a:lnTo>
                  <a:lnTo>
                    <a:pt x="1830426" y="1633658"/>
                  </a:lnTo>
                  <a:lnTo>
                    <a:pt x="1830426" y="1113162"/>
                  </a:lnTo>
                  <a:lnTo>
                    <a:pt x="1830426" y="773570"/>
                  </a:lnTo>
                  <a:lnTo>
                    <a:pt x="1947863" y="656458"/>
                  </a:lnTo>
                  <a:lnTo>
                    <a:pt x="1947863" y="1738391"/>
                  </a:lnTo>
                  <a:lnTo>
                    <a:pt x="1947546" y="1748865"/>
                  </a:lnTo>
                  <a:lnTo>
                    <a:pt x="1946911" y="1758704"/>
                  </a:lnTo>
                  <a:lnTo>
                    <a:pt x="1945324" y="1768860"/>
                  </a:lnTo>
                  <a:lnTo>
                    <a:pt x="1943419" y="1778063"/>
                  </a:lnTo>
                  <a:lnTo>
                    <a:pt x="1941198" y="1787902"/>
                  </a:lnTo>
                  <a:lnTo>
                    <a:pt x="1938659" y="1797423"/>
                  </a:lnTo>
                  <a:lnTo>
                    <a:pt x="1935802" y="1806627"/>
                  </a:lnTo>
                  <a:lnTo>
                    <a:pt x="1932311" y="1815831"/>
                  </a:lnTo>
                  <a:lnTo>
                    <a:pt x="1928184" y="1824400"/>
                  </a:lnTo>
                  <a:lnTo>
                    <a:pt x="1923741" y="1832969"/>
                  </a:lnTo>
                  <a:lnTo>
                    <a:pt x="1918980" y="1841221"/>
                  </a:lnTo>
                  <a:lnTo>
                    <a:pt x="1913902" y="1849156"/>
                  </a:lnTo>
                  <a:lnTo>
                    <a:pt x="1908188" y="1856773"/>
                  </a:lnTo>
                  <a:lnTo>
                    <a:pt x="1902475" y="1864707"/>
                  </a:lnTo>
                  <a:lnTo>
                    <a:pt x="1896127" y="1871689"/>
                  </a:lnTo>
                  <a:lnTo>
                    <a:pt x="1889462" y="1878671"/>
                  </a:lnTo>
                  <a:lnTo>
                    <a:pt x="1882797" y="1885336"/>
                  </a:lnTo>
                  <a:lnTo>
                    <a:pt x="1875497" y="1891366"/>
                  </a:lnTo>
                  <a:lnTo>
                    <a:pt x="1868197" y="1897397"/>
                  </a:lnTo>
                  <a:lnTo>
                    <a:pt x="1860579" y="1902792"/>
                  </a:lnTo>
                  <a:lnTo>
                    <a:pt x="1852327" y="1907870"/>
                  </a:lnTo>
                  <a:lnTo>
                    <a:pt x="1844074" y="1912631"/>
                  </a:lnTo>
                  <a:lnTo>
                    <a:pt x="1835187" y="1917074"/>
                  </a:lnTo>
                  <a:lnTo>
                    <a:pt x="1826617" y="1920882"/>
                  </a:lnTo>
                  <a:lnTo>
                    <a:pt x="1817413" y="1924691"/>
                  </a:lnTo>
                  <a:lnTo>
                    <a:pt x="1808209" y="1927865"/>
                  </a:lnTo>
                  <a:lnTo>
                    <a:pt x="1799004" y="1930404"/>
                  </a:lnTo>
                  <a:lnTo>
                    <a:pt x="1789482" y="1932625"/>
                  </a:lnTo>
                  <a:lnTo>
                    <a:pt x="1779643" y="1934530"/>
                  </a:lnTo>
                  <a:lnTo>
                    <a:pt x="1769803" y="1935482"/>
                  </a:lnTo>
                  <a:lnTo>
                    <a:pt x="1759647" y="1936434"/>
                  </a:lnTo>
                  <a:lnTo>
                    <a:pt x="1749173" y="1936751"/>
                  </a:lnTo>
                  <a:lnTo>
                    <a:pt x="198373" y="1936751"/>
                  </a:lnTo>
                  <a:lnTo>
                    <a:pt x="188216" y="1936434"/>
                  </a:lnTo>
                  <a:lnTo>
                    <a:pt x="178377" y="1935482"/>
                  </a:lnTo>
                  <a:lnTo>
                    <a:pt x="168538" y="1934530"/>
                  </a:lnTo>
                  <a:lnTo>
                    <a:pt x="158699" y="1932625"/>
                  </a:lnTo>
                  <a:lnTo>
                    <a:pt x="148859" y="1930404"/>
                  </a:lnTo>
                  <a:lnTo>
                    <a:pt x="139655" y="1927865"/>
                  </a:lnTo>
                  <a:lnTo>
                    <a:pt x="130133" y="1924691"/>
                  </a:lnTo>
                  <a:lnTo>
                    <a:pt x="121246" y="1920882"/>
                  </a:lnTo>
                  <a:lnTo>
                    <a:pt x="112359" y="1917074"/>
                  </a:lnTo>
                  <a:lnTo>
                    <a:pt x="103789" y="1912631"/>
                  </a:lnTo>
                  <a:lnTo>
                    <a:pt x="95537" y="1907870"/>
                  </a:lnTo>
                  <a:lnTo>
                    <a:pt x="87602" y="1902792"/>
                  </a:lnTo>
                  <a:lnTo>
                    <a:pt x="79984" y="1897397"/>
                  </a:lnTo>
                  <a:lnTo>
                    <a:pt x="72049" y="1891366"/>
                  </a:lnTo>
                  <a:lnTo>
                    <a:pt x="65067" y="1885336"/>
                  </a:lnTo>
                  <a:lnTo>
                    <a:pt x="58084" y="1878671"/>
                  </a:lnTo>
                  <a:lnTo>
                    <a:pt x="51418" y="1871689"/>
                  </a:lnTo>
                  <a:lnTo>
                    <a:pt x="45388" y="1864707"/>
                  </a:lnTo>
                  <a:lnTo>
                    <a:pt x="39357" y="1856773"/>
                  </a:lnTo>
                  <a:lnTo>
                    <a:pt x="33962" y="1849156"/>
                  </a:lnTo>
                  <a:lnTo>
                    <a:pt x="28883" y="1841221"/>
                  </a:lnTo>
                  <a:lnTo>
                    <a:pt x="24122" y="1832969"/>
                  </a:lnTo>
                  <a:lnTo>
                    <a:pt x="19679" y="1824400"/>
                  </a:lnTo>
                  <a:lnTo>
                    <a:pt x="15870" y="1815831"/>
                  </a:lnTo>
                  <a:lnTo>
                    <a:pt x="12061" y="1806627"/>
                  </a:lnTo>
                  <a:lnTo>
                    <a:pt x="8887" y="1797423"/>
                  </a:lnTo>
                  <a:lnTo>
                    <a:pt x="6348" y="1787902"/>
                  </a:lnTo>
                  <a:lnTo>
                    <a:pt x="4126" y="1778063"/>
                  </a:lnTo>
                  <a:lnTo>
                    <a:pt x="2222" y="1768860"/>
                  </a:lnTo>
                  <a:lnTo>
                    <a:pt x="1270" y="1758704"/>
                  </a:lnTo>
                  <a:lnTo>
                    <a:pt x="318" y="1748865"/>
                  </a:lnTo>
                  <a:lnTo>
                    <a:pt x="0" y="1738391"/>
                  </a:lnTo>
                  <a:lnTo>
                    <a:pt x="0" y="517448"/>
                  </a:lnTo>
                  <a:lnTo>
                    <a:pt x="318" y="507292"/>
                  </a:lnTo>
                  <a:lnTo>
                    <a:pt x="1270" y="497453"/>
                  </a:lnTo>
                  <a:lnTo>
                    <a:pt x="2222" y="487297"/>
                  </a:lnTo>
                  <a:lnTo>
                    <a:pt x="4126" y="477776"/>
                  </a:lnTo>
                  <a:lnTo>
                    <a:pt x="6348" y="467937"/>
                  </a:lnTo>
                  <a:lnTo>
                    <a:pt x="8887" y="458416"/>
                  </a:lnTo>
                  <a:lnTo>
                    <a:pt x="12061" y="449212"/>
                  </a:lnTo>
                  <a:lnTo>
                    <a:pt x="15870" y="440008"/>
                  </a:lnTo>
                  <a:lnTo>
                    <a:pt x="19679" y="431439"/>
                  </a:lnTo>
                  <a:lnTo>
                    <a:pt x="24122" y="423187"/>
                  </a:lnTo>
                  <a:lnTo>
                    <a:pt x="28883" y="414618"/>
                  </a:lnTo>
                  <a:lnTo>
                    <a:pt x="33962" y="406684"/>
                  </a:lnTo>
                  <a:lnTo>
                    <a:pt x="39357" y="399067"/>
                  </a:lnTo>
                  <a:lnTo>
                    <a:pt x="45388" y="391450"/>
                  </a:lnTo>
                  <a:lnTo>
                    <a:pt x="51418" y="384150"/>
                  </a:lnTo>
                  <a:lnTo>
                    <a:pt x="58084" y="377168"/>
                  </a:lnTo>
                  <a:lnTo>
                    <a:pt x="65067" y="370503"/>
                  </a:lnTo>
                  <a:lnTo>
                    <a:pt x="72049" y="364473"/>
                  </a:lnTo>
                  <a:lnTo>
                    <a:pt x="79984" y="358443"/>
                  </a:lnTo>
                  <a:lnTo>
                    <a:pt x="87602" y="353047"/>
                  </a:lnTo>
                  <a:lnTo>
                    <a:pt x="95537" y="347969"/>
                  </a:lnTo>
                  <a:lnTo>
                    <a:pt x="103789" y="343209"/>
                  </a:lnTo>
                  <a:lnTo>
                    <a:pt x="112359" y="338766"/>
                  </a:lnTo>
                  <a:lnTo>
                    <a:pt x="121246" y="334957"/>
                  </a:lnTo>
                  <a:lnTo>
                    <a:pt x="130133" y="331149"/>
                  </a:lnTo>
                  <a:lnTo>
                    <a:pt x="139655" y="328292"/>
                  </a:lnTo>
                  <a:lnTo>
                    <a:pt x="148859" y="325436"/>
                  </a:lnTo>
                  <a:lnTo>
                    <a:pt x="158699" y="323214"/>
                  </a:lnTo>
                  <a:lnTo>
                    <a:pt x="168538" y="321310"/>
                  </a:lnTo>
                  <a:lnTo>
                    <a:pt x="178377" y="320358"/>
                  </a:lnTo>
                  <a:lnTo>
                    <a:pt x="188216" y="319723"/>
                  </a:lnTo>
                  <a:lnTo>
                    <a:pt x="198373" y="319088"/>
                  </a:lnTo>
                  <a:close/>
                  <a:moveTo>
                    <a:pt x="2076641" y="106363"/>
                  </a:moveTo>
                  <a:lnTo>
                    <a:pt x="2082030" y="106363"/>
                  </a:lnTo>
                  <a:lnTo>
                    <a:pt x="2087102" y="106363"/>
                  </a:lnTo>
                  <a:lnTo>
                    <a:pt x="2092174" y="106679"/>
                  </a:lnTo>
                  <a:lnTo>
                    <a:pt x="2097246" y="107313"/>
                  </a:lnTo>
                  <a:lnTo>
                    <a:pt x="2102318" y="108263"/>
                  </a:lnTo>
                  <a:lnTo>
                    <a:pt x="2107390" y="109213"/>
                  </a:lnTo>
                  <a:lnTo>
                    <a:pt x="2112145" y="110797"/>
                  </a:lnTo>
                  <a:lnTo>
                    <a:pt x="2117217" y="112064"/>
                  </a:lnTo>
                  <a:lnTo>
                    <a:pt x="2121972" y="113965"/>
                  </a:lnTo>
                  <a:lnTo>
                    <a:pt x="2126727" y="116182"/>
                  </a:lnTo>
                  <a:lnTo>
                    <a:pt x="2131482" y="118399"/>
                  </a:lnTo>
                  <a:lnTo>
                    <a:pt x="2136237" y="120933"/>
                  </a:lnTo>
                  <a:lnTo>
                    <a:pt x="2140358" y="123784"/>
                  </a:lnTo>
                  <a:lnTo>
                    <a:pt x="2144796" y="126634"/>
                  </a:lnTo>
                  <a:lnTo>
                    <a:pt x="2148916" y="130119"/>
                  </a:lnTo>
                  <a:lnTo>
                    <a:pt x="2153354" y="133603"/>
                  </a:lnTo>
                  <a:lnTo>
                    <a:pt x="2157158" y="137087"/>
                  </a:lnTo>
                  <a:lnTo>
                    <a:pt x="2166351" y="146589"/>
                  </a:lnTo>
                  <a:lnTo>
                    <a:pt x="2169838" y="150707"/>
                  </a:lnTo>
                  <a:lnTo>
                    <a:pt x="2173642" y="154825"/>
                  </a:lnTo>
                  <a:lnTo>
                    <a:pt x="2176812" y="158626"/>
                  </a:lnTo>
                  <a:lnTo>
                    <a:pt x="2179665" y="163060"/>
                  </a:lnTo>
                  <a:lnTo>
                    <a:pt x="2182835" y="167811"/>
                  </a:lnTo>
                  <a:lnTo>
                    <a:pt x="2185371" y="172246"/>
                  </a:lnTo>
                  <a:lnTo>
                    <a:pt x="2187273" y="176997"/>
                  </a:lnTo>
                  <a:lnTo>
                    <a:pt x="2189492" y="181748"/>
                  </a:lnTo>
                  <a:lnTo>
                    <a:pt x="2191394" y="186183"/>
                  </a:lnTo>
                  <a:lnTo>
                    <a:pt x="2192979" y="191567"/>
                  </a:lnTo>
                  <a:lnTo>
                    <a:pt x="2194247" y="196002"/>
                  </a:lnTo>
                  <a:lnTo>
                    <a:pt x="2195515" y="201387"/>
                  </a:lnTo>
                  <a:lnTo>
                    <a:pt x="2196149" y="206454"/>
                  </a:lnTo>
                  <a:lnTo>
                    <a:pt x="2196783" y="211522"/>
                  </a:lnTo>
                  <a:lnTo>
                    <a:pt x="2197100" y="216590"/>
                  </a:lnTo>
                  <a:lnTo>
                    <a:pt x="2197100" y="221658"/>
                  </a:lnTo>
                  <a:lnTo>
                    <a:pt x="2197100" y="226726"/>
                  </a:lnTo>
                  <a:lnTo>
                    <a:pt x="2196783" y="231794"/>
                  </a:lnTo>
                  <a:lnTo>
                    <a:pt x="2196149" y="236862"/>
                  </a:lnTo>
                  <a:lnTo>
                    <a:pt x="2195515" y="241613"/>
                  </a:lnTo>
                  <a:lnTo>
                    <a:pt x="2194247" y="246681"/>
                  </a:lnTo>
                  <a:lnTo>
                    <a:pt x="2192979" y="251749"/>
                  </a:lnTo>
                  <a:lnTo>
                    <a:pt x="2191394" y="256500"/>
                  </a:lnTo>
                  <a:lnTo>
                    <a:pt x="2189492" y="261251"/>
                  </a:lnTo>
                  <a:lnTo>
                    <a:pt x="2187273" y="266319"/>
                  </a:lnTo>
                  <a:lnTo>
                    <a:pt x="2185371" y="270754"/>
                  </a:lnTo>
                  <a:lnTo>
                    <a:pt x="2182835" y="275505"/>
                  </a:lnTo>
                  <a:lnTo>
                    <a:pt x="2179665" y="279623"/>
                  </a:lnTo>
                  <a:lnTo>
                    <a:pt x="2176812" y="284057"/>
                  </a:lnTo>
                  <a:lnTo>
                    <a:pt x="2173642" y="288492"/>
                  </a:lnTo>
                  <a:lnTo>
                    <a:pt x="2169838" y="292609"/>
                  </a:lnTo>
                  <a:lnTo>
                    <a:pt x="2166351" y="296410"/>
                  </a:lnTo>
                  <a:lnTo>
                    <a:pt x="1970764" y="491843"/>
                  </a:lnTo>
                  <a:lnTo>
                    <a:pt x="1967277" y="495010"/>
                  </a:lnTo>
                  <a:lnTo>
                    <a:pt x="1963473" y="498178"/>
                  </a:lnTo>
                  <a:lnTo>
                    <a:pt x="1959986" y="500712"/>
                  </a:lnTo>
                  <a:lnTo>
                    <a:pt x="1956816" y="502612"/>
                  </a:lnTo>
                  <a:lnTo>
                    <a:pt x="1953329" y="504513"/>
                  </a:lnTo>
                  <a:lnTo>
                    <a:pt x="1950476" y="505463"/>
                  </a:lnTo>
                  <a:lnTo>
                    <a:pt x="1947623" y="505780"/>
                  </a:lnTo>
                  <a:lnTo>
                    <a:pt x="1944771" y="506413"/>
                  </a:lnTo>
                  <a:lnTo>
                    <a:pt x="1941918" y="505780"/>
                  </a:lnTo>
                  <a:lnTo>
                    <a:pt x="1939382" y="505463"/>
                  </a:lnTo>
                  <a:lnTo>
                    <a:pt x="1936846" y="504513"/>
                  </a:lnTo>
                  <a:lnTo>
                    <a:pt x="1933993" y="502929"/>
                  </a:lnTo>
                  <a:lnTo>
                    <a:pt x="1931457" y="501662"/>
                  </a:lnTo>
                  <a:lnTo>
                    <a:pt x="1928921" y="499445"/>
                  </a:lnTo>
                  <a:lnTo>
                    <a:pt x="1924166" y="494694"/>
                  </a:lnTo>
                  <a:lnTo>
                    <a:pt x="1919094" y="489309"/>
                  </a:lnTo>
                  <a:lnTo>
                    <a:pt x="1914022" y="482657"/>
                  </a:lnTo>
                  <a:lnTo>
                    <a:pt x="1903561" y="467770"/>
                  </a:lnTo>
                  <a:lnTo>
                    <a:pt x="1897855" y="459852"/>
                  </a:lnTo>
                  <a:lnTo>
                    <a:pt x="1891515" y="451616"/>
                  </a:lnTo>
                  <a:lnTo>
                    <a:pt x="1884541" y="443698"/>
                  </a:lnTo>
                  <a:lnTo>
                    <a:pt x="1877250" y="435779"/>
                  </a:lnTo>
                  <a:lnTo>
                    <a:pt x="1868057" y="426277"/>
                  </a:lnTo>
                  <a:lnTo>
                    <a:pt x="1859815" y="418991"/>
                  </a:lnTo>
                  <a:lnTo>
                    <a:pt x="1851890" y="412023"/>
                  </a:lnTo>
                  <a:lnTo>
                    <a:pt x="1843966" y="406005"/>
                  </a:lnTo>
                  <a:lnTo>
                    <a:pt x="1836041" y="399987"/>
                  </a:lnTo>
                  <a:lnTo>
                    <a:pt x="1820825" y="389217"/>
                  </a:lnTo>
                  <a:lnTo>
                    <a:pt x="1814485" y="384466"/>
                  </a:lnTo>
                  <a:lnTo>
                    <a:pt x="1808462" y="379398"/>
                  </a:lnTo>
                  <a:lnTo>
                    <a:pt x="1804024" y="374647"/>
                  </a:lnTo>
                  <a:lnTo>
                    <a:pt x="1802122" y="372113"/>
                  </a:lnTo>
                  <a:lnTo>
                    <a:pt x="1800220" y="369579"/>
                  </a:lnTo>
                  <a:lnTo>
                    <a:pt x="1798635" y="367045"/>
                  </a:lnTo>
                  <a:lnTo>
                    <a:pt x="1798001" y="364511"/>
                  </a:lnTo>
                  <a:lnTo>
                    <a:pt x="1797367" y="361660"/>
                  </a:lnTo>
                  <a:lnTo>
                    <a:pt x="1797050" y="359126"/>
                  </a:lnTo>
                  <a:lnTo>
                    <a:pt x="1797367" y="355959"/>
                  </a:lnTo>
                  <a:lnTo>
                    <a:pt x="1797684" y="353108"/>
                  </a:lnTo>
                  <a:lnTo>
                    <a:pt x="1798635" y="349941"/>
                  </a:lnTo>
                  <a:lnTo>
                    <a:pt x="1800220" y="346773"/>
                  </a:lnTo>
                  <a:lnTo>
                    <a:pt x="1802439" y="343289"/>
                  </a:lnTo>
                  <a:lnTo>
                    <a:pt x="1804975" y="340122"/>
                  </a:lnTo>
                  <a:lnTo>
                    <a:pt x="1807828" y="336637"/>
                  </a:lnTo>
                  <a:lnTo>
                    <a:pt x="1811632" y="332520"/>
                  </a:lnTo>
                  <a:lnTo>
                    <a:pt x="2006902" y="137087"/>
                  </a:lnTo>
                  <a:lnTo>
                    <a:pt x="2011023" y="133603"/>
                  </a:lnTo>
                  <a:lnTo>
                    <a:pt x="2014827" y="130119"/>
                  </a:lnTo>
                  <a:lnTo>
                    <a:pt x="2019265" y="126634"/>
                  </a:lnTo>
                  <a:lnTo>
                    <a:pt x="2023703" y="123784"/>
                  </a:lnTo>
                  <a:lnTo>
                    <a:pt x="2028141" y="120933"/>
                  </a:lnTo>
                  <a:lnTo>
                    <a:pt x="2032896" y="118399"/>
                  </a:lnTo>
                  <a:lnTo>
                    <a:pt x="2037017" y="116182"/>
                  </a:lnTo>
                  <a:lnTo>
                    <a:pt x="2041772" y="113965"/>
                  </a:lnTo>
                  <a:lnTo>
                    <a:pt x="2046843" y="112064"/>
                  </a:lnTo>
                  <a:lnTo>
                    <a:pt x="2051598" y="110797"/>
                  </a:lnTo>
                  <a:lnTo>
                    <a:pt x="2056670" y="109213"/>
                  </a:lnTo>
                  <a:lnTo>
                    <a:pt x="2061425" y="108263"/>
                  </a:lnTo>
                  <a:lnTo>
                    <a:pt x="2066497" y="107313"/>
                  </a:lnTo>
                  <a:lnTo>
                    <a:pt x="2071569" y="106679"/>
                  </a:lnTo>
                  <a:lnTo>
                    <a:pt x="2076641" y="106363"/>
                  </a:lnTo>
                  <a:close/>
                  <a:moveTo>
                    <a:pt x="2213628" y="19050"/>
                  </a:moveTo>
                  <a:lnTo>
                    <a:pt x="2219371" y="19369"/>
                  </a:lnTo>
                  <a:lnTo>
                    <a:pt x="2225751" y="20007"/>
                  </a:lnTo>
                  <a:lnTo>
                    <a:pt x="2231493" y="21602"/>
                  </a:lnTo>
                  <a:lnTo>
                    <a:pt x="2237236" y="23516"/>
                  </a:lnTo>
                  <a:lnTo>
                    <a:pt x="2242978" y="26387"/>
                  </a:lnTo>
                  <a:lnTo>
                    <a:pt x="2248401" y="29258"/>
                  </a:lnTo>
                  <a:lnTo>
                    <a:pt x="2253506" y="33087"/>
                  </a:lnTo>
                  <a:lnTo>
                    <a:pt x="2258291" y="37234"/>
                  </a:lnTo>
                  <a:lnTo>
                    <a:pt x="2262757" y="42019"/>
                  </a:lnTo>
                  <a:lnTo>
                    <a:pt x="2266266" y="47123"/>
                  </a:lnTo>
                  <a:lnTo>
                    <a:pt x="2269457" y="52547"/>
                  </a:lnTo>
                  <a:lnTo>
                    <a:pt x="2272009" y="58608"/>
                  </a:lnTo>
                  <a:lnTo>
                    <a:pt x="2273923" y="64350"/>
                  </a:lnTo>
                  <a:lnTo>
                    <a:pt x="2275518" y="70412"/>
                  </a:lnTo>
                  <a:lnTo>
                    <a:pt x="2276475" y="76154"/>
                  </a:lnTo>
                  <a:lnTo>
                    <a:pt x="2276475" y="82216"/>
                  </a:lnTo>
                  <a:lnTo>
                    <a:pt x="2276475" y="88277"/>
                  </a:lnTo>
                  <a:lnTo>
                    <a:pt x="2275518" y="94338"/>
                  </a:lnTo>
                  <a:lnTo>
                    <a:pt x="2273923" y="100400"/>
                  </a:lnTo>
                  <a:lnTo>
                    <a:pt x="2272009" y="106142"/>
                  </a:lnTo>
                  <a:lnTo>
                    <a:pt x="2269457" y="111565"/>
                  </a:lnTo>
                  <a:lnTo>
                    <a:pt x="2266266" y="117308"/>
                  </a:lnTo>
                  <a:lnTo>
                    <a:pt x="2262757" y="122412"/>
                  </a:lnTo>
                  <a:lnTo>
                    <a:pt x="2258291" y="126878"/>
                  </a:lnTo>
                  <a:lnTo>
                    <a:pt x="2241064" y="144105"/>
                  </a:lnTo>
                  <a:lnTo>
                    <a:pt x="2236598" y="148253"/>
                  </a:lnTo>
                  <a:lnTo>
                    <a:pt x="2232769" y="150805"/>
                  </a:lnTo>
                  <a:lnTo>
                    <a:pt x="2230855" y="151443"/>
                  </a:lnTo>
                  <a:lnTo>
                    <a:pt x="2228941" y="152400"/>
                  </a:lnTo>
                  <a:lnTo>
                    <a:pt x="2227346" y="152400"/>
                  </a:lnTo>
                  <a:lnTo>
                    <a:pt x="2225751" y="152400"/>
                  </a:lnTo>
                  <a:lnTo>
                    <a:pt x="2224156" y="152081"/>
                  </a:lnTo>
                  <a:lnTo>
                    <a:pt x="2222880" y="151443"/>
                  </a:lnTo>
                  <a:lnTo>
                    <a:pt x="2220009" y="149848"/>
                  </a:lnTo>
                  <a:lnTo>
                    <a:pt x="2217456" y="147295"/>
                  </a:lnTo>
                  <a:lnTo>
                    <a:pt x="2214904" y="143786"/>
                  </a:lnTo>
                  <a:lnTo>
                    <a:pt x="2212352" y="140277"/>
                  </a:lnTo>
                  <a:lnTo>
                    <a:pt x="2209800" y="135811"/>
                  </a:lnTo>
                  <a:lnTo>
                    <a:pt x="2204058" y="126240"/>
                  </a:lnTo>
                  <a:lnTo>
                    <a:pt x="2201186" y="121455"/>
                  </a:lnTo>
                  <a:lnTo>
                    <a:pt x="2197358" y="116351"/>
                  </a:lnTo>
                  <a:lnTo>
                    <a:pt x="2193530" y="111246"/>
                  </a:lnTo>
                  <a:lnTo>
                    <a:pt x="2189064" y="106461"/>
                  </a:lnTo>
                  <a:lnTo>
                    <a:pt x="2184278" y="101995"/>
                  </a:lnTo>
                  <a:lnTo>
                    <a:pt x="2179493" y="98167"/>
                  </a:lnTo>
                  <a:lnTo>
                    <a:pt x="2174389" y="94657"/>
                  </a:lnTo>
                  <a:lnTo>
                    <a:pt x="2169285" y="91467"/>
                  </a:lnTo>
                  <a:lnTo>
                    <a:pt x="2159714" y="85725"/>
                  </a:lnTo>
                  <a:lnTo>
                    <a:pt x="2155248" y="83173"/>
                  </a:lnTo>
                  <a:lnTo>
                    <a:pt x="2151739" y="80620"/>
                  </a:lnTo>
                  <a:lnTo>
                    <a:pt x="2148229" y="78068"/>
                  </a:lnTo>
                  <a:lnTo>
                    <a:pt x="2145677" y="75516"/>
                  </a:lnTo>
                  <a:lnTo>
                    <a:pt x="2144082" y="72964"/>
                  </a:lnTo>
                  <a:lnTo>
                    <a:pt x="2143763" y="71369"/>
                  </a:lnTo>
                  <a:lnTo>
                    <a:pt x="2143125" y="69774"/>
                  </a:lnTo>
                  <a:lnTo>
                    <a:pt x="2143125" y="68179"/>
                  </a:lnTo>
                  <a:lnTo>
                    <a:pt x="2143763" y="66584"/>
                  </a:lnTo>
                  <a:lnTo>
                    <a:pt x="2144082" y="64669"/>
                  </a:lnTo>
                  <a:lnTo>
                    <a:pt x="2144720" y="63074"/>
                  </a:lnTo>
                  <a:lnTo>
                    <a:pt x="2147591" y="59246"/>
                  </a:lnTo>
                  <a:lnTo>
                    <a:pt x="2151419" y="54780"/>
                  </a:lnTo>
                  <a:lnTo>
                    <a:pt x="2168647" y="37234"/>
                  </a:lnTo>
                  <a:lnTo>
                    <a:pt x="2173751" y="33087"/>
                  </a:lnTo>
                  <a:lnTo>
                    <a:pt x="2178855" y="29258"/>
                  </a:lnTo>
                  <a:lnTo>
                    <a:pt x="2183959" y="26387"/>
                  </a:lnTo>
                  <a:lnTo>
                    <a:pt x="2189702" y="23516"/>
                  </a:lnTo>
                  <a:lnTo>
                    <a:pt x="2195125" y="21602"/>
                  </a:lnTo>
                  <a:lnTo>
                    <a:pt x="2201506" y="20007"/>
                  </a:lnTo>
                  <a:lnTo>
                    <a:pt x="2207248" y="19369"/>
                  </a:lnTo>
                  <a:lnTo>
                    <a:pt x="2213628" y="19050"/>
                  </a:lnTo>
                  <a:close/>
                  <a:moveTo>
                    <a:pt x="1985550" y="0"/>
                  </a:moveTo>
                  <a:lnTo>
                    <a:pt x="1989686" y="0"/>
                  </a:lnTo>
                  <a:lnTo>
                    <a:pt x="1993822" y="0"/>
                  </a:lnTo>
                  <a:lnTo>
                    <a:pt x="1997640" y="634"/>
                  </a:lnTo>
                  <a:lnTo>
                    <a:pt x="2001776" y="1903"/>
                  </a:lnTo>
                  <a:lnTo>
                    <a:pt x="2005594" y="2855"/>
                  </a:lnTo>
                  <a:lnTo>
                    <a:pt x="2009411" y="4759"/>
                  </a:lnTo>
                  <a:lnTo>
                    <a:pt x="2012911" y="6980"/>
                  </a:lnTo>
                  <a:lnTo>
                    <a:pt x="2016411" y="9518"/>
                  </a:lnTo>
                  <a:lnTo>
                    <a:pt x="2019592" y="12374"/>
                  </a:lnTo>
                  <a:lnTo>
                    <a:pt x="2022456" y="15229"/>
                  </a:lnTo>
                  <a:lnTo>
                    <a:pt x="2025001" y="19037"/>
                  </a:lnTo>
                  <a:lnTo>
                    <a:pt x="2026910" y="22210"/>
                  </a:lnTo>
                  <a:lnTo>
                    <a:pt x="2028819" y="26334"/>
                  </a:lnTo>
                  <a:lnTo>
                    <a:pt x="2030091" y="29824"/>
                  </a:lnTo>
                  <a:lnTo>
                    <a:pt x="2031364" y="33949"/>
                  </a:lnTo>
                  <a:lnTo>
                    <a:pt x="2031682" y="37757"/>
                  </a:lnTo>
                  <a:lnTo>
                    <a:pt x="2032000" y="41881"/>
                  </a:lnTo>
                  <a:lnTo>
                    <a:pt x="2031682" y="46006"/>
                  </a:lnTo>
                  <a:lnTo>
                    <a:pt x="2031046" y="49813"/>
                  </a:lnTo>
                  <a:lnTo>
                    <a:pt x="2030091" y="53938"/>
                  </a:lnTo>
                  <a:lnTo>
                    <a:pt x="2028819" y="57745"/>
                  </a:lnTo>
                  <a:lnTo>
                    <a:pt x="2026910" y="61553"/>
                  </a:lnTo>
                  <a:lnTo>
                    <a:pt x="2025001" y="65043"/>
                  </a:lnTo>
                  <a:lnTo>
                    <a:pt x="2022456" y="68533"/>
                  </a:lnTo>
                  <a:lnTo>
                    <a:pt x="2019592" y="71706"/>
                  </a:lnTo>
                  <a:lnTo>
                    <a:pt x="1637177" y="453081"/>
                  </a:lnTo>
                  <a:lnTo>
                    <a:pt x="1633995" y="455937"/>
                  </a:lnTo>
                  <a:lnTo>
                    <a:pt x="1630814" y="458158"/>
                  </a:lnTo>
                  <a:lnTo>
                    <a:pt x="1626996" y="460379"/>
                  </a:lnTo>
                  <a:lnTo>
                    <a:pt x="1623496" y="462283"/>
                  </a:lnTo>
                  <a:lnTo>
                    <a:pt x="1619360" y="463552"/>
                  </a:lnTo>
                  <a:lnTo>
                    <a:pt x="1615224" y="464186"/>
                  </a:lnTo>
                  <a:lnTo>
                    <a:pt x="1611407" y="465138"/>
                  </a:lnTo>
                  <a:lnTo>
                    <a:pt x="1607271" y="465138"/>
                  </a:lnTo>
                  <a:lnTo>
                    <a:pt x="1603135" y="465138"/>
                  </a:lnTo>
                  <a:lnTo>
                    <a:pt x="1599317" y="464186"/>
                  </a:lnTo>
                  <a:lnTo>
                    <a:pt x="1595181" y="463552"/>
                  </a:lnTo>
                  <a:lnTo>
                    <a:pt x="1591681" y="462283"/>
                  </a:lnTo>
                  <a:lnTo>
                    <a:pt x="1587864" y="460379"/>
                  </a:lnTo>
                  <a:lnTo>
                    <a:pt x="1584364" y="458158"/>
                  </a:lnTo>
                  <a:lnTo>
                    <a:pt x="1580864" y="455937"/>
                  </a:lnTo>
                  <a:lnTo>
                    <a:pt x="1577683" y="453081"/>
                  </a:lnTo>
                  <a:lnTo>
                    <a:pt x="1574819" y="449591"/>
                  </a:lnTo>
                  <a:lnTo>
                    <a:pt x="1572274" y="446418"/>
                  </a:lnTo>
                  <a:lnTo>
                    <a:pt x="1570047" y="442928"/>
                  </a:lnTo>
                  <a:lnTo>
                    <a:pt x="1568138" y="439121"/>
                  </a:lnTo>
                  <a:lnTo>
                    <a:pt x="1567184" y="435314"/>
                  </a:lnTo>
                  <a:lnTo>
                    <a:pt x="1565911" y="431189"/>
                  </a:lnTo>
                  <a:lnTo>
                    <a:pt x="1565275" y="427381"/>
                  </a:lnTo>
                  <a:lnTo>
                    <a:pt x="1565275" y="423257"/>
                  </a:lnTo>
                  <a:lnTo>
                    <a:pt x="1565275" y="419132"/>
                  </a:lnTo>
                  <a:lnTo>
                    <a:pt x="1565911" y="415007"/>
                  </a:lnTo>
                  <a:lnTo>
                    <a:pt x="1567184" y="411517"/>
                  </a:lnTo>
                  <a:lnTo>
                    <a:pt x="1568138" y="407393"/>
                  </a:lnTo>
                  <a:lnTo>
                    <a:pt x="1570047" y="403902"/>
                  </a:lnTo>
                  <a:lnTo>
                    <a:pt x="1572274" y="400095"/>
                  </a:lnTo>
                  <a:lnTo>
                    <a:pt x="1574819" y="396922"/>
                  </a:lnTo>
                  <a:lnTo>
                    <a:pt x="1577683" y="393749"/>
                  </a:lnTo>
                  <a:lnTo>
                    <a:pt x="1960098" y="12374"/>
                  </a:lnTo>
                  <a:lnTo>
                    <a:pt x="1962962" y="9518"/>
                  </a:lnTo>
                  <a:lnTo>
                    <a:pt x="1966779" y="6980"/>
                  </a:lnTo>
                  <a:lnTo>
                    <a:pt x="1970279" y="4759"/>
                  </a:lnTo>
                  <a:lnTo>
                    <a:pt x="1974097" y="2855"/>
                  </a:lnTo>
                  <a:lnTo>
                    <a:pt x="1977596" y="1903"/>
                  </a:lnTo>
                  <a:lnTo>
                    <a:pt x="1981732" y="634"/>
                  </a:lnTo>
                  <a:lnTo>
                    <a:pt x="198555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sz="1800">
                <a:solidFill>
                  <a:srgbClr val="1C666E"/>
                </a:solidFill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_文本框 38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723495" y="3554925"/>
            <a:ext cx="6877706" cy="438576"/>
          </a:xfrm>
          <a:prstGeom prst="rect">
            <a:avLst/>
          </a:prstGeom>
          <a:noFill/>
          <a:ln>
            <a:noFill/>
          </a:ln>
        </p:spPr>
        <p:txBody>
          <a:bodyPr wrap="squar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r" defTabSz="913765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2400" spc="150" dirty="0">
                <a:gradFill flip="none" rotWithShape="1">
                  <a:gsLst>
                    <a:gs pos="0">
                      <a:srgbClr val="22873A">
                        <a:shade val="30000"/>
                        <a:satMod val="115000"/>
                      </a:srgbClr>
                    </a:gs>
                    <a:gs pos="50000">
                      <a:srgbClr val="22873A">
                        <a:shade val="67500"/>
                        <a:satMod val="115000"/>
                      </a:srgbClr>
                    </a:gs>
                    <a:gs pos="100000">
                      <a:srgbClr val="22873A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年终总结</a:t>
            </a:r>
            <a:r>
              <a:rPr lang="en-US" altLang="zh-CN" sz="2400" spc="150" dirty="0">
                <a:gradFill flip="none" rotWithShape="1">
                  <a:gsLst>
                    <a:gs pos="0">
                      <a:srgbClr val="22873A">
                        <a:shade val="30000"/>
                        <a:satMod val="115000"/>
                      </a:srgbClr>
                    </a:gs>
                    <a:gs pos="50000">
                      <a:srgbClr val="22873A">
                        <a:shade val="67500"/>
                        <a:satMod val="115000"/>
                      </a:srgbClr>
                    </a:gs>
                    <a:gs pos="100000">
                      <a:srgbClr val="22873A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2400" spc="150" dirty="0">
                <a:gradFill flip="none" rotWithShape="1">
                  <a:gsLst>
                    <a:gs pos="0">
                      <a:srgbClr val="22873A">
                        <a:shade val="30000"/>
                        <a:satMod val="115000"/>
                      </a:srgbClr>
                    </a:gs>
                    <a:gs pos="50000">
                      <a:srgbClr val="22873A">
                        <a:shade val="67500"/>
                        <a:satMod val="115000"/>
                      </a:srgbClr>
                    </a:gs>
                    <a:gs pos="100000">
                      <a:srgbClr val="22873A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商务汇报</a:t>
            </a:r>
            <a:r>
              <a:rPr lang="en-US" altLang="zh-CN" sz="2400" spc="150" dirty="0">
                <a:gradFill flip="none" rotWithShape="1">
                  <a:gsLst>
                    <a:gs pos="0">
                      <a:srgbClr val="22873A">
                        <a:shade val="30000"/>
                        <a:satMod val="115000"/>
                      </a:srgbClr>
                    </a:gs>
                    <a:gs pos="50000">
                      <a:srgbClr val="22873A">
                        <a:shade val="67500"/>
                        <a:satMod val="115000"/>
                      </a:srgbClr>
                    </a:gs>
                    <a:gs pos="100000">
                      <a:srgbClr val="22873A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2400" spc="150" dirty="0">
                <a:gradFill flip="none" rotWithShape="1">
                  <a:gsLst>
                    <a:gs pos="0">
                      <a:srgbClr val="22873A">
                        <a:shade val="30000"/>
                        <a:satMod val="115000"/>
                      </a:srgbClr>
                    </a:gs>
                    <a:gs pos="50000">
                      <a:srgbClr val="22873A">
                        <a:shade val="67500"/>
                        <a:satMod val="115000"/>
                      </a:srgbClr>
                    </a:gs>
                    <a:gs pos="100000">
                      <a:srgbClr val="22873A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公司简介</a:t>
            </a:r>
            <a:r>
              <a:rPr lang="en-US" altLang="zh-CN" sz="2400" spc="150" dirty="0">
                <a:gradFill flip="none" rotWithShape="1">
                  <a:gsLst>
                    <a:gs pos="0">
                      <a:srgbClr val="22873A">
                        <a:shade val="30000"/>
                        <a:satMod val="115000"/>
                      </a:srgbClr>
                    </a:gs>
                    <a:gs pos="50000">
                      <a:srgbClr val="22873A">
                        <a:shade val="67500"/>
                        <a:satMod val="115000"/>
                      </a:srgbClr>
                    </a:gs>
                    <a:gs pos="100000">
                      <a:srgbClr val="22873A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/PPT</a:t>
            </a:r>
            <a:r>
              <a:rPr lang="zh-CN" altLang="en-US" sz="2400" spc="150" dirty="0">
                <a:gradFill flip="none" rotWithShape="1">
                  <a:gsLst>
                    <a:gs pos="0">
                      <a:srgbClr val="22873A">
                        <a:shade val="30000"/>
                        <a:satMod val="115000"/>
                      </a:srgbClr>
                    </a:gs>
                    <a:gs pos="50000">
                      <a:srgbClr val="22873A">
                        <a:shade val="67500"/>
                        <a:satMod val="115000"/>
                      </a:srgbClr>
                    </a:gs>
                    <a:gs pos="100000">
                      <a:srgbClr val="22873A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演示</a:t>
            </a:r>
            <a:endParaRPr lang="en-US" altLang="zh-CN" sz="2400" spc="150" dirty="0">
              <a:gradFill flip="none" rotWithShape="1">
                <a:gsLst>
                  <a:gs pos="0">
                    <a:srgbClr val="22873A">
                      <a:shade val="30000"/>
                      <a:satMod val="115000"/>
                    </a:srgbClr>
                  </a:gs>
                  <a:gs pos="50000">
                    <a:srgbClr val="22873A">
                      <a:shade val="67500"/>
                      <a:satMod val="115000"/>
                    </a:srgbClr>
                  </a:gs>
                  <a:gs pos="100000">
                    <a:srgbClr val="22873A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PA_文本框 37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266951" y="2654685"/>
            <a:ext cx="7334250" cy="900240"/>
          </a:xfrm>
          <a:prstGeom prst="rect">
            <a:avLst/>
          </a:prstGeom>
          <a:noFill/>
          <a:ln>
            <a:noFill/>
          </a:ln>
        </p:spPr>
        <p:txBody>
          <a:bodyPr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r" defTabSz="913765" fontAlgn="auto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5400" b="1" dirty="0" smtClean="0">
                <a:gradFill flip="none" rotWithShape="1">
                  <a:gsLst>
                    <a:gs pos="0">
                      <a:srgbClr val="22873A">
                        <a:shade val="30000"/>
                        <a:satMod val="115000"/>
                      </a:srgbClr>
                    </a:gs>
                    <a:gs pos="50000">
                      <a:srgbClr val="22873A">
                        <a:shade val="67500"/>
                        <a:satMod val="115000"/>
                      </a:srgbClr>
                    </a:gs>
                    <a:gs pos="100000">
                      <a:srgbClr val="22873A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感谢您的观看</a:t>
            </a:r>
            <a:endParaRPr lang="zh-CN" altLang="en-US" sz="5400" b="1" dirty="0">
              <a:gradFill flip="none" rotWithShape="1">
                <a:gsLst>
                  <a:gs pos="0">
                    <a:srgbClr val="22873A">
                      <a:shade val="30000"/>
                      <a:satMod val="115000"/>
                    </a:srgbClr>
                  </a:gs>
                  <a:gs pos="50000">
                    <a:srgbClr val="22873A">
                      <a:shade val="67500"/>
                      <a:satMod val="115000"/>
                    </a:srgbClr>
                  </a:gs>
                  <a:gs pos="100000">
                    <a:srgbClr val="22873A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" name="PA_文本框 3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526320" y="1082511"/>
            <a:ext cx="3074881" cy="186204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r"/>
            <a:r>
              <a:rPr lang="en-US" altLang="zh-CN" sz="11500" smtClean="0">
                <a:gradFill flip="none" rotWithShape="1">
                  <a:gsLst>
                    <a:gs pos="0">
                      <a:srgbClr val="22873A">
                        <a:shade val="30000"/>
                        <a:satMod val="115000"/>
                      </a:srgbClr>
                    </a:gs>
                    <a:gs pos="50000">
                      <a:srgbClr val="22873A">
                        <a:shade val="67500"/>
                        <a:satMod val="115000"/>
                      </a:srgbClr>
                    </a:gs>
                    <a:gs pos="100000">
                      <a:srgbClr val="22873A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Impact" panose="020B0806030902050204" pitchFamily="34" charset="0"/>
              </a:rPr>
              <a:t>2019</a:t>
            </a:r>
            <a:endParaRPr lang="zh-CN" altLang="en-US" sz="11500" dirty="0">
              <a:gradFill flip="none" rotWithShape="1">
                <a:gsLst>
                  <a:gs pos="0">
                    <a:srgbClr val="22873A">
                      <a:shade val="30000"/>
                      <a:satMod val="115000"/>
                    </a:srgbClr>
                  </a:gs>
                  <a:gs pos="50000">
                    <a:srgbClr val="22873A">
                      <a:shade val="67500"/>
                      <a:satMod val="115000"/>
                    </a:srgbClr>
                  </a:gs>
                  <a:gs pos="100000">
                    <a:srgbClr val="22873A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atin typeface="Impact" panose="020B0806030902050204" pitchFamily="34" charset="0"/>
            </a:endParaRPr>
          </a:p>
        </p:txBody>
      </p:sp>
      <p:sp>
        <p:nvSpPr>
          <p:cNvPr id="5" name="PA_矩形 4"/>
          <p:cNvSpPr/>
          <p:nvPr>
            <p:custDataLst>
              <p:tags r:id="rId4"/>
            </p:custDataLst>
          </p:nvPr>
        </p:nvSpPr>
        <p:spPr>
          <a:xfrm>
            <a:off x="6298595" y="4026105"/>
            <a:ext cx="52993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CN" sz="1200" dirty="0">
                <a:solidFill>
                  <a:srgbClr val="22873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YOUR CONTENT TO PLAY HERE, OR THROUGH YOUR COPY, PASTE IN THIS BOX, AND SELECT ONLY THE TEXT. 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9872752" y="1778323"/>
            <a:ext cx="603231" cy="60712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8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8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1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组合 1"/>
          <p:cNvGrpSpPr/>
          <p:nvPr/>
        </p:nvGrpSpPr>
        <p:grpSpPr>
          <a:xfrm>
            <a:off x="1073641" y="1667360"/>
            <a:ext cx="3021168" cy="4319355"/>
            <a:chOff x="985019" y="1268760"/>
            <a:chExt cx="3021955" cy="4320480"/>
          </a:xfrm>
        </p:grpSpPr>
        <p:sp>
          <p:nvSpPr>
            <p:cNvPr id="29" name="矩形 2"/>
            <p:cNvSpPr/>
            <p:nvPr/>
          </p:nvSpPr>
          <p:spPr>
            <a:xfrm>
              <a:off x="985019" y="1268760"/>
              <a:ext cx="3021955" cy="4320480"/>
            </a:xfrm>
            <a:prstGeom prst="rect">
              <a:avLst/>
            </a:prstGeom>
            <a:solidFill>
              <a:schemeClr val="accent1">
                <a:alpha val="6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985020" y="5075892"/>
              <a:ext cx="3021954" cy="4206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135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</a:t>
              </a:r>
              <a:endParaRPr lang="en-US" altLang="zh-CN" sz="213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31" name="直接连接符 4"/>
            <p:cNvCxnSpPr/>
            <p:nvPr/>
          </p:nvCxnSpPr>
          <p:spPr>
            <a:xfrm>
              <a:off x="985019" y="5013176"/>
              <a:ext cx="3021955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组合 5"/>
          <p:cNvGrpSpPr/>
          <p:nvPr/>
        </p:nvGrpSpPr>
        <p:grpSpPr>
          <a:xfrm>
            <a:off x="4457136" y="1667359"/>
            <a:ext cx="3021168" cy="4319354"/>
            <a:chOff x="4299768" y="1268760"/>
            <a:chExt cx="3021955" cy="4320480"/>
          </a:xfrm>
        </p:grpSpPr>
        <p:sp>
          <p:nvSpPr>
            <p:cNvPr id="39" name="矩形 6"/>
            <p:cNvSpPr/>
            <p:nvPr/>
          </p:nvSpPr>
          <p:spPr>
            <a:xfrm>
              <a:off x="4299768" y="1268760"/>
              <a:ext cx="3021955" cy="4320480"/>
            </a:xfrm>
            <a:prstGeom prst="rect">
              <a:avLst/>
            </a:prstGeom>
            <a:solidFill>
              <a:schemeClr val="accent2">
                <a:alpha val="6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4299769" y="5117123"/>
              <a:ext cx="3021954" cy="4206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135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</a:t>
              </a:r>
              <a:endParaRPr lang="en-US" altLang="zh-CN" sz="213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55" name="直接连接符 8"/>
            <p:cNvCxnSpPr/>
            <p:nvPr/>
          </p:nvCxnSpPr>
          <p:spPr>
            <a:xfrm>
              <a:off x="4299768" y="5013176"/>
              <a:ext cx="3021955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组合 9"/>
          <p:cNvGrpSpPr/>
          <p:nvPr/>
        </p:nvGrpSpPr>
        <p:grpSpPr>
          <a:xfrm>
            <a:off x="7840631" y="1667360"/>
            <a:ext cx="3021168" cy="4319355"/>
            <a:chOff x="7684144" y="1268760"/>
            <a:chExt cx="3021955" cy="4320480"/>
          </a:xfrm>
        </p:grpSpPr>
        <p:sp>
          <p:nvSpPr>
            <p:cNvPr id="57" name="矩形 10"/>
            <p:cNvSpPr/>
            <p:nvPr/>
          </p:nvSpPr>
          <p:spPr>
            <a:xfrm>
              <a:off x="7684144" y="1268760"/>
              <a:ext cx="3021955" cy="4320480"/>
            </a:xfrm>
            <a:prstGeom prst="rect">
              <a:avLst/>
            </a:prstGeom>
            <a:solidFill>
              <a:schemeClr val="accent3">
                <a:alpha val="6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7684145" y="5075892"/>
              <a:ext cx="3021954" cy="4206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135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</a:t>
              </a:r>
              <a:endParaRPr lang="en-US" altLang="zh-CN" sz="213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59" name="直接连接符 12"/>
            <p:cNvCxnSpPr/>
            <p:nvPr/>
          </p:nvCxnSpPr>
          <p:spPr>
            <a:xfrm>
              <a:off x="7684144" y="5013176"/>
              <a:ext cx="3021955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280160" y="1883327"/>
            <a:ext cx="2596896" cy="3359124"/>
          </a:xfrm>
          <a:prstGeom prst="rect">
            <a:avLst/>
          </a:prstGeom>
          <a:noFill/>
          <a:ln w="1905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 flipH="1">
            <a:off x="8022336" y="1883328"/>
            <a:ext cx="2645664" cy="3359497"/>
          </a:xfrm>
          <a:prstGeom prst="rect">
            <a:avLst/>
          </a:prstGeom>
          <a:noFill/>
          <a:ln w="1905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669536" y="1883327"/>
            <a:ext cx="2621280" cy="3359497"/>
          </a:xfrm>
          <a:prstGeom prst="rect">
            <a:avLst/>
          </a:prstGeom>
          <a:noFill/>
          <a:ln w="1905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单击此处添加标题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2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2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2"/>
          <p:cNvSpPr/>
          <p:nvPr/>
        </p:nvSpPr>
        <p:spPr>
          <a:xfrm>
            <a:off x="1093126" y="1918223"/>
            <a:ext cx="6835747" cy="200569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08" rIns="91416" bIns="45708" rtlCol="0" anchor="ctr"/>
          <a:lstStyle/>
          <a:p>
            <a:pPr algn="ctr"/>
            <a:endParaRPr lang="zh-CN" altLang="en-US" sz="3200"/>
          </a:p>
        </p:txBody>
      </p:sp>
      <p:sp>
        <p:nvSpPr>
          <p:cNvPr id="3" name="矩形 3"/>
          <p:cNvSpPr/>
          <p:nvPr/>
        </p:nvSpPr>
        <p:spPr>
          <a:xfrm>
            <a:off x="1093124" y="3992143"/>
            <a:ext cx="3397406" cy="20056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08" rIns="91416" bIns="45708" rtlCol="0" anchor="ctr"/>
          <a:lstStyle/>
          <a:p>
            <a:pPr algn="ctr"/>
            <a:endParaRPr lang="zh-CN" altLang="en-US" sz="3200"/>
          </a:p>
        </p:txBody>
      </p:sp>
      <p:sp>
        <p:nvSpPr>
          <p:cNvPr id="4" name="矩形 4"/>
          <p:cNvSpPr/>
          <p:nvPr/>
        </p:nvSpPr>
        <p:spPr>
          <a:xfrm>
            <a:off x="4572397" y="3992143"/>
            <a:ext cx="3356474" cy="200569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08" rIns="91416" bIns="45708" rtlCol="0" anchor="ctr"/>
          <a:lstStyle/>
          <a:p>
            <a:pPr algn="ctr"/>
            <a:endParaRPr lang="zh-CN" altLang="en-US" sz="3200"/>
          </a:p>
        </p:txBody>
      </p:sp>
      <p:sp>
        <p:nvSpPr>
          <p:cNvPr id="5" name="矩形 5"/>
          <p:cNvSpPr/>
          <p:nvPr/>
        </p:nvSpPr>
        <p:spPr>
          <a:xfrm>
            <a:off x="8010742" y="1918223"/>
            <a:ext cx="3315543" cy="200569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08" rIns="91416" bIns="45708" rtlCol="0" anchor="ctr"/>
          <a:lstStyle/>
          <a:p>
            <a:pPr algn="ctr"/>
            <a:endParaRPr lang="zh-CN" altLang="en-US" sz="3200"/>
          </a:p>
        </p:txBody>
      </p:sp>
      <p:sp>
        <p:nvSpPr>
          <p:cNvPr id="6" name="矩形 6"/>
          <p:cNvSpPr/>
          <p:nvPr/>
        </p:nvSpPr>
        <p:spPr>
          <a:xfrm>
            <a:off x="8010742" y="3992143"/>
            <a:ext cx="3315543" cy="200569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08" rIns="91416" bIns="45708" rtlCol="0" anchor="ctr"/>
          <a:lstStyle/>
          <a:p>
            <a:pPr algn="ctr"/>
            <a:endParaRPr lang="zh-CN" altLang="en-US" sz="3200"/>
          </a:p>
        </p:txBody>
      </p:sp>
      <p:grpSp>
        <p:nvGrpSpPr>
          <p:cNvPr id="20" name="组合 25"/>
          <p:cNvGrpSpPr/>
          <p:nvPr/>
        </p:nvGrpSpPr>
        <p:grpSpPr>
          <a:xfrm>
            <a:off x="1424506" y="2174585"/>
            <a:ext cx="6059067" cy="1514161"/>
            <a:chOff x="503238" y="2713486"/>
            <a:chExt cx="3204356" cy="1135917"/>
          </a:xfrm>
        </p:grpSpPr>
        <p:sp>
          <p:nvSpPr>
            <p:cNvPr id="21" name="矩形 26"/>
            <p:cNvSpPr/>
            <p:nvPr/>
          </p:nvSpPr>
          <p:spPr>
            <a:xfrm>
              <a:off x="503238" y="3078414"/>
              <a:ext cx="3204356" cy="77098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14000"/>
                </a:lnSpc>
              </a:pPr>
              <a:r>
                <a:rPr lang="zh-CN" altLang="en-US" sz="1335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轻点此处输入文字内容，</a:t>
              </a:r>
              <a:r>
                <a:rPr lang="en-US" altLang="zh-CN" sz="1335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335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模板所有文字图片都可编辑，数据图表都可以修改颜色大小形状。</a:t>
              </a:r>
              <a:endParaRPr lang="en-US" altLang="zh-CN" sz="133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just">
                <a:lnSpc>
                  <a:spcPct val="114000"/>
                </a:lnSpc>
              </a:pPr>
              <a:r>
                <a:rPr lang="zh-CN" altLang="en-US" sz="1335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轻点此处输入文字内容，</a:t>
              </a:r>
              <a:r>
                <a:rPr lang="en-US" altLang="zh-CN" sz="1335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335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模板所有文字图片都可编辑，数据图表都可以修改颜色大小形状。</a:t>
              </a:r>
            </a:p>
          </p:txBody>
        </p:sp>
        <p:sp>
          <p:nvSpPr>
            <p:cNvPr id="22" name="矩形 27"/>
            <p:cNvSpPr/>
            <p:nvPr/>
          </p:nvSpPr>
          <p:spPr>
            <a:xfrm>
              <a:off x="550382" y="2713486"/>
              <a:ext cx="855553" cy="28467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>
                <a:defRPr/>
              </a:pPr>
              <a:r>
                <a:rPr lang="zh-CN" altLang="en-US" sz="1865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</a:t>
              </a:r>
              <a:endParaRPr lang="en-US" altLang="zh-CN" sz="186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单击此处添加标题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4069" y="1695020"/>
            <a:ext cx="12190413" cy="1579967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4" tIns="45707" rIns="91414" bIns="45707"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print"/>
          <a:srcRect t="9750" b="72490"/>
          <a:stretch>
            <a:fillRect/>
          </a:stretch>
        </p:blipFill>
        <p:spPr>
          <a:xfrm>
            <a:off x="14070" y="1672816"/>
            <a:ext cx="12705806" cy="156148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341844" y="1870477"/>
            <a:ext cx="3906738" cy="523220"/>
          </a:xfrm>
          <a:prstGeom prst="rect">
            <a:avLst/>
          </a:prstGeom>
          <a:noFill/>
        </p:spPr>
        <p:txBody>
          <a:bodyPr wrap="square" lIns="91414" tIns="45707" rIns="91414" bIns="45707" rtlCol="0">
            <a:spAutoFit/>
          </a:bodyPr>
          <a:lstStyle/>
          <a:p>
            <a:r>
              <a:rPr lang="zh-CN" altLang="en-US" sz="2800" b="1" dirty="0">
                <a:solidFill>
                  <a:srgbClr val="31313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</a:t>
            </a:r>
            <a:r>
              <a:rPr lang="zh-CN" altLang="en-US" sz="2800" dirty="0">
                <a:solidFill>
                  <a:srgbClr val="0B3F5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你的标题</a:t>
            </a:r>
            <a:endParaRPr lang="en-US" altLang="zh-CN" sz="2000" dirty="0">
              <a:solidFill>
                <a:srgbClr val="0B3F5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6"/>
          <p:cNvSpPr txBox="1"/>
          <p:nvPr/>
        </p:nvSpPr>
        <p:spPr>
          <a:xfrm>
            <a:off x="1341845" y="2505987"/>
            <a:ext cx="9567408" cy="572464"/>
          </a:xfrm>
          <a:prstGeom prst="rect">
            <a:avLst/>
          </a:prstGeom>
          <a:noFill/>
        </p:spPr>
        <p:txBody>
          <a:bodyPr wrap="square" lIns="91414" tIns="45707" rIns="91414" bIns="45707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您的内容打在这里，或者通过复制您的文本后，在此框中选择粘贴，并选择只保留文字。您的内容打在这里，或者通过复制您的文本后您的内容打在这里。您的内容打在这里，或者通过复制您的文本后。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7089898" y="3543303"/>
            <a:ext cx="4684683" cy="860817"/>
            <a:chOff x="7076749" y="2727736"/>
            <a:chExt cx="4685293" cy="860818"/>
          </a:xfrm>
        </p:grpSpPr>
        <p:grpSp>
          <p:nvGrpSpPr>
            <p:cNvPr id="8" name="组合 7"/>
            <p:cNvGrpSpPr/>
            <p:nvPr/>
          </p:nvGrpSpPr>
          <p:grpSpPr>
            <a:xfrm>
              <a:off x="8472643" y="2764395"/>
              <a:ext cx="3289399" cy="824159"/>
              <a:chOff x="8242848" y="2835708"/>
              <a:chExt cx="2083546" cy="824159"/>
            </a:xfrm>
          </p:grpSpPr>
          <p:sp>
            <p:nvSpPr>
              <p:cNvPr id="10" name="文本框 20"/>
              <p:cNvSpPr txBox="1"/>
              <p:nvPr/>
            </p:nvSpPr>
            <p:spPr>
              <a:xfrm>
                <a:off x="8242848" y="2835708"/>
                <a:ext cx="208354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添加文本标题</a:t>
                </a:r>
                <a:endParaRPr lang="en-US" altLang="zh-CN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" name="文本框 21"/>
              <p:cNvSpPr txBox="1"/>
              <p:nvPr/>
            </p:nvSpPr>
            <p:spPr>
              <a:xfrm>
                <a:off x="8242849" y="3142803"/>
                <a:ext cx="1927407" cy="5170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1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添加文本添加文本添加文本添加文本</a:t>
                </a:r>
                <a:endParaRPr lang="en-US" altLang="zh-CN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zh-CN" altLang="en-US" sz="11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添加文本添加文本添加文本添加文本</a:t>
                </a:r>
                <a:endParaRPr lang="en-US" altLang="zh-CN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9" name="文本框 22"/>
            <p:cNvSpPr txBox="1"/>
            <p:nvPr/>
          </p:nvSpPr>
          <p:spPr>
            <a:xfrm>
              <a:off x="7076749" y="2727736"/>
              <a:ext cx="1387148" cy="769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400" dirty="0">
                  <a:solidFill>
                    <a:schemeClr val="accent1"/>
                  </a:solidFill>
                  <a:latin typeface="Radikal Thin" pitchFamily="50" charset="0"/>
                  <a:ea typeface="Microsoft YaHei UI" panose="020B0503020204020204" pitchFamily="34" charset="-122"/>
                </a:rPr>
                <a:t>21%</a:t>
              </a:r>
              <a:endParaRPr lang="zh-CN" altLang="en-US" sz="4400" dirty="0">
                <a:solidFill>
                  <a:schemeClr val="accent1"/>
                </a:solidFill>
                <a:latin typeface="Radikal Thin" pitchFamily="50" charset="0"/>
                <a:ea typeface="Microsoft YaHei UI" panose="020B0503020204020204" pitchFamily="34" charset="-122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1547191" y="3863765"/>
            <a:ext cx="4763179" cy="1589768"/>
            <a:chOff x="1533322" y="3048201"/>
            <a:chExt cx="4763798" cy="1589768"/>
          </a:xfrm>
        </p:grpSpPr>
        <p:sp>
          <p:nvSpPr>
            <p:cNvPr id="13" name="流程图: 手动操作 12"/>
            <p:cNvSpPr/>
            <p:nvPr/>
          </p:nvSpPr>
          <p:spPr>
            <a:xfrm flipV="1">
              <a:off x="1533322" y="3804274"/>
              <a:ext cx="4763798" cy="833695"/>
            </a:xfrm>
            <a:prstGeom prst="flowChartManualOperation">
              <a:avLst/>
            </a:prstGeom>
            <a:noFill/>
            <a:ln w="114300">
              <a:solidFill>
                <a:srgbClr val="D5D5D5">
                  <a:alpha val="70000"/>
                </a:srgb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/>
            <p:cNvSpPr/>
            <p:nvPr/>
          </p:nvSpPr>
          <p:spPr>
            <a:xfrm>
              <a:off x="2304457" y="3201520"/>
              <a:ext cx="3240062" cy="833173"/>
            </a:xfrm>
            <a:prstGeom prst="rect">
              <a:avLst/>
            </a:prstGeom>
            <a:solidFill>
              <a:srgbClr val="FBFB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Freeform 56"/>
            <p:cNvSpPr>
              <a:spLocks noEditPoints="1"/>
            </p:cNvSpPr>
            <p:nvPr/>
          </p:nvSpPr>
          <p:spPr bwMode="auto">
            <a:xfrm>
              <a:off x="3817598" y="3136711"/>
              <a:ext cx="1726921" cy="1264035"/>
            </a:xfrm>
            <a:custGeom>
              <a:avLst/>
              <a:gdLst>
                <a:gd name="T0" fmla="*/ 430 w 582"/>
                <a:gd name="T1" fmla="*/ 85 h 426"/>
                <a:gd name="T2" fmla="*/ 449 w 582"/>
                <a:gd name="T3" fmla="*/ 104 h 426"/>
                <a:gd name="T4" fmla="*/ 449 w 582"/>
                <a:gd name="T5" fmla="*/ 357 h 426"/>
                <a:gd name="T6" fmla="*/ 19 w 582"/>
                <a:gd name="T7" fmla="*/ 357 h 426"/>
                <a:gd name="T8" fmla="*/ 0 w 582"/>
                <a:gd name="T9" fmla="*/ 338 h 426"/>
                <a:gd name="T10" fmla="*/ 0 w 582"/>
                <a:gd name="T11" fmla="*/ 85 h 426"/>
                <a:gd name="T12" fmla="*/ 19 w 582"/>
                <a:gd name="T13" fmla="*/ 85 h 426"/>
                <a:gd name="T14" fmla="*/ 582 w 582"/>
                <a:gd name="T15" fmla="*/ 426 h 426"/>
                <a:gd name="T16" fmla="*/ 385 w 582"/>
                <a:gd name="T17" fmla="*/ 0 h 426"/>
                <a:gd name="T18" fmla="*/ 442 w 582"/>
                <a:gd name="T19" fmla="*/ 57 h 426"/>
                <a:gd name="T20" fmla="*/ 556 w 582"/>
                <a:gd name="T21" fmla="*/ 57 h 426"/>
                <a:gd name="T22" fmla="*/ 565 w 582"/>
                <a:gd name="T23" fmla="*/ 66 h 426"/>
                <a:gd name="T24" fmla="*/ 565 w 582"/>
                <a:gd name="T25" fmla="*/ 128 h 426"/>
                <a:gd name="T26" fmla="*/ 478 w 582"/>
                <a:gd name="T27" fmla="*/ 128 h 426"/>
                <a:gd name="T28" fmla="*/ 556 w 582"/>
                <a:gd name="T29" fmla="*/ 144 h 426"/>
                <a:gd name="T30" fmla="*/ 565 w 582"/>
                <a:gd name="T31" fmla="*/ 154 h 426"/>
                <a:gd name="T32" fmla="*/ 565 w 582"/>
                <a:gd name="T33" fmla="*/ 215 h 426"/>
                <a:gd name="T34" fmla="*/ 478 w 582"/>
                <a:gd name="T35" fmla="*/ 215 h 426"/>
                <a:gd name="T36" fmla="*/ 385 w 582"/>
                <a:gd name="T37" fmla="*/ 386 h 426"/>
                <a:gd name="T38" fmla="*/ 385 w 582"/>
                <a:gd name="T39" fmla="*/ 426 h 426"/>
                <a:gd name="T40" fmla="*/ 563 w 582"/>
                <a:gd name="T41" fmla="*/ 241 h 426"/>
                <a:gd name="T42" fmla="*/ 527 w 582"/>
                <a:gd name="T43" fmla="*/ 260 h 426"/>
                <a:gd name="T44" fmla="*/ 527 w 582"/>
                <a:gd name="T45" fmla="*/ 241 h 426"/>
                <a:gd name="T46" fmla="*/ 563 w 582"/>
                <a:gd name="T47" fmla="*/ 274 h 426"/>
                <a:gd name="T48" fmla="*/ 527 w 582"/>
                <a:gd name="T49" fmla="*/ 296 h 426"/>
                <a:gd name="T50" fmla="*/ 527 w 582"/>
                <a:gd name="T51" fmla="*/ 274 h 426"/>
                <a:gd name="T52" fmla="*/ 546 w 582"/>
                <a:gd name="T53" fmla="*/ 76 h 426"/>
                <a:gd name="T54" fmla="*/ 478 w 582"/>
                <a:gd name="T55" fmla="*/ 111 h 426"/>
                <a:gd name="T56" fmla="*/ 478 w 582"/>
                <a:gd name="T57" fmla="*/ 76 h 426"/>
                <a:gd name="T58" fmla="*/ 546 w 582"/>
                <a:gd name="T59" fmla="*/ 161 h 426"/>
                <a:gd name="T60" fmla="*/ 478 w 582"/>
                <a:gd name="T61" fmla="*/ 196 h 426"/>
                <a:gd name="T62" fmla="*/ 478 w 582"/>
                <a:gd name="T63" fmla="*/ 161 h 426"/>
                <a:gd name="T64" fmla="*/ 151 w 582"/>
                <a:gd name="T65" fmla="*/ 404 h 426"/>
                <a:gd name="T66" fmla="*/ 296 w 582"/>
                <a:gd name="T67" fmla="*/ 369 h 426"/>
                <a:gd name="T68" fmla="*/ 324 w 582"/>
                <a:gd name="T69" fmla="*/ 404 h 426"/>
                <a:gd name="T70" fmla="*/ 118 w 582"/>
                <a:gd name="T71" fmla="*/ 426 h 426"/>
                <a:gd name="T72" fmla="*/ 118 w 582"/>
                <a:gd name="T73" fmla="*/ 404 h 426"/>
                <a:gd name="T74" fmla="*/ 52 w 582"/>
                <a:gd name="T75" fmla="*/ 132 h 426"/>
                <a:gd name="T76" fmla="*/ 400 w 582"/>
                <a:gd name="T77" fmla="*/ 312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82" h="426">
                  <a:moveTo>
                    <a:pt x="19" y="85"/>
                  </a:moveTo>
                  <a:lnTo>
                    <a:pt x="430" y="85"/>
                  </a:lnTo>
                  <a:lnTo>
                    <a:pt x="449" y="85"/>
                  </a:lnTo>
                  <a:lnTo>
                    <a:pt x="449" y="104"/>
                  </a:lnTo>
                  <a:lnTo>
                    <a:pt x="449" y="338"/>
                  </a:lnTo>
                  <a:lnTo>
                    <a:pt x="449" y="357"/>
                  </a:lnTo>
                  <a:lnTo>
                    <a:pt x="430" y="357"/>
                  </a:lnTo>
                  <a:lnTo>
                    <a:pt x="19" y="357"/>
                  </a:lnTo>
                  <a:lnTo>
                    <a:pt x="0" y="357"/>
                  </a:lnTo>
                  <a:lnTo>
                    <a:pt x="0" y="338"/>
                  </a:lnTo>
                  <a:lnTo>
                    <a:pt x="0" y="104"/>
                  </a:lnTo>
                  <a:lnTo>
                    <a:pt x="0" y="85"/>
                  </a:lnTo>
                  <a:lnTo>
                    <a:pt x="19" y="85"/>
                  </a:lnTo>
                  <a:lnTo>
                    <a:pt x="19" y="85"/>
                  </a:lnTo>
                  <a:close/>
                  <a:moveTo>
                    <a:pt x="385" y="426"/>
                  </a:moveTo>
                  <a:lnTo>
                    <a:pt x="582" y="426"/>
                  </a:lnTo>
                  <a:lnTo>
                    <a:pt x="582" y="0"/>
                  </a:lnTo>
                  <a:lnTo>
                    <a:pt x="385" y="0"/>
                  </a:lnTo>
                  <a:lnTo>
                    <a:pt x="385" y="57"/>
                  </a:lnTo>
                  <a:lnTo>
                    <a:pt x="442" y="57"/>
                  </a:lnTo>
                  <a:lnTo>
                    <a:pt x="478" y="57"/>
                  </a:lnTo>
                  <a:lnTo>
                    <a:pt x="556" y="57"/>
                  </a:lnTo>
                  <a:lnTo>
                    <a:pt x="565" y="57"/>
                  </a:lnTo>
                  <a:lnTo>
                    <a:pt x="565" y="66"/>
                  </a:lnTo>
                  <a:lnTo>
                    <a:pt x="565" y="118"/>
                  </a:lnTo>
                  <a:lnTo>
                    <a:pt x="565" y="128"/>
                  </a:lnTo>
                  <a:lnTo>
                    <a:pt x="556" y="128"/>
                  </a:lnTo>
                  <a:lnTo>
                    <a:pt x="478" y="128"/>
                  </a:lnTo>
                  <a:lnTo>
                    <a:pt x="478" y="144"/>
                  </a:lnTo>
                  <a:lnTo>
                    <a:pt x="556" y="144"/>
                  </a:lnTo>
                  <a:lnTo>
                    <a:pt x="565" y="144"/>
                  </a:lnTo>
                  <a:lnTo>
                    <a:pt x="565" y="154"/>
                  </a:lnTo>
                  <a:lnTo>
                    <a:pt x="565" y="206"/>
                  </a:lnTo>
                  <a:lnTo>
                    <a:pt x="565" y="215"/>
                  </a:lnTo>
                  <a:lnTo>
                    <a:pt x="556" y="215"/>
                  </a:lnTo>
                  <a:lnTo>
                    <a:pt x="478" y="215"/>
                  </a:lnTo>
                  <a:lnTo>
                    <a:pt x="478" y="386"/>
                  </a:lnTo>
                  <a:lnTo>
                    <a:pt x="385" y="386"/>
                  </a:lnTo>
                  <a:lnTo>
                    <a:pt x="385" y="426"/>
                  </a:lnTo>
                  <a:lnTo>
                    <a:pt x="385" y="426"/>
                  </a:lnTo>
                  <a:close/>
                  <a:moveTo>
                    <a:pt x="527" y="241"/>
                  </a:moveTo>
                  <a:lnTo>
                    <a:pt x="563" y="241"/>
                  </a:lnTo>
                  <a:lnTo>
                    <a:pt x="563" y="260"/>
                  </a:lnTo>
                  <a:lnTo>
                    <a:pt x="527" y="260"/>
                  </a:lnTo>
                  <a:lnTo>
                    <a:pt x="527" y="241"/>
                  </a:lnTo>
                  <a:lnTo>
                    <a:pt x="527" y="241"/>
                  </a:lnTo>
                  <a:close/>
                  <a:moveTo>
                    <a:pt x="527" y="274"/>
                  </a:moveTo>
                  <a:lnTo>
                    <a:pt x="563" y="274"/>
                  </a:lnTo>
                  <a:lnTo>
                    <a:pt x="563" y="296"/>
                  </a:lnTo>
                  <a:lnTo>
                    <a:pt x="527" y="296"/>
                  </a:lnTo>
                  <a:lnTo>
                    <a:pt x="527" y="274"/>
                  </a:lnTo>
                  <a:lnTo>
                    <a:pt x="527" y="274"/>
                  </a:lnTo>
                  <a:close/>
                  <a:moveTo>
                    <a:pt x="478" y="76"/>
                  </a:moveTo>
                  <a:lnTo>
                    <a:pt x="546" y="76"/>
                  </a:lnTo>
                  <a:lnTo>
                    <a:pt x="546" y="111"/>
                  </a:lnTo>
                  <a:lnTo>
                    <a:pt x="478" y="111"/>
                  </a:lnTo>
                  <a:lnTo>
                    <a:pt x="478" y="76"/>
                  </a:lnTo>
                  <a:lnTo>
                    <a:pt x="478" y="76"/>
                  </a:lnTo>
                  <a:close/>
                  <a:moveTo>
                    <a:pt x="478" y="161"/>
                  </a:moveTo>
                  <a:lnTo>
                    <a:pt x="546" y="161"/>
                  </a:lnTo>
                  <a:lnTo>
                    <a:pt x="546" y="196"/>
                  </a:lnTo>
                  <a:lnTo>
                    <a:pt x="478" y="196"/>
                  </a:lnTo>
                  <a:lnTo>
                    <a:pt x="478" y="161"/>
                  </a:lnTo>
                  <a:lnTo>
                    <a:pt x="478" y="161"/>
                  </a:lnTo>
                  <a:close/>
                  <a:moveTo>
                    <a:pt x="118" y="404"/>
                  </a:moveTo>
                  <a:lnTo>
                    <a:pt x="151" y="404"/>
                  </a:lnTo>
                  <a:lnTo>
                    <a:pt x="151" y="369"/>
                  </a:lnTo>
                  <a:lnTo>
                    <a:pt x="296" y="369"/>
                  </a:lnTo>
                  <a:lnTo>
                    <a:pt x="296" y="404"/>
                  </a:lnTo>
                  <a:lnTo>
                    <a:pt x="324" y="404"/>
                  </a:lnTo>
                  <a:lnTo>
                    <a:pt x="324" y="426"/>
                  </a:lnTo>
                  <a:lnTo>
                    <a:pt x="118" y="426"/>
                  </a:lnTo>
                  <a:lnTo>
                    <a:pt x="118" y="404"/>
                  </a:lnTo>
                  <a:lnTo>
                    <a:pt x="118" y="404"/>
                  </a:lnTo>
                  <a:close/>
                  <a:moveTo>
                    <a:pt x="400" y="132"/>
                  </a:moveTo>
                  <a:lnTo>
                    <a:pt x="52" y="132"/>
                  </a:lnTo>
                  <a:lnTo>
                    <a:pt x="52" y="312"/>
                  </a:lnTo>
                  <a:lnTo>
                    <a:pt x="400" y="312"/>
                  </a:lnTo>
                  <a:lnTo>
                    <a:pt x="400" y="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66"/>
            <p:cNvSpPr>
              <a:spLocks noEditPoints="1"/>
            </p:cNvSpPr>
            <p:nvPr/>
          </p:nvSpPr>
          <p:spPr bwMode="auto">
            <a:xfrm>
              <a:off x="2199798" y="3048201"/>
              <a:ext cx="1429004" cy="1352545"/>
            </a:xfrm>
            <a:custGeom>
              <a:avLst/>
              <a:gdLst>
                <a:gd name="T0" fmla="*/ 19 w 229"/>
                <a:gd name="T1" fmla="*/ 0 h 217"/>
                <a:gd name="T2" fmla="*/ 209 w 229"/>
                <a:gd name="T3" fmla="*/ 0 h 217"/>
                <a:gd name="T4" fmla="*/ 229 w 229"/>
                <a:gd name="T5" fmla="*/ 20 h 217"/>
                <a:gd name="T6" fmla="*/ 229 w 229"/>
                <a:gd name="T7" fmla="*/ 140 h 217"/>
                <a:gd name="T8" fmla="*/ 209 w 229"/>
                <a:gd name="T9" fmla="*/ 160 h 217"/>
                <a:gd name="T10" fmla="*/ 19 w 229"/>
                <a:gd name="T11" fmla="*/ 160 h 217"/>
                <a:gd name="T12" fmla="*/ 0 w 229"/>
                <a:gd name="T13" fmla="*/ 140 h 217"/>
                <a:gd name="T14" fmla="*/ 0 w 229"/>
                <a:gd name="T15" fmla="*/ 20 h 217"/>
                <a:gd name="T16" fmla="*/ 19 w 229"/>
                <a:gd name="T17" fmla="*/ 0 h 217"/>
                <a:gd name="T18" fmla="*/ 56 w 229"/>
                <a:gd name="T19" fmla="*/ 203 h 217"/>
                <a:gd name="T20" fmla="*/ 94 w 229"/>
                <a:gd name="T21" fmla="*/ 199 h 217"/>
                <a:gd name="T22" fmla="*/ 94 w 229"/>
                <a:gd name="T23" fmla="*/ 171 h 217"/>
                <a:gd name="T24" fmla="*/ 140 w 229"/>
                <a:gd name="T25" fmla="*/ 171 h 217"/>
                <a:gd name="T26" fmla="*/ 140 w 229"/>
                <a:gd name="T27" fmla="*/ 199 h 217"/>
                <a:gd name="T28" fmla="*/ 176 w 229"/>
                <a:gd name="T29" fmla="*/ 203 h 217"/>
                <a:gd name="T30" fmla="*/ 176 w 229"/>
                <a:gd name="T31" fmla="*/ 217 h 217"/>
                <a:gd name="T32" fmla="*/ 56 w 229"/>
                <a:gd name="T33" fmla="*/ 217 h 217"/>
                <a:gd name="T34" fmla="*/ 56 w 229"/>
                <a:gd name="T35" fmla="*/ 203 h 217"/>
                <a:gd name="T36" fmla="*/ 17 w 229"/>
                <a:gd name="T37" fmla="*/ 19 h 217"/>
                <a:gd name="T38" fmla="*/ 17 w 229"/>
                <a:gd name="T39" fmla="*/ 124 h 217"/>
                <a:gd name="T40" fmla="*/ 210 w 229"/>
                <a:gd name="T41" fmla="*/ 124 h 217"/>
                <a:gd name="T42" fmla="*/ 210 w 229"/>
                <a:gd name="T43" fmla="*/ 19 h 217"/>
                <a:gd name="T44" fmla="*/ 17 w 229"/>
                <a:gd name="T45" fmla="*/ 19 h 217"/>
                <a:gd name="T46" fmla="*/ 191 w 229"/>
                <a:gd name="T47" fmla="*/ 134 h 217"/>
                <a:gd name="T48" fmla="*/ 183 w 229"/>
                <a:gd name="T49" fmla="*/ 142 h 217"/>
                <a:gd name="T50" fmla="*/ 191 w 229"/>
                <a:gd name="T51" fmla="*/ 150 h 217"/>
                <a:gd name="T52" fmla="*/ 199 w 229"/>
                <a:gd name="T53" fmla="*/ 142 h 217"/>
                <a:gd name="T54" fmla="*/ 191 w 229"/>
                <a:gd name="T55" fmla="*/ 134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29" h="217">
                  <a:moveTo>
                    <a:pt x="19" y="0"/>
                  </a:moveTo>
                  <a:cubicBezTo>
                    <a:pt x="209" y="0"/>
                    <a:pt x="209" y="0"/>
                    <a:pt x="209" y="0"/>
                  </a:cubicBezTo>
                  <a:cubicBezTo>
                    <a:pt x="220" y="0"/>
                    <a:pt x="229" y="9"/>
                    <a:pt x="229" y="20"/>
                  </a:cubicBezTo>
                  <a:cubicBezTo>
                    <a:pt x="229" y="140"/>
                    <a:pt x="229" y="140"/>
                    <a:pt x="229" y="140"/>
                  </a:cubicBezTo>
                  <a:cubicBezTo>
                    <a:pt x="229" y="151"/>
                    <a:pt x="220" y="160"/>
                    <a:pt x="209" y="160"/>
                  </a:cubicBezTo>
                  <a:cubicBezTo>
                    <a:pt x="19" y="160"/>
                    <a:pt x="19" y="160"/>
                    <a:pt x="19" y="160"/>
                  </a:cubicBezTo>
                  <a:cubicBezTo>
                    <a:pt x="8" y="160"/>
                    <a:pt x="0" y="151"/>
                    <a:pt x="0" y="14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8" y="0"/>
                    <a:pt x="19" y="0"/>
                  </a:cubicBezTo>
                  <a:close/>
                  <a:moveTo>
                    <a:pt x="56" y="203"/>
                  </a:moveTo>
                  <a:cubicBezTo>
                    <a:pt x="69" y="201"/>
                    <a:pt x="81" y="199"/>
                    <a:pt x="94" y="19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140" y="171"/>
                    <a:pt x="140" y="171"/>
                    <a:pt x="140" y="171"/>
                  </a:cubicBezTo>
                  <a:cubicBezTo>
                    <a:pt x="140" y="199"/>
                    <a:pt x="140" y="199"/>
                    <a:pt x="140" y="199"/>
                  </a:cubicBezTo>
                  <a:cubicBezTo>
                    <a:pt x="152" y="200"/>
                    <a:pt x="164" y="201"/>
                    <a:pt x="176" y="203"/>
                  </a:cubicBezTo>
                  <a:cubicBezTo>
                    <a:pt x="176" y="217"/>
                    <a:pt x="176" y="217"/>
                    <a:pt x="176" y="217"/>
                  </a:cubicBezTo>
                  <a:cubicBezTo>
                    <a:pt x="56" y="217"/>
                    <a:pt x="56" y="217"/>
                    <a:pt x="56" y="217"/>
                  </a:cubicBezTo>
                  <a:cubicBezTo>
                    <a:pt x="56" y="213"/>
                    <a:pt x="56" y="208"/>
                    <a:pt x="56" y="203"/>
                  </a:cubicBezTo>
                  <a:close/>
                  <a:moveTo>
                    <a:pt x="17" y="19"/>
                  </a:moveTo>
                  <a:cubicBezTo>
                    <a:pt x="17" y="124"/>
                    <a:pt x="17" y="124"/>
                    <a:pt x="17" y="124"/>
                  </a:cubicBezTo>
                  <a:cubicBezTo>
                    <a:pt x="210" y="124"/>
                    <a:pt x="210" y="124"/>
                    <a:pt x="210" y="124"/>
                  </a:cubicBezTo>
                  <a:cubicBezTo>
                    <a:pt x="210" y="19"/>
                    <a:pt x="210" y="19"/>
                    <a:pt x="210" y="19"/>
                  </a:cubicBezTo>
                  <a:cubicBezTo>
                    <a:pt x="17" y="19"/>
                    <a:pt x="17" y="19"/>
                    <a:pt x="17" y="19"/>
                  </a:cubicBezTo>
                  <a:close/>
                  <a:moveTo>
                    <a:pt x="191" y="134"/>
                  </a:moveTo>
                  <a:cubicBezTo>
                    <a:pt x="186" y="134"/>
                    <a:pt x="183" y="137"/>
                    <a:pt x="183" y="142"/>
                  </a:cubicBezTo>
                  <a:cubicBezTo>
                    <a:pt x="183" y="146"/>
                    <a:pt x="186" y="150"/>
                    <a:pt x="191" y="150"/>
                  </a:cubicBezTo>
                  <a:cubicBezTo>
                    <a:pt x="195" y="150"/>
                    <a:pt x="199" y="146"/>
                    <a:pt x="199" y="142"/>
                  </a:cubicBezTo>
                  <a:cubicBezTo>
                    <a:pt x="199" y="137"/>
                    <a:pt x="195" y="134"/>
                    <a:pt x="191" y="1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流程图: 手动输入 16"/>
            <p:cNvSpPr/>
            <p:nvPr/>
          </p:nvSpPr>
          <p:spPr>
            <a:xfrm rot="5400000">
              <a:off x="2455779" y="3023468"/>
              <a:ext cx="644774" cy="947419"/>
            </a:xfrm>
            <a:prstGeom prst="flowChartManualInput">
              <a:avLst/>
            </a:prstGeom>
            <a:solidFill>
              <a:srgbClr val="EAEA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流程图: 手动输入 17"/>
            <p:cNvSpPr/>
            <p:nvPr/>
          </p:nvSpPr>
          <p:spPr>
            <a:xfrm rot="5400000">
              <a:off x="4220374" y="3278097"/>
              <a:ext cx="534007" cy="1033298"/>
            </a:xfrm>
            <a:prstGeom prst="flowChartManualInput">
              <a:avLst/>
            </a:prstGeom>
            <a:solidFill>
              <a:srgbClr val="EAEA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19" name="直接连接符 18"/>
          <p:cNvCxnSpPr/>
          <p:nvPr/>
        </p:nvCxnSpPr>
        <p:spPr>
          <a:xfrm rot="16200000">
            <a:off x="9044615" y="2726304"/>
            <a:ext cx="0" cy="3599531"/>
          </a:xfrm>
          <a:prstGeom prst="line">
            <a:avLst/>
          </a:prstGeom>
          <a:ln w="22225">
            <a:solidFill>
              <a:srgbClr val="E0E0E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组合 19"/>
          <p:cNvGrpSpPr/>
          <p:nvPr/>
        </p:nvGrpSpPr>
        <p:grpSpPr>
          <a:xfrm>
            <a:off x="7170963" y="4676341"/>
            <a:ext cx="2883314" cy="634110"/>
            <a:chOff x="7466678" y="2801869"/>
            <a:chExt cx="2883689" cy="634110"/>
          </a:xfrm>
        </p:grpSpPr>
        <p:sp>
          <p:nvSpPr>
            <p:cNvPr id="21" name="文本框 34"/>
            <p:cNvSpPr txBox="1"/>
            <p:nvPr/>
          </p:nvSpPr>
          <p:spPr>
            <a:xfrm>
              <a:off x="7466679" y="2801869"/>
              <a:ext cx="171520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添加文本标题</a:t>
              </a:r>
              <a:endPara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文本框 35"/>
            <p:cNvSpPr txBox="1"/>
            <p:nvPr/>
          </p:nvSpPr>
          <p:spPr>
            <a:xfrm>
              <a:off x="7466678" y="3140513"/>
              <a:ext cx="2883689" cy="2954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添加文本添加文本添加文本添加文本</a:t>
              </a:r>
            </a:p>
          </p:txBody>
        </p:sp>
      </p:grpSp>
      <p:sp>
        <p:nvSpPr>
          <p:cNvPr id="23" name="文本框 36"/>
          <p:cNvSpPr txBox="1"/>
          <p:nvPr/>
        </p:nvSpPr>
        <p:spPr>
          <a:xfrm>
            <a:off x="7179215" y="5226057"/>
            <a:ext cx="2883314" cy="295429"/>
          </a:xfrm>
          <a:prstGeom prst="rect">
            <a:avLst/>
          </a:prstGeom>
          <a:noFill/>
        </p:spPr>
        <p:txBody>
          <a:bodyPr wrap="square" lIns="91414" tIns="45707" rIns="91414" bIns="45707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添加文本添加文本添加文本添加文本</a:t>
            </a:r>
          </a:p>
        </p:txBody>
      </p:sp>
      <p:sp>
        <p:nvSpPr>
          <p:cNvPr id="24" name="文本框 37"/>
          <p:cNvSpPr txBox="1"/>
          <p:nvPr/>
        </p:nvSpPr>
        <p:spPr>
          <a:xfrm>
            <a:off x="7179215" y="5437828"/>
            <a:ext cx="2883314" cy="295429"/>
          </a:xfrm>
          <a:prstGeom prst="rect">
            <a:avLst/>
          </a:prstGeom>
          <a:noFill/>
        </p:spPr>
        <p:txBody>
          <a:bodyPr wrap="square" lIns="91414" tIns="45707" rIns="91414" bIns="45707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添加文本添加文本添加文本添加文本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单击此处添加标题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750"/>
                            </p:stCondLst>
                            <p:childTnLst>
                              <p:par>
                                <p:cTn id="36" presetID="18" presetClass="entr" presetSubtype="3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8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8" presetClass="entr" presetSubtype="3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2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250"/>
                            </p:stCondLst>
                            <p:childTnLst>
                              <p:par>
                                <p:cTn id="44" presetID="18" presetClass="entr" presetSubtype="3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6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23" grpId="0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组合 50"/>
          <p:cNvGrpSpPr/>
          <p:nvPr/>
        </p:nvGrpSpPr>
        <p:grpSpPr>
          <a:xfrm>
            <a:off x="1004832" y="1562821"/>
            <a:ext cx="4211286" cy="4449272"/>
            <a:chOff x="477652" y="948060"/>
            <a:chExt cx="3658220" cy="3864446"/>
          </a:xfrm>
        </p:grpSpPr>
        <p:grpSp>
          <p:nvGrpSpPr>
            <p:cNvPr id="52" name="组合 51"/>
            <p:cNvGrpSpPr/>
            <p:nvPr/>
          </p:nvGrpSpPr>
          <p:grpSpPr>
            <a:xfrm>
              <a:off x="990600" y="1347614"/>
              <a:ext cx="2694112" cy="3000412"/>
              <a:chOff x="990600" y="1347614"/>
              <a:chExt cx="2694112" cy="3000412"/>
            </a:xfrm>
          </p:grpSpPr>
          <p:sp>
            <p:nvSpPr>
              <p:cNvPr id="67" name="流程图: 摘录 66"/>
              <p:cNvSpPr/>
              <p:nvPr/>
            </p:nvSpPr>
            <p:spPr>
              <a:xfrm rot="10800000">
                <a:off x="1017712" y="2156780"/>
                <a:ext cx="2667000" cy="2191246"/>
              </a:xfrm>
              <a:prstGeom prst="flowChartExtract">
                <a:avLst/>
              </a:prstGeom>
              <a:noFill/>
              <a:ln w="635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68" name="流程图: 摘录 67"/>
              <p:cNvSpPr/>
              <p:nvPr/>
            </p:nvSpPr>
            <p:spPr>
              <a:xfrm>
                <a:off x="990600" y="1347614"/>
                <a:ext cx="2667000" cy="2191246"/>
              </a:xfrm>
              <a:prstGeom prst="flowChartExtract">
                <a:avLst/>
              </a:prstGeom>
              <a:noFill/>
              <a:ln w="635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</p:grpSp>
        <p:sp>
          <p:nvSpPr>
            <p:cNvPr id="53" name="椭圆 52"/>
            <p:cNvSpPr/>
            <p:nvPr/>
          </p:nvSpPr>
          <p:spPr>
            <a:xfrm>
              <a:off x="1798452" y="2294260"/>
              <a:ext cx="1080120" cy="108012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54" name="椭圆 53"/>
            <p:cNvSpPr/>
            <p:nvPr/>
          </p:nvSpPr>
          <p:spPr>
            <a:xfrm>
              <a:off x="3043052" y="1633860"/>
              <a:ext cx="1080120" cy="108012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55" name="椭圆 54"/>
            <p:cNvSpPr/>
            <p:nvPr/>
          </p:nvSpPr>
          <p:spPr>
            <a:xfrm>
              <a:off x="3055752" y="2929260"/>
              <a:ext cx="1080120" cy="108012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56" name="椭圆 55"/>
            <p:cNvSpPr/>
            <p:nvPr/>
          </p:nvSpPr>
          <p:spPr>
            <a:xfrm>
              <a:off x="1798452" y="3732386"/>
              <a:ext cx="1080120" cy="10801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57" name="椭圆 56"/>
            <p:cNvSpPr/>
            <p:nvPr/>
          </p:nvSpPr>
          <p:spPr>
            <a:xfrm>
              <a:off x="477652" y="2929260"/>
              <a:ext cx="1080120" cy="10801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58" name="椭圆 57"/>
            <p:cNvSpPr/>
            <p:nvPr/>
          </p:nvSpPr>
          <p:spPr>
            <a:xfrm>
              <a:off x="528452" y="1633860"/>
              <a:ext cx="1080120" cy="108012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59" name="椭圆 58"/>
            <p:cNvSpPr/>
            <p:nvPr/>
          </p:nvSpPr>
          <p:spPr>
            <a:xfrm>
              <a:off x="1773052" y="948060"/>
              <a:ext cx="1080120" cy="108012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60" name="矩形 59"/>
            <p:cNvSpPr/>
            <p:nvPr/>
          </p:nvSpPr>
          <p:spPr>
            <a:xfrm>
              <a:off x="2024368" y="2653878"/>
              <a:ext cx="628288" cy="36088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100" dirty="0">
                  <a:solidFill>
                    <a:schemeClr val="bg1"/>
                  </a:solidFill>
                  <a:latin typeface="+mj-ea"/>
                  <a:ea typeface="+mj-ea"/>
                </a:rPr>
                <a:t>文字</a:t>
              </a:r>
            </a:p>
          </p:txBody>
        </p:sp>
        <p:sp>
          <p:nvSpPr>
            <p:cNvPr id="61" name="矩形 60"/>
            <p:cNvSpPr/>
            <p:nvPr/>
          </p:nvSpPr>
          <p:spPr>
            <a:xfrm>
              <a:off x="1998968" y="1307678"/>
              <a:ext cx="628288" cy="36088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100" dirty="0">
                  <a:solidFill>
                    <a:schemeClr val="bg1"/>
                  </a:solidFill>
                  <a:latin typeface="+mj-ea"/>
                  <a:ea typeface="+mj-ea"/>
                </a:rPr>
                <a:t>文字</a:t>
              </a:r>
            </a:p>
          </p:txBody>
        </p:sp>
        <p:sp>
          <p:nvSpPr>
            <p:cNvPr id="62" name="矩形 61"/>
            <p:cNvSpPr/>
            <p:nvPr/>
          </p:nvSpPr>
          <p:spPr>
            <a:xfrm>
              <a:off x="3268968" y="1993479"/>
              <a:ext cx="628288" cy="36088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100" dirty="0">
                  <a:solidFill>
                    <a:schemeClr val="bg1"/>
                  </a:solidFill>
                  <a:latin typeface="+mj-ea"/>
                  <a:ea typeface="+mj-ea"/>
                </a:rPr>
                <a:t>文字</a:t>
              </a:r>
            </a:p>
          </p:txBody>
        </p:sp>
        <p:sp>
          <p:nvSpPr>
            <p:cNvPr id="63" name="矩形 62"/>
            <p:cNvSpPr/>
            <p:nvPr/>
          </p:nvSpPr>
          <p:spPr>
            <a:xfrm>
              <a:off x="3239966" y="3284654"/>
              <a:ext cx="628288" cy="36088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100" dirty="0">
                  <a:solidFill>
                    <a:schemeClr val="bg1"/>
                  </a:solidFill>
                  <a:latin typeface="+mj-ea"/>
                  <a:ea typeface="+mj-ea"/>
                </a:rPr>
                <a:t>文字</a:t>
              </a:r>
            </a:p>
          </p:txBody>
        </p:sp>
        <p:sp>
          <p:nvSpPr>
            <p:cNvPr id="64" name="矩形 63"/>
            <p:cNvSpPr/>
            <p:nvPr/>
          </p:nvSpPr>
          <p:spPr>
            <a:xfrm>
              <a:off x="1982666" y="4110154"/>
              <a:ext cx="628288" cy="36088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100" dirty="0">
                  <a:solidFill>
                    <a:schemeClr val="bg1"/>
                  </a:solidFill>
                  <a:latin typeface="+mj-ea"/>
                  <a:ea typeface="+mj-ea"/>
                </a:rPr>
                <a:t>文字</a:t>
              </a:r>
            </a:p>
          </p:txBody>
        </p:sp>
        <p:sp>
          <p:nvSpPr>
            <p:cNvPr id="65" name="矩形 64"/>
            <p:cNvSpPr/>
            <p:nvPr/>
          </p:nvSpPr>
          <p:spPr>
            <a:xfrm>
              <a:off x="649165" y="3310054"/>
              <a:ext cx="628288" cy="36088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100" dirty="0">
                  <a:solidFill>
                    <a:schemeClr val="bg1"/>
                  </a:solidFill>
                  <a:latin typeface="+mj-ea"/>
                  <a:ea typeface="+mj-ea"/>
                </a:rPr>
                <a:t>文字</a:t>
              </a:r>
            </a:p>
          </p:txBody>
        </p:sp>
        <p:sp>
          <p:nvSpPr>
            <p:cNvPr id="66" name="矩形 65"/>
            <p:cNvSpPr/>
            <p:nvPr/>
          </p:nvSpPr>
          <p:spPr>
            <a:xfrm>
              <a:off x="668274" y="1989254"/>
              <a:ext cx="628288" cy="36088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100" dirty="0">
                  <a:solidFill>
                    <a:schemeClr val="bg1"/>
                  </a:solidFill>
                  <a:latin typeface="+mj-ea"/>
                  <a:ea typeface="+mj-ea"/>
                </a:rPr>
                <a:t>文字</a:t>
              </a:r>
            </a:p>
          </p:txBody>
        </p:sp>
      </p:grpSp>
      <p:grpSp>
        <p:nvGrpSpPr>
          <p:cNvPr id="69" name="组合 68"/>
          <p:cNvGrpSpPr/>
          <p:nvPr/>
        </p:nvGrpSpPr>
        <p:grpSpPr>
          <a:xfrm>
            <a:off x="5881253" y="1579791"/>
            <a:ext cx="5928558" cy="4224469"/>
            <a:chOff x="4512518" y="1184842"/>
            <a:chExt cx="4446997" cy="3168352"/>
          </a:xfrm>
        </p:grpSpPr>
        <p:sp>
          <p:nvSpPr>
            <p:cNvPr id="70" name="矩形 69"/>
            <p:cNvSpPr/>
            <p:nvPr/>
          </p:nvSpPr>
          <p:spPr>
            <a:xfrm>
              <a:off x="4650036" y="2720331"/>
              <a:ext cx="4309479" cy="152349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ea"/>
                  <a:ea typeface="+mj-ea"/>
                  <a:cs typeface="华文黑体" pitchFamily="2" charset="-122"/>
                </a:rPr>
                <a:t>您的内容打在这里，</a:t>
              </a:r>
              <a:endPara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  <a:cs typeface="华文黑体" pitchFamily="2" charset="-122"/>
              </a:endParaRPr>
            </a:p>
            <a:p>
              <a:pPr lvl="0"/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ea"/>
                  <a:ea typeface="+mj-ea"/>
                  <a:cs typeface="华文黑体" pitchFamily="2" charset="-122"/>
                </a:rPr>
                <a:t>或者通过复制您的文本后，在此框中选择粘贴，并选择只保留文字。</a:t>
              </a:r>
              <a:endPara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  <a:cs typeface="华文黑体" pitchFamily="2" charset="-122"/>
              </a:endParaRPr>
            </a:p>
            <a:p>
              <a:pPr lvl="0"/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ea"/>
                  <a:ea typeface="+mj-ea"/>
                  <a:cs typeface="华文黑体" pitchFamily="2" charset="-122"/>
                </a:rPr>
                <a:t>您的内容打在这里，</a:t>
              </a:r>
              <a:endPara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  <a:cs typeface="华文黑体" pitchFamily="2" charset="-122"/>
              </a:endParaRPr>
            </a:p>
            <a:p>
              <a:pPr lvl="0"/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ea"/>
                  <a:ea typeface="+mj-ea"/>
                  <a:cs typeface="华文黑体" pitchFamily="2" charset="-122"/>
                </a:rPr>
                <a:t>或者通过复制您的文本后，在此框中选择粘贴，并选择只保留文字。</a:t>
              </a:r>
            </a:p>
            <a:p>
              <a:pPr lvl="0"/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ea"/>
                  <a:ea typeface="+mj-ea"/>
                  <a:cs typeface="华文黑体" pitchFamily="2" charset="-122"/>
                </a:rPr>
                <a:t>您的内容打在这里，</a:t>
              </a:r>
              <a:endPara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  <a:cs typeface="华文黑体" pitchFamily="2" charset="-122"/>
              </a:endParaRPr>
            </a:p>
            <a:p>
              <a:pPr lvl="0"/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ea"/>
                  <a:ea typeface="+mj-ea"/>
                  <a:cs typeface="华文黑体" pitchFamily="2" charset="-122"/>
                </a:rPr>
                <a:t>或者通过复制您的文本后，在此框中选择粘贴，并选择只保留文字。</a:t>
              </a:r>
            </a:p>
            <a:p>
              <a:pPr lvl="0"/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ea"/>
                  <a:ea typeface="+mj-ea"/>
                  <a:cs typeface="华文黑体" pitchFamily="2" charset="-122"/>
                </a:rPr>
                <a:t>您的内容打在这里，</a:t>
              </a:r>
              <a:endPara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  <a:cs typeface="华文黑体" pitchFamily="2" charset="-122"/>
              </a:endParaRPr>
            </a:p>
            <a:p>
              <a:pPr lvl="0"/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ea"/>
                  <a:ea typeface="+mj-ea"/>
                  <a:cs typeface="华文黑体" pitchFamily="2" charset="-122"/>
                </a:rPr>
                <a:t>或者通过复制您的文本后，在此框中选择粘贴，并选择只保留文字。</a:t>
              </a:r>
            </a:p>
            <a:p>
              <a:pPr lvl="0"/>
              <a:endPara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  <a:cs typeface="华文黑体" pitchFamily="2" charset="-122"/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4650037" y="1561232"/>
              <a:ext cx="1437119" cy="3808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7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+mj-ea"/>
                </a:rPr>
                <a:t>添加小标题</a:t>
              </a:r>
            </a:p>
          </p:txBody>
        </p:sp>
        <p:sp>
          <p:nvSpPr>
            <p:cNvPr id="72" name="矩形 71"/>
            <p:cNvSpPr/>
            <p:nvPr/>
          </p:nvSpPr>
          <p:spPr>
            <a:xfrm>
              <a:off x="4650037" y="2015138"/>
              <a:ext cx="4309478" cy="6232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zh-CN" alt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ea"/>
                  <a:ea typeface="+mj-ea"/>
                  <a:cs typeface="华文黑体" pitchFamily="2" charset="-122"/>
                </a:rPr>
                <a:t>您的内容打在这里，</a:t>
              </a:r>
              <a:endPara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  <a:cs typeface="华文黑体" pitchFamily="2" charset="-122"/>
              </a:endParaRPr>
            </a:p>
            <a:p>
              <a:pPr lvl="0"/>
              <a:r>
                <a:rPr lang="zh-CN" alt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ea"/>
                  <a:ea typeface="+mj-ea"/>
                  <a:cs typeface="华文黑体" pitchFamily="2" charset="-122"/>
                </a:rPr>
                <a:t>或者通过复制您的文本后，在此框中选择粘贴，并选择只保留文字。</a:t>
              </a:r>
            </a:p>
          </p:txBody>
        </p:sp>
        <p:cxnSp>
          <p:nvCxnSpPr>
            <p:cNvPr id="73" name="直接连接符 72"/>
            <p:cNvCxnSpPr/>
            <p:nvPr/>
          </p:nvCxnSpPr>
          <p:spPr>
            <a:xfrm>
              <a:off x="4512518" y="1184842"/>
              <a:ext cx="0" cy="3168352"/>
            </a:xfrm>
            <a:prstGeom prst="line">
              <a:avLst/>
            </a:prstGeom>
            <a:ln>
              <a:solidFill>
                <a:srgbClr val="735A4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单击此处添加标题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0" dur="2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7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599498" y="1534151"/>
            <a:ext cx="6077000" cy="4658873"/>
            <a:chOff x="637772" y="1194155"/>
            <a:chExt cx="4558343" cy="3494155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2215322" y="1693004"/>
              <a:ext cx="362857" cy="2675992"/>
            </a:xfrm>
            <a:prstGeom prst="line">
              <a:avLst/>
            </a:prstGeom>
            <a:noFill/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 flipV="1">
              <a:off x="1213836" y="1939747"/>
              <a:ext cx="3164115" cy="1538514"/>
            </a:xfrm>
            <a:prstGeom prst="line">
              <a:avLst/>
            </a:prstGeom>
            <a:noFill/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5" name="任意多边形 4"/>
            <p:cNvSpPr/>
            <p:nvPr/>
          </p:nvSpPr>
          <p:spPr>
            <a:xfrm>
              <a:off x="1204686" y="1669142"/>
              <a:ext cx="3381829" cy="2554514"/>
            </a:xfrm>
            <a:custGeom>
              <a:avLst/>
              <a:gdLst>
                <a:gd name="connsiteX0" fmla="*/ 0 w 3381829"/>
                <a:gd name="connsiteY0" fmla="*/ 1814286 h 2554514"/>
                <a:gd name="connsiteX1" fmla="*/ 1059543 w 3381829"/>
                <a:gd name="connsiteY1" fmla="*/ 0 h 2554514"/>
                <a:gd name="connsiteX2" fmla="*/ 3251200 w 3381829"/>
                <a:gd name="connsiteY2" fmla="*/ 246743 h 2554514"/>
                <a:gd name="connsiteX3" fmla="*/ 3381829 w 3381829"/>
                <a:gd name="connsiteY3" fmla="*/ 2148114 h 2554514"/>
                <a:gd name="connsiteX4" fmla="*/ 1335315 w 3381829"/>
                <a:gd name="connsiteY4" fmla="*/ 2554514 h 2554514"/>
                <a:gd name="connsiteX5" fmla="*/ 0 w 3381829"/>
                <a:gd name="connsiteY5" fmla="*/ 1814286 h 2554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81829" h="2554514">
                  <a:moveTo>
                    <a:pt x="0" y="1814286"/>
                  </a:moveTo>
                  <a:lnTo>
                    <a:pt x="1059543" y="0"/>
                  </a:lnTo>
                  <a:lnTo>
                    <a:pt x="3251200" y="246743"/>
                  </a:lnTo>
                  <a:lnTo>
                    <a:pt x="3381829" y="2148114"/>
                  </a:lnTo>
                  <a:lnTo>
                    <a:pt x="1335315" y="2554514"/>
                  </a:lnTo>
                  <a:lnTo>
                    <a:pt x="0" y="1814286"/>
                  </a:lnTo>
                  <a:close/>
                </a:path>
              </a:pathLst>
            </a:custGeom>
            <a:noFill/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ea"/>
                <a:ea typeface="+mj-ea"/>
              </a:endParaRPr>
            </a:p>
          </p:txBody>
        </p:sp>
        <p:sp>
          <p:nvSpPr>
            <p:cNvPr id="6" name="椭圆 5"/>
            <p:cNvSpPr/>
            <p:nvPr/>
          </p:nvSpPr>
          <p:spPr>
            <a:xfrm>
              <a:off x="637772" y="2902197"/>
              <a:ext cx="1152128" cy="115212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endParaRPr>
            </a:p>
          </p:txBody>
        </p:sp>
        <p:sp>
          <p:nvSpPr>
            <p:cNvPr id="7" name="椭圆 6"/>
            <p:cNvSpPr/>
            <p:nvPr/>
          </p:nvSpPr>
          <p:spPr>
            <a:xfrm>
              <a:off x="3632359" y="1194155"/>
              <a:ext cx="1491184" cy="149118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ea"/>
                <a:ea typeface="+mj-ea"/>
              </a:endParaRPr>
            </a:p>
          </p:txBody>
        </p:sp>
        <p:sp>
          <p:nvSpPr>
            <p:cNvPr id="8" name="椭圆 7"/>
            <p:cNvSpPr/>
            <p:nvPr/>
          </p:nvSpPr>
          <p:spPr>
            <a:xfrm>
              <a:off x="1861813" y="1339495"/>
              <a:ext cx="707018" cy="70701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ea"/>
                <a:ea typeface="+mj-ea"/>
              </a:endParaRPr>
            </a:p>
          </p:txBody>
        </p:sp>
        <p:sp>
          <p:nvSpPr>
            <p:cNvPr id="9" name="椭圆 8"/>
            <p:cNvSpPr/>
            <p:nvPr/>
          </p:nvSpPr>
          <p:spPr>
            <a:xfrm>
              <a:off x="2064815" y="3661582"/>
              <a:ext cx="1026728" cy="102672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ea"/>
                <a:ea typeface="+mj-ea"/>
              </a:endParaRPr>
            </a:p>
          </p:txBody>
        </p:sp>
        <p:sp>
          <p:nvSpPr>
            <p:cNvPr id="10" name="椭圆 9"/>
            <p:cNvSpPr/>
            <p:nvPr/>
          </p:nvSpPr>
          <p:spPr>
            <a:xfrm>
              <a:off x="3966187" y="3139068"/>
              <a:ext cx="1229928" cy="122992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902133" y="3267211"/>
              <a:ext cx="657958" cy="3808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700" dirty="0">
                  <a:solidFill>
                    <a:schemeClr val="bg1"/>
                  </a:solidFill>
                  <a:latin typeface="+mj-ea"/>
                  <a:ea typeface="+mj-ea"/>
                </a:rPr>
                <a:t>文字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080762" y="1743211"/>
              <a:ext cx="657958" cy="3808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700" dirty="0">
                  <a:solidFill>
                    <a:schemeClr val="bg1"/>
                  </a:solidFill>
                  <a:latin typeface="+mj-ea"/>
                  <a:ea typeface="+mj-ea"/>
                </a:rPr>
                <a:t>文字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298477" y="3528468"/>
              <a:ext cx="657958" cy="3808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700" dirty="0">
                  <a:solidFill>
                    <a:schemeClr val="bg1"/>
                  </a:solidFill>
                  <a:latin typeface="+mj-ea"/>
                  <a:ea typeface="+mj-ea"/>
                </a:rPr>
                <a:t>文字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280991" y="3992925"/>
              <a:ext cx="657958" cy="3808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700" dirty="0">
                  <a:solidFill>
                    <a:schemeClr val="bg1"/>
                  </a:solidFill>
                  <a:latin typeface="+mj-ea"/>
                  <a:ea typeface="+mj-ea"/>
                </a:rPr>
                <a:t>文字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903620" y="1481953"/>
              <a:ext cx="657958" cy="3808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700" dirty="0">
                  <a:solidFill>
                    <a:schemeClr val="bg1"/>
                  </a:solidFill>
                  <a:latin typeface="+mj-ea"/>
                  <a:ea typeface="+mj-ea"/>
                </a:rPr>
                <a:t>文字</a:t>
              </a: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7103559" y="2528273"/>
            <a:ext cx="2041560" cy="553986"/>
          </a:xfrm>
          <a:prstGeom prst="rect">
            <a:avLst/>
          </a:prstGeom>
          <a:noFill/>
        </p:spPr>
        <p:txBody>
          <a:bodyPr wrap="none" lIns="121908" tIns="60954" rIns="121908" bIns="60954" rtlCol="0">
            <a:spAutoFit/>
          </a:bodyPr>
          <a:lstStyle/>
          <a:p>
            <a:r>
              <a:rPr lang="zh-CN" altLang="en-US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添加小标题</a:t>
            </a:r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auto">
          <a:xfrm>
            <a:off x="7131606" y="3015542"/>
            <a:ext cx="4579156" cy="3077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08" tIns="60954" rIns="121908" bIns="60954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  <a:cs typeface="华文黑体" pitchFamily="2" charset="-122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您的内容打在这里，或者通过复制您的文本后，在此框中选择粘贴，并选择只保留文字。</a:t>
            </a:r>
          </a:p>
          <a:p>
            <a:pPr>
              <a:lnSpc>
                <a:spcPct val="150000"/>
              </a:lnSpc>
            </a:pPr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  <a:latin typeface="+mj-ea"/>
              <a:ea typeface="+mj-ea"/>
              <a:cs typeface="华文黑体" pitchFamily="2" charset="-122"/>
            </a:endParaRPr>
          </a:p>
          <a:p>
            <a:pPr lvl="0">
              <a:lnSpc>
                <a:spcPct val="150000"/>
              </a:lnSpc>
            </a:pPr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  <a:latin typeface="+mj-ea"/>
              <a:ea typeface="+mj-ea"/>
              <a:cs typeface="华文黑体" pitchFamily="2" charset="-122"/>
            </a:endParaRPr>
          </a:p>
        </p:txBody>
      </p:sp>
      <p:sp>
        <p:nvSpPr>
          <p:cNvPr id="19" name="标题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单击此处添加标题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38" presetClass="entr" presetSubtype="0" accel="50000" fill="hold" grpId="0" nodeType="withEffect">
                                  <p:stCondLst>
                                    <p:cond delay="140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8" presetClass="entr" presetSubtype="6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heme/theme1.xml><?xml version="1.0" encoding="utf-8"?>
<a:theme xmlns:a="http://schemas.openxmlformats.org/drawingml/2006/main" name="Office 主题">
  <a:themeElements>
    <a:clrScheme name="自定义 885">
      <a:dk1>
        <a:sysClr val="windowText" lastClr="000000"/>
      </a:dk1>
      <a:lt1>
        <a:sysClr val="window" lastClr="FFFFFF"/>
      </a:lt1>
      <a:dk2>
        <a:srgbClr val="22873A"/>
      </a:dk2>
      <a:lt2>
        <a:srgbClr val="B5CF30"/>
      </a:lt2>
      <a:accent1>
        <a:srgbClr val="B5CF30"/>
      </a:accent1>
      <a:accent2>
        <a:srgbClr val="22873A"/>
      </a:accent2>
      <a:accent3>
        <a:srgbClr val="B5CF30"/>
      </a:accent3>
      <a:accent4>
        <a:srgbClr val="22873A"/>
      </a:accent4>
      <a:accent5>
        <a:srgbClr val="B5CF30"/>
      </a:accent5>
      <a:accent6>
        <a:srgbClr val="22873A"/>
      </a:accent6>
      <a:hlink>
        <a:srgbClr val="0563C1"/>
      </a:hlink>
      <a:folHlink>
        <a:srgbClr val="954F72"/>
      </a:folHlink>
    </a:clrScheme>
    <a:fontScheme name="自定义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7195</Words>
  <Application>Microsoft Office PowerPoint</Application>
  <PresentationFormat>自定义</PresentationFormat>
  <Paragraphs>439</Paragraphs>
  <Slides>40</Slides>
  <Notes>23</Notes>
  <HiddenSlides>0</HiddenSlides>
  <MMClips>1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40</vt:i4>
      </vt:variant>
    </vt:vector>
  </HeadingPairs>
  <TitlesOfParts>
    <vt:vector size="41" baseType="lpstr">
      <vt:lpstr>Office 主题</vt:lpstr>
      <vt:lpstr>幻灯片 1</vt:lpstr>
      <vt:lpstr>幻灯片 2</vt:lpstr>
      <vt:lpstr>幻灯片 3</vt:lpstr>
      <vt:lpstr>幻灯片 4</vt:lpstr>
      <vt:lpstr>单击此处添加标题</vt:lpstr>
      <vt:lpstr>单击此处添加标题</vt:lpstr>
      <vt:lpstr>单击此处添加标题</vt:lpstr>
      <vt:lpstr>单击此处添加标题</vt:lpstr>
      <vt:lpstr>单击此处添加标题</vt:lpstr>
      <vt:lpstr>单击此处添加标题</vt:lpstr>
      <vt:lpstr>单击此处添加标题</vt:lpstr>
      <vt:lpstr>单击此处添加标题</vt:lpstr>
      <vt:lpstr>幻灯片 13</vt:lpstr>
      <vt:lpstr>单击此处添加标题</vt:lpstr>
      <vt:lpstr>单击此处添加标题</vt:lpstr>
      <vt:lpstr>单击此处添加标题</vt:lpstr>
      <vt:lpstr>单击此处添加标题</vt:lpstr>
      <vt:lpstr>单击此处添加标题</vt:lpstr>
      <vt:lpstr>单击此处添加标题</vt:lpstr>
      <vt:lpstr>单击此处添加标题</vt:lpstr>
      <vt:lpstr>幻灯片 21</vt:lpstr>
      <vt:lpstr>单击此处添加标题</vt:lpstr>
      <vt:lpstr>单击此处添加标题</vt:lpstr>
      <vt:lpstr>单击此处添加标题</vt:lpstr>
      <vt:lpstr>单击此处添加标题</vt:lpstr>
      <vt:lpstr>单击此处添加标题</vt:lpstr>
      <vt:lpstr>单击此处添加标题</vt:lpstr>
      <vt:lpstr>单击此处添加标题</vt:lpstr>
      <vt:lpstr>单击此处添加标题</vt:lpstr>
      <vt:lpstr>幻灯片 30</vt:lpstr>
      <vt:lpstr>单击此处添加标题</vt:lpstr>
      <vt:lpstr>单击此处添加标题</vt:lpstr>
      <vt:lpstr>单击此处添加标题</vt:lpstr>
      <vt:lpstr>单击此处添加标题</vt:lpstr>
      <vt:lpstr>单击此处添加标题</vt:lpstr>
      <vt:lpstr>单击此处添加标题</vt:lpstr>
      <vt:lpstr>单击此处添加标题</vt:lpstr>
      <vt:lpstr>单击此处添加标题</vt:lpstr>
      <vt:lpstr>单击此处添加标题</vt:lpstr>
      <vt:lpstr>幻灯片 40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MICHAEL</dc:creator>
  <cp:lastModifiedBy>Administrator</cp:lastModifiedBy>
  <cp:revision>17</cp:revision>
  <dcterms:created xsi:type="dcterms:W3CDTF">2015-05-05T08:02:00Z</dcterms:created>
  <dcterms:modified xsi:type="dcterms:W3CDTF">2017-07-08T09:58:15Z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2052-10.1.0.6390</vt:lpwstr>
  </property>
</Properties>
</file>