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41"/>
  </p:notesMasterIdLst>
  <p:sldIdLst>
    <p:sldId id="256" r:id="rId3"/>
    <p:sldId id="257" r:id="rId4"/>
    <p:sldId id="288" r:id="rId5"/>
    <p:sldId id="289" r:id="rId6"/>
    <p:sldId id="297" r:id="rId7"/>
    <p:sldId id="295" r:id="rId8"/>
    <p:sldId id="298" r:id="rId9"/>
    <p:sldId id="296" r:id="rId10"/>
    <p:sldId id="283" r:id="rId11"/>
    <p:sldId id="299" r:id="rId12"/>
    <p:sldId id="290" r:id="rId13"/>
    <p:sldId id="300" r:id="rId14"/>
    <p:sldId id="301" r:id="rId15"/>
    <p:sldId id="260" r:id="rId16"/>
    <p:sldId id="280" r:id="rId17"/>
    <p:sldId id="281" r:id="rId18"/>
    <p:sldId id="282" r:id="rId19"/>
    <p:sldId id="291" r:id="rId20"/>
    <p:sldId id="284" r:id="rId21"/>
    <p:sldId id="285" r:id="rId22"/>
    <p:sldId id="286" r:id="rId23"/>
    <p:sldId id="287" r:id="rId24"/>
    <p:sldId id="264" r:id="rId25"/>
    <p:sldId id="292" r:id="rId26"/>
    <p:sldId id="265" r:id="rId27"/>
    <p:sldId id="268" r:id="rId28"/>
    <p:sldId id="270" r:id="rId29"/>
    <p:sldId id="271" r:id="rId30"/>
    <p:sldId id="272" r:id="rId31"/>
    <p:sldId id="273" r:id="rId32"/>
    <p:sldId id="293" r:id="rId33"/>
    <p:sldId id="274" r:id="rId34"/>
    <p:sldId id="275" r:id="rId35"/>
    <p:sldId id="276" r:id="rId36"/>
    <p:sldId id="277" r:id="rId37"/>
    <p:sldId id="278" r:id="rId38"/>
    <p:sldId id="279" r:id="rId39"/>
    <p:sldId id="29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400"/>
    <a:srgbClr val="77B878"/>
    <a:srgbClr val="92D4D8"/>
    <a:srgbClr val="70AB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6131" autoAdjust="0"/>
  </p:normalViewPr>
  <p:slideViewPr>
    <p:cSldViewPr snapToGrid="0">
      <p:cViewPr varScale="1">
        <p:scale>
          <a:sx n="110" d="100"/>
          <a:sy n="110" d="100"/>
        </p:scale>
        <p:origin x="-894" y="-96"/>
      </p:cViewPr>
      <p:guideLst>
        <p:guide orient="horz" pos="2160"/>
        <p:guide pos="3840"/>
      </p:guideLst>
    </p:cSldViewPr>
  </p:slideViewPr>
  <p:notesTextViewPr>
    <p:cViewPr>
      <p:scale>
        <a:sx n="1" d="1"/>
        <a:sy n="1" d="1"/>
      </p:scale>
      <p:origin x="0" y="168"/>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chart1.xml><?xml version="1.0" encoding="utf-8"?>
<c:chartSpace xmlns:c="http://schemas.openxmlformats.org/drawingml/2006/chart" xmlns:a="http://schemas.openxmlformats.org/drawingml/2006/main" xmlns:r="http://schemas.openxmlformats.org/officeDocument/2006/relationships">
  <c:lang val="zh-CN"/>
  <c:roundedCorners val="1"/>
  <c:chart>
    <c:autoTitleDeleted val="1"/>
    <c:plotArea>
      <c:layout/>
      <c:barChart>
        <c:barDir val="col"/>
        <c:grouping val="clustered"/>
        <c:varyColors val="1"/>
        <c:ser>
          <c:idx val="0"/>
          <c:order val="0"/>
          <c:tx>
            <c:strRef>
              <c:f>Sheet1!$B$1</c:f>
              <c:strCache>
                <c:ptCount val="1"/>
                <c:pt idx="0">
                  <c:v>系列 1</c:v>
                </c:pt>
              </c:strCache>
            </c:strRef>
          </c:tx>
          <c:spPr>
            <a:solidFill>
              <a:srgbClr val="0061B1"/>
            </a:solidFill>
            <a:effectLst>
              <a:outerShdw blurRad="152400" dist="139700" dir="7800000" algn="tr" rotWithShape="0">
                <a:prstClr val="black">
                  <a:alpha val="40000"/>
                </a:prstClr>
              </a:outerShdw>
            </a:effectLst>
          </c:spPr>
          <c:invertIfNegative val="1"/>
          <c:dPt>
            <c:idx val="0"/>
            <c:invertIfNegative val="1"/>
            <c:spPr>
              <a:solidFill>
                <a:schemeClr val="accent1"/>
              </a:solidFill>
              <a:effectLst>
                <a:outerShdw blurRad="152400" dist="139700" dir="7800000" algn="tr" rotWithShape="0">
                  <a:prstClr val="black">
                    <a:alpha val="40000"/>
                  </a:prstClr>
                </a:outerShdw>
              </a:effectLst>
            </c:spPr>
          </c:dPt>
          <c:dPt>
            <c:idx val="1"/>
            <c:invertIfNegative val="1"/>
            <c:spPr>
              <a:solidFill>
                <a:schemeClr val="accent1"/>
              </a:solidFill>
              <a:effectLst>
                <a:outerShdw blurRad="152400" dist="139700" dir="7800000" algn="tr" rotWithShape="0">
                  <a:prstClr val="black">
                    <a:alpha val="40000"/>
                  </a:prstClr>
                </a:outerShdw>
              </a:effectLst>
            </c:spPr>
          </c:dPt>
          <c:dPt>
            <c:idx val="2"/>
            <c:invertIfNegative val="1"/>
            <c:spPr>
              <a:solidFill>
                <a:schemeClr val="accent2"/>
              </a:solidFill>
              <a:effectLst>
                <a:outerShdw blurRad="152400" dist="139700" dir="7800000" algn="tr" rotWithShape="0">
                  <a:prstClr val="black">
                    <a:alpha val="40000"/>
                  </a:prstClr>
                </a:outerShdw>
              </a:effectLst>
            </c:spPr>
          </c:dPt>
          <c:dPt>
            <c:idx val="3"/>
            <c:invertIfNegative val="1"/>
            <c:spPr>
              <a:solidFill>
                <a:schemeClr val="accent2"/>
              </a:solidFill>
              <a:effectLst>
                <a:outerShdw blurRad="152400" dist="139700" dir="7800000" algn="tr" rotWithShape="0">
                  <a:prstClr val="black">
                    <a:alpha val="40000"/>
                  </a:prstClr>
                </a:outerShdw>
              </a:effectLst>
            </c:spPr>
          </c:dPt>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系列 2</c:v>
                </c:pt>
              </c:strCache>
            </c:strRef>
          </c:tx>
          <c:spPr>
            <a:solidFill>
              <a:srgbClr val="7F7F7F"/>
            </a:solidFill>
            <a:effectLst>
              <a:outerShdw blurRad="152400" dist="127000" dir="7800000" algn="tr" rotWithShape="0">
                <a:prstClr val="black">
                  <a:alpha val="40000"/>
                </a:prstClr>
              </a:outerShdw>
            </a:effectLst>
          </c:spPr>
          <c:invertIfNegative val="1"/>
          <c:dPt>
            <c:idx val="0"/>
            <c:invertIfNegative val="1"/>
            <c:spPr>
              <a:solidFill>
                <a:schemeClr val="accent3"/>
              </a:solidFill>
              <a:effectLst>
                <a:outerShdw blurRad="152400" dist="127000" dir="7800000" algn="tr" rotWithShape="0">
                  <a:prstClr val="black">
                    <a:alpha val="40000"/>
                  </a:prstClr>
                </a:outerShdw>
              </a:effectLst>
            </c:spPr>
          </c:dPt>
          <c:dPt>
            <c:idx val="1"/>
            <c:invertIfNegative val="1"/>
            <c:spPr>
              <a:solidFill>
                <a:schemeClr val="accent3"/>
              </a:solidFill>
              <a:effectLst>
                <a:outerShdw blurRad="152400" dist="127000" dir="7800000" algn="tr" rotWithShape="0">
                  <a:prstClr val="black">
                    <a:alpha val="40000"/>
                  </a:prstClr>
                </a:outerShdw>
              </a:effectLst>
            </c:spPr>
          </c:dPt>
          <c:dPt>
            <c:idx val="2"/>
            <c:invertIfNegative val="1"/>
            <c:spPr>
              <a:solidFill>
                <a:schemeClr val="accent3"/>
              </a:solidFill>
              <a:effectLst>
                <a:outerShdw blurRad="152400" dist="127000" dir="7800000" algn="tr" rotWithShape="0">
                  <a:prstClr val="black">
                    <a:alpha val="40000"/>
                  </a:prstClr>
                </a:outerShdw>
              </a:effectLst>
            </c:spPr>
          </c:dPt>
          <c:dPt>
            <c:idx val="3"/>
            <c:invertIfNegative val="1"/>
            <c:spPr>
              <a:solidFill>
                <a:schemeClr val="accent3"/>
              </a:solidFill>
              <a:effectLst>
                <a:outerShdw blurRad="152400" dist="127000" dir="7800000" algn="tr" rotWithShape="0">
                  <a:prstClr val="black">
                    <a:alpha val="40000"/>
                  </a:prstClr>
                </a:outerShdw>
              </a:effectLst>
            </c:spPr>
          </c:dPt>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4.4000000000000004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axId val="159074176"/>
        <c:axId val="159075712"/>
      </c:barChart>
      <c:catAx>
        <c:axId val="159074176"/>
        <c:scaling>
          <c:orientation val="minMax"/>
        </c:scaling>
        <c:delete val="1"/>
        <c:axPos val="b"/>
        <c:numFmt formatCode="General" sourceLinked="0"/>
        <c:majorTickMark val="cross"/>
        <c:minorTickMark val="cross"/>
        <c:tickLblPos val="none"/>
        <c:crossAx val="159075712"/>
        <c:crosses val="autoZero"/>
        <c:auto val="1"/>
        <c:lblAlgn val="ctr"/>
        <c:lblOffset val="100"/>
        <c:noMultiLvlLbl val="1"/>
      </c:catAx>
      <c:valAx>
        <c:axId val="159075712"/>
        <c:scaling>
          <c:orientation val="minMax"/>
        </c:scaling>
        <c:delete val="1"/>
        <c:axPos val="l"/>
        <c:majorGridlines/>
        <c:numFmt formatCode="General" sourceLinked="1"/>
        <c:majorTickMark val="cross"/>
        <c:minorTickMark val="cross"/>
        <c:tickLblPos val="none"/>
        <c:crossAx val="159074176"/>
        <c:crosses val="autoZero"/>
        <c:crossBetween val="between"/>
        <c:majorUnit val="1"/>
      </c:valAx>
    </c:plotArea>
    <c:plotVisOnly val="1"/>
    <c:dispBlanksAs val="zero"/>
    <c:showDLblsOverMax val="1"/>
  </c:chart>
  <c:txPr>
    <a:bodyPr/>
    <a:lstStyle/>
    <a:p>
      <a:pPr>
        <a:defRPr lang="zh-CN"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5"/>
  <c:chart>
    <c:autoTitleDeleted val="1"/>
    <c:plotArea>
      <c:layout/>
      <c:lineChart>
        <c:grouping val="standard"/>
        <c:ser>
          <c:idx val="0"/>
          <c:order val="0"/>
          <c:tx>
            <c:strRef>
              <c:f>Sheet1!$B$1</c:f>
              <c:strCache>
                <c:ptCount val="1"/>
                <c:pt idx="0">
                  <c:v>系列 1</c:v>
                </c:pt>
              </c:strCache>
            </c:strRef>
          </c:tx>
          <c:spPr>
            <a:ln w="38100" cap="rnd" cmpd="sng" algn="ctr">
              <a:solidFill>
                <a:schemeClr val="accent3"/>
              </a:solidFill>
              <a:prstDash val="solid"/>
              <a:round/>
            </a:ln>
            <a:effectLst/>
          </c:spPr>
          <c:marker>
            <c:symbol val="none"/>
          </c:marke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12</c:v>
                </c:pt>
                <c:pt idx="1">
                  <c:v>32</c:v>
                </c:pt>
                <c:pt idx="2">
                  <c:v>21</c:v>
                </c:pt>
                <c:pt idx="3">
                  <c:v>12</c:v>
                </c:pt>
                <c:pt idx="4">
                  <c:v>15</c:v>
                </c:pt>
              </c:numCache>
            </c:numRef>
          </c:val>
          <c:smooth val="1"/>
        </c:ser>
        <c:dLbls/>
        <c:marker val="1"/>
        <c:axId val="49446272"/>
        <c:axId val="49782784"/>
      </c:lineChart>
      <c:dateAx>
        <c:axId val="49446272"/>
        <c:scaling>
          <c:orientation val="minMax"/>
        </c:scaling>
        <c:axPos val="b"/>
        <c:numFmt formatCode="yyyy/m/d" sourceLinked="1"/>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49782784"/>
        <c:crosses val="autoZero"/>
        <c:auto val="1"/>
        <c:lblOffset val="100"/>
        <c:baseTimeUnit val="days"/>
      </c:dateAx>
      <c:valAx>
        <c:axId val="49782784"/>
        <c:scaling>
          <c:orientation val="minMax"/>
        </c:scaling>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49446272"/>
        <c:crosses val="autoZero"/>
        <c:crossBetween val="between"/>
      </c:valAx>
      <c:spPr>
        <a:noFill/>
        <a:ln>
          <a:noFill/>
        </a:ln>
        <a:effectLst/>
      </c:spPr>
    </c:plotArea>
    <c:plotVisOnly val="1"/>
    <c:dispBlanksAs val="zero"/>
  </c:chart>
  <c:spPr>
    <a:noFill/>
    <a:ln>
      <a:noFill/>
    </a:ln>
    <a:effectLst/>
  </c:spPr>
  <c:txPr>
    <a:bodyPr/>
    <a:lstStyle/>
    <a:p>
      <a:pPr>
        <a:defRPr lang="zh-CN">
          <a:ea typeface="+mn-ea"/>
          <a:cs typeface="+mn-ea"/>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 亮亮图文旗舰店</a:t>
            </a:r>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endParaRPr lang="en-US" dirty="0" smtClean="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5" b="1">
                <a:solidFill>
                  <a:schemeClr val="bg1"/>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210801" y="3240392"/>
            <a:ext cx="6981199" cy="677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b="1" dirty="0" smtClean="0">
                <a:solidFill>
                  <a:srgbClr val="67A400"/>
                </a:solidFill>
                <a:latin typeface="微软雅黑" panose="020B0503020204020204" pitchFamily="34" charset="-122"/>
                <a:ea typeface="微软雅黑" panose="020B0503020204020204" pitchFamily="34" charset="-122"/>
              </a:rPr>
              <a:t>四叶草小清新</a:t>
            </a:r>
            <a:r>
              <a:rPr lang="en-US" altLang="zh-CN" sz="4800" b="1" dirty="0" smtClean="0">
                <a:solidFill>
                  <a:srgbClr val="67A400"/>
                </a:solidFill>
                <a:latin typeface="微软雅黑" panose="020B0503020204020204" pitchFamily="34" charset="-122"/>
                <a:ea typeface="微软雅黑" panose="020B0503020204020204" pitchFamily="34" charset="-122"/>
              </a:rPr>
              <a:t>PPT</a:t>
            </a:r>
            <a:r>
              <a:rPr lang="zh-CN" altLang="en-US" sz="4800" b="1" dirty="0" smtClean="0">
                <a:solidFill>
                  <a:srgbClr val="67A400"/>
                </a:solidFill>
                <a:latin typeface="微软雅黑" panose="020B0503020204020204" pitchFamily="34" charset="-122"/>
                <a:ea typeface="微软雅黑" panose="020B0503020204020204" pitchFamily="34" charset="-122"/>
              </a:rPr>
              <a:t>模板</a:t>
            </a:r>
            <a:endParaRPr lang="zh-CN" altLang="en-US" sz="4800" b="1" dirty="0">
              <a:solidFill>
                <a:srgbClr val="67A400"/>
              </a:solidFill>
              <a:latin typeface="微软雅黑" panose="020B0503020204020204" pitchFamily="34" charset="-122"/>
              <a:ea typeface="微软雅黑" panose="020B0503020204020204" pitchFamily="34" charset="-122"/>
            </a:endParaRPr>
          </a:p>
        </p:txBody>
      </p:sp>
      <p:sp>
        <p:nvSpPr>
          <p:cNvPr id="18" name="Rectangle 3"/>
          <p:cNvSpPr txBox="1">
            <a:spLocks noChangeArrowheads="1"/>
          </p:cNvSpPr>
          <p:nvPr/>
        </p:nvSpPr>
        <p:spPr bwMode="auto">
          <a:xfrm>
            <a:off x="5210801" y="1915188"/>
            <a:ext cx="3669558" cy="13252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smtClean="0">
                <a:solidFill>
                  <a:srgbClr val="67A400"/>
                </a:solidFill>
                <a:latin typeface="Impact" panose="020B0806030902050204" pitchFamily="34" charset="0"/>
              </a:rPr>
              <a:t>2019</a:t>
            </a:r>
            <a:endParaRPr lang="zh-CN" altLang="en-US" sz="11500" dirty="0">
              <a:solidFill>
                <a:srgbClr val="67A400"/>
              </a:solidFill>
              <a:latin typeface="Impact" panose="020B0806030902050204" pitchFamily="34" charset="0"/>
            </a:endParaRPr>
          </a:p>
        </p:txBody>
      </p:sp>
      <p:sp>
        <p:nvSpPr>
          <p:cNvPr id="19" name="矩形 18"/>
          <p:cNvSpPr/>
          <p:nvPr/>
        </p:nvSpPr>
        <p:spPr>
          <a:xfrm>
            <a:off x="5210801" y="4003981"/>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379" y="176463"/>
            <a:ext cx="6127858" cy="612785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16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par>
                          <p:cTn id="26" fill="hold">
                            <p:stCondLst>
                              <p:cond delay="265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384917" y="1796820"/>
            <a:ext cx="3727616" cy="3780675"/>
            <a:chOff x="1331640" y="1707654"/>
            <a:chExt cx="2796076" cy="2835506"/>
          </a:xfrm>
        </p:grpSpPr>
        <p:sp>
          <p:nvSpPr>
            <p:cNvPr id="3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矩形 1"/>
          <p:cNvSpPr>
            <a:spLocks noChangeArrowheads="1"/>
          </p:cNvSpPr>
          <p:nvPr/>
        </p:nvSpPr>
        <p:spPr bwMode="auto">
          <a:xfrm>
            <a:off x="1392090" y="1991323"/>
            <a:ext cx="4703910"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3" name="矩形 1"/>
          <p:cNvSpPr>
            <a:spLocks noChangeArrowheads="1"/>
          </p:cNvSpPr>
          <p:nvPr/>
        </p:nvSpPr>
        <p:spPr bwMode="auto">
          <a:xfrm>
            <a:off x="1392090" y="2967449"/>
            <a:ext cx="4703910"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4" name="矩形 1"/>
          <p:cNvSpPr>
            <a:spLocks noChangeArrowheads="1"/>
          </p:cNvSpPr>
          <p:nvPr/>
        </p:nvSpPr>
        <p:spPr bwMode="auto">
          <a:xfrm>
            <a:off x="1392090" y="3943576"/>
            <a:ext cx="4703910"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5" name="矩形 1"/>
          <p:cNvSpPr>
            <a:spLocks noChangeArrowheads="1"/>
          </p:cNvSpPr>
          <p:nvPr/>
        </p:nvSpPr>
        <p:spPr bwMode="auto">
          <a:xfrm>
            <a:off x="1392090" y="4919704"/>
            <a:ext cx="4703910"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46" name="直接连接符 45"/>
          <p:cNvCxnSpPr/>
          <p:nvPr/>
        </p:nvCxnSpPr>
        <p:spPr>
          <a:xfrm flipH="1">
            <a:off x="6216629" y="2278395"/>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16629" y="32477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216629" y="4217093"/>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216629" y="51864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300" fill="hold"/>
                                            <p:tgtEl>
                                              <p:spTgt spid="42"/>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14:bounceEnd="50000">
                                          <p:cBhvr additive="base">
                                            <p:cTn id="23" dur="3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14:bounceEnd="50000">
                                          <p:cBhvr additive="base">
                                            <p:cTn id="31" dur="3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14:bounceEnd="50000">
                                          <p:cBhvr additive="base">
                                            <p:cTn id="39" dur="3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300" fill="hold"/>
                                            <p:tgtEl>
                                              <p:spTgt spid="42"/>
                                            </p:tgtEl>
                                            <p:attrNameLst>
                                              <p:attrName>ppt_x</p:attrName>
                                            </p:attrNameLst>
                                          </p:cBhvr>
                                          <p:tavLst>
                                            <p:tav tm="0">
                                              <p:val>
                                                <p:strVal val="0-#ppt_w/2"/>
                                              </p:val>
                                            </p:tav>
                                            <p:tav tm="100000">
                                              <p:val>
                                                <p:strVal val="#ppt_x"/>
                                              </p:val>
                                            </p:tav>
                                          </p:tavLst>
                                        </p:anim>
                                        <p:anim calcmode="lin" valueType="num">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300" fill="hold"/>
                                            <p:tgtEl>
                                              <p:spTgt spid="43"/>
                                            </p:tgtEl>
                                            <p:attrNameLst>
                                              <p:attrName>ppt_x</p:attrName>
                                            </p:attrNameLst>
                                          </p:cBhvr>
                                          <p:tavLst>
                                            <p:tav tm="0">
                                              <p:val>
                                                <p:strVal val="0-#ppt_w/2"/>
                                              </p:val>
                                            </p:tav>
                                            <p:tav tm="100000">
                                              <p:val>
                                                <p:strVal val="#ppt_x"/>
                                              </p:val>
                                            </p:tav>
                                          </p:tavLst>
                                        </p:anim>
                                        <p:anim calcmode="lin" valueType="num">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00" fill="hold"/>
                                            <p:tgtEl>
                                              <p:spTgt spid="44"/>
                                            </p:tgtEl>
                                            <p:attrNameLst>
                                              <p:attrName>ppt_x</p:attrName>
                                            </p:attrNameLst>
                                          </p:cBhvr>
                                          <p:tavLst>
                                            <p:tav tm="0">
                                              <p:val>
                                                <p:strVal val="0-#ppt_w/2"/>
                                              </p:val>
                                            </p:tav>
                                            <p:tav tm="100000">
                                              <p:val>
                                                <p:strVal val="#ppt_x"/>
                                              </p:val>
                                            </p:tav>
                                          </p:tavLst>
                                        </p:anim>
                                        <p:anim calcmode="lin" valueType="num">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00" fill="hold"/>
                                            <p:tgtEl>
                                              <p:spTgt spid="45"/>
                                            </p:tgtEl>
                                            <p:attrNameLst>
                                              <p:attrName>ppt_x</p:attrName>
                                            </p:attrNameLst>
                                          </p:cBhvr>
                                          <p:tavLst>
                                            <p:tav tm="0">
                                              <p:val>
                                                <p:strVal val="0-#ppt_w/2"/>
                                              </p:val>
                                            </p:tav>
                                            <p:tav tm="100000">
                                              <p:val>
                                                <p:strVal val="#ppt_x"/>
                                              </p:val>
                                            </p:tav>
                                          </p:tavLst>
                                        </p:anim>
                                        <p:anim calcmode="lin" valueType="num">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4712220" y="3916097"/>
            <a:ext cx="3118803" cy="98527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分钟之内。此处添加详细文本描述，建议与标题相关并符合整体语言风格，语言描述尽量简洁生动。</a:t>
            </a:r>
          </a:p>
        </p:txBody>
      </p:sp>
      <p:sp>
        <p:nvSpPr>
          <p:cNvPr id="3" name="Rectangle 39"/>
          <p:cNvSpPr/>
          <p:nvPr/>
        </p:nvSpPr>
        <p:spPr>
          <a:xfrm>
            <a:off x="4948182" y="3186598"/>
            <a:ext cx="2646878" cy="584775"/>
          </a:xfrm>
          <a:prstGeom prst="rect">
            <a:avLst/>
          </a:prstGeom>
        </p:spPr>
        <p:txBody>
          <a:bodyPr wrap="none">
            <a:spAutoFit/>
          </a:bodyPr>
          <a:lstStyle/>
          <a:p>
            <a:pPr algn="ctr"/>
            <a:r>
              <a:rPr lang="zh-CN" altLang="en-US" sz="3200" b="1" dirty="0">
                <a:solidFill>
                  <a:schemeClr val="tx2"/>
                </a:solidFill>
                <a:latin typeface="+mn-ea"/>
              </a:rPr>
              <a:t>此处添加标题</a:t>
            </a:r>
            <a:endParaRPr lang="en-US" sz="3200" b="1" dirty="0">
              <a:solidFill>
                <a:schemeClr val="tx2"/>
              </a:solidFill>
              <a:latin typeface="+mn-ea"/>
            </a:endParaRPr>
          </a:p>
        </p:txBody>
      </p:sp>
      <p:cxnSp>
        <p:nvCxnSpPr>
          <p:cNvPr id="4" name="Straight Connector 41"/>
          <p:cNvCxnSpPr/>
          <p:nvPr/>
        </p:nvCxnSpPr>
        <p:spPr>
          <a:xfrm>
            <a:off x="4915720" y="3032978"/>
            <a:ext cx="27118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23"/>
          <p:cNvSpPr/>
          <p:nvPr/>
        </p:nvSpPr>
        <p:spPr>
          <a:xfrm>
            <a:off x="5609553" y="1419165"/>
            <a:ext cx="1324136" cy="1324136"/>
          </a:xfrm>
          <a:prstGeom prst="ellipse">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tx2"/>
              </a:solidFill>
              <a:latin typeface="+mj-ea"/>
              <a:ea typeface="+mj-ea"/>
            </a:endParaRPr>
          </a:p>
        </p:txBody>
      </p:sp>
      <p:sp>
        <p:nvSpPr>
          <p:cNvPr id="6" name="矩形 5"/>
          <p:cNvSpPr/>
          <p:nvPr/>
        </p:nvSpPr>
        <p:spPr>
          <a:xfrm>
            <a:off x="5934436" y="1342569"/>
            <a:ext cx="674371" cy="1446550"/>
          </a:xfrm>
          <a:prstGeom prst="rect">
            <a:avLst/>
          </a:prstGeom>
        </p:spPr>
        <p:txBody>
          <a:bodyPr wrap="square">
            <a:spAutoFit/>
          </a:bodyPr>
          <a:lstStyle/>
          <a:p>
            <a:pPr algn="ctr"/>
            <a:r>
              <a:rPr lang="en-US" altLang="zh-CN" sz="8800" b="1" dirty="0" smtClean="0">
                <a:solidFill>
                  <a:schemeClr val="tx2"/>
                </a:solidFill>
                <a:latin typeface="+mj-ea"/>
                <a:ea typeface="+mj-ea"/>
              </a:rPr>
              <a:t>2</a:t>
            </a:r>
            <a:endParaRPr lang="zh-CN" altLang="en-US" sz="8800" b="1" dirty="0">
              <a:solidFill>
                <a:schemeClr val="tx2"/>
              </a:solidFill>
              <a:latin typeface="+mj-ea"/>
              <a:ea typeface="+mj-ea"/>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37" y="1640674"/>
            <a:ext cx="6226790" cy="6226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nodeType="withEffect">
                                  <p:stCondLst>
                                    <p:cond delay="3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燕尾形 59"/>
          <p:cNvSpPr/>
          <p:nvPr/>
        </p:nvSpPr>
        <p:spPr>
          <a:xfrm>
            <a:off x="9660063" y="3394076"/>
            <a:ext cx="1480723" cy="654724"/>
          </a:xfrm>
          <a:prstGeom prst="chevron">
            <a:avLst>
              <a:gd name="adj" fmla="val 205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第七步</a:t>
            </a:r>
          </a:p>
        </p:txBody>
      </p:sp>
      <p:sp>
        <p:nvSpPr>
          <p:cNvPr id="61" name="矩形 60"/>
          <p:cNvSpPr/>
          <p:nvPr/>
        </p:nvSpPr>
        <p:spPr>
          <a:xfrm>
            <a:off x="690999"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理解公司的整体目标</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2" name="矩形 61"/>
          <p:cNvSpPr/>
          <p:nvPr/>
        </p:nvSpPr>
        <p:spPr>
          <a:xfrm>
            <a:off x="2122467"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目标符合SMART原则</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3" name="矩形 62"/>
          <p:cNvSpPr/>
          <p:nvPr/>
        </p:nvSpPr>
        <p:spPr>
          <a:xfrm>
            <a:off x="356061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上下级目标统一</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4" name="矩形 63"/>
          <p:cNvSpPr/>
          <p:nvPr/>
        </p:nvSpPr>
        <p:spPr>
          <a:xfrm>
            <a:off x="5018380"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检测问题，整备资源</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5" name="矩形 64"/>
          <p:cNvSpPr/>
          <p:nvPr/>
        </p:nvSpPr>
        <p:spPr>
          <a:xfrm>
            <a:off x="6430228"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完备技能和授权</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6" name="矩形 65"/>
          <p:cNvSpPr/>
          <p:nvPr/>
        </p:nvSpPr>
        <p:spPr>
          <a:xfrm>
            <a:off x="7865036"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与目标相关部门沟通</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7" name="矩形 66"/>
          <p:cNvSpPr/>
          <p:nvPr/>
        </p:nvSpPr>
        <p:spPr>
          <a:xfrm>
            <a:off x="929984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督促目标的执行</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59" name="燕尾形 58"/>
          <p:cNvSpPr/>
          <p:nvPr/>
        </p:nvSpPr>
        <p:spPr>
          <a:xfrm>
            <a:off x="8225254" y="3394076"/>
            <a:ext cx="1480723" cy="654724"/>
          </a:xfrm>
          <a:prstGeom prst="chevron">
            <a:avLst>
              <a:gd name="adj" fmla="val 205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第六步</a:t>
            </a:r>
          </a:p>
        </p:txBody>
      </p:sp>
      <p:sp>
        <p:nvSpPr>
          <p:cNvPr id="58" name="燕尾形 57"/>
          <p:cNvSpPr/>
          <p:nvPr/>
        </p:nvSpPr>
        <p:spPr>
          <a:xfrm>
            <a:off x="6790447" y="3394076"/>
            <a:ext cx="1480723" cy="654724"/>
          </a:xfrm>
          <a:prstGeom prst="chevron">
            <a:avLst>
              <a:gd name="adj" fmla="val 20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第五步</a:t>
            </a:r>
          </a:p>
        </p:txBody>
      </p:sp>
      <p:sp>
        <p:nvSpPr>
          <p:cNvPr id="57" name="燕尾形 56"/>
          <p:cNvSpPr/>
          <p:nvPr/>
        </p:nvSpPr>
        <p:spPr>
          <a:xfrm>
            <a:off x="5355640" y="3394076"/>
            <a:ext cx="1480723" cy="654724"/>
          </a:xfrm>
          <a:prstGeom prst="chevron">
            <a:avLst>
              <a:gd name="adj" fmla="val 205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第四步</a:t>
            </a:r>
          </a:p>
        </p:txBody>
      </p:sp>
      <p:sp>
        <p:nvSpPr>
          <p:cNvPr id="56" name="燕尾形 55"/>
          <p:cNvSpPr/>
          <p:nvPr/>
        </p:nvSpPr>
        <p:spPr>
          <a:xfrm>
            <a:off x="3920833" y="3394076"/>
            <a:ext cx="1480723" cy="654724"/>
          </a:xfrm>
          <a:prstGeom prst="chevron">
            <a:avLst>
              <a:gd name="adj" fmla="val 205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第三步</a:t>
            </a:r>
          </a:p>
        </p:txBody>
      </p:sp>
      <p:sp>
        <p:nvSpPr>
          <p:cNvPr id="55" name="燕尾形 54"/>
          <p:cNvSpPr/>
          <p:nvPr/>
        </p:nvSpPr>
        <p:spPr>
          <a:xfrm>
            <a:off x="2486026" y="3394076"/>
            <a:ext cx="1480723" cy="654724"/>
          </a:xfrm>
          <a:prstGeom prst="chevron">
            <a:avLst>
              <a:gd name="adj" fmla="val 205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第二步</a:t>
            </a:r>
          </a:p>
        </p:txBody>
      </p:sp>
      <p:sp>
        <p:nvSpPr>
          <p:cNvPr id="10" name="燕尾形 9"/>
          <p:cNvSpPr/>
          <p:nvPr/>
        </p:nvSpPr>
        <p:spPr>
          <a:xfrm>
            <a:off x="1051218" y="3394076"/>
            <a:ext cx="1480723" cy="654724"/>
          </a:xfrm>
          <a:prstGeom prst="chevron">
            <a:avLst>
              <a:gd name="adj" fmla="val 20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1400" dirty="0">
                <a:solidFill>
                  <a:schemeClr val="bg1"/>
                </a:solidFill>
                <a:latin typeface="+mj-ea"/>
                <a:ea typeface="+mj-ea"/>
              </a:rPr>
              <a:t>第一步</a:t>
            </a: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anim calcmode="lin" valueType="num">
                                      <p:cBhvr>
                                        <p:cTn id="12" dur="750" fill="hold"/>
                                        <p:tgtEl>
                                          <p:spTgt spid="61"/>
                                        </p:tgtEl>
                                        <p:attrNameLst>
                                          <p:attrName>ppt_x</p:attrName>
                                        </p:attrNameLst>
                                      </p:cBhvr>
                                      <p:tavLst>
                                        <p:tav tm="0">
                                          <p:val>
                                            <p:strVal val="#ppt_x"/>
                                          </p:val>
                                        </p:tav>
                                        <p:tav tm="100000">
                                          <p:val>
                                            <p:strVal val="#ppt_x"/>
                                          </p:val>
                                        </p:tav>
                                      </p:tavLst>
                                    </p:anim>
                                    <p:anim calcmode="lin" valueType="num">
                                      <p:cBhvr>
                                        <p:cTn id="13" dur="7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ppt_x</p:attrName>
                                        </p:attrNameLst>
                                      </p:cBhvr>
                                      <p:tavLst>
                                        <p:tav tm="0">
                                          <p:val>
                                            <p:strVal val="#ppt_x-#ppt_w*1.125000"/>
                                          </p:val>
                                        </p:tav>
                                        <p:tav tm="100000">
                                          <p:val>
                                            <p:strVal val="#ppt_x"/>
                                          </p:val>
                                        </p:tav>
                                      </p:tavLst>
                                    </p:anim>
                                    <p:animEffect transition="in" filter="wipe(right)">
                                      <p:cBhvr>
                                        <p:cTn id="19" dur="500"/>
                                        <p:tgtEl>
                                          <p:spTgt spid="55"/>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750"/>
                                        <p:tgtEl>
                                          <p:spTgt spid="62"/>
                                        </p:tgtEl>
                                      </p:cBhvr>
                                    </p:animEffect>
                                    <p:anim calcmode="lin" valueType="num">
                                      <p:cBhvr>
                                        <p:cTn id="23" dur="750" fill="hold"/>
                                        <p:tgtEl>
                                          <p:spTgt spid="62"/>
                                        </p:tgtEl>
                                        <p:attrNameLst>
                                          <p:attrName>ppt_x</p:attrName>
                                        </p:attrNameLst>
                                      </p:cBhvr>
                                      <p:tavLst>
                                        <p:tav tm="0">
                                          <p:val>
                                            <p:strVal val="#ppt_x"/>
                                          </p:val>
                                        </p:tav>
                                        <p:tav tm="100000">
                                          <p:val>
                                            <p:strVal val="#ppt_x"/>
                                          </p:val>
                                        </p:tav>
                                      </p:tavLst>
                                    </p:anim>
                                    <p:anim calcmode="lin" valueType="num">
                                      <p:cBhvr>
                                        <p:cTn id="24"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p:tgtEl>
                                          <p:spTgt spid="56"/>
                                        </p:tgtEl>
                                        <p:attrNameLst>
                                          <p:attrName>ppt_x</p:attrName>
                                        </p:attrNameLst>
                                      </p:cBhvr>
                                      <p:tavLst>
                                        <p:tav tm="0">
                                          <p:val>
                                            <p:strVal val="#ppt_x-#ppt_w*1.125000"/>
                                          </p:val>
                                        </p:tav>
                                        <p:tav tm="100000">
                                          <p:val>
                                            <p:strVal val="#ppt_x"/>
                                          </p:val>
                                        </p:tav>
                                      </p:tavLst>
                                    </p:anim>
                                    <p:animEffect transition="in" filter="wipe(right)">
                                      <p:cBhvr>
                                        <p:cTn id="30" dur="500"/>
                                        <p:tgtEl>
                                          <p:spTgt spid="5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750"/>
                                        <p:tgtEl>
                                          <p:spTgt spid="63"/>
                                        </p:tgtEl>
                                      </p:cBhvr>
                                    </p:animEffect>
                                    <p:anim calcmode="lin" valueType="num">
                                      <p:cBhvr>
                                        <p:cTn id="34" dur="750" fill="hold"/>
                                        <p:tgtEl>
                                          <p:spTgt spid="63"/>
                                        </p:tgtEl>
                                        <p:attrNameLst>
                                          <p:attrName>ppt_x</p:attrName>
                                        </p:attrNameLst>
                                      </p:cBhvr>
                                      <p:tavLst>
                                        <p:tav tm="0">
                                          <p:val>
                                            <p:strVal val="#ppt_x"/>
                                          </p:val>
                                        </p:tav>
                                        <p:tav tm="100000">
                                          <p:val>
                                            <p:strVal val="#ppt_x"/>
                                          </p:val>
                                        </p:tav>
                                      </p:tavLst>
                                    </p:anim>
                                    <p:anim calcmode="lin" valueType="num">
                                      <p:cBhvr>
                                        <p:cTn id="35" dur="7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ppt_x</p:attrName>
                                        </p:attrNameLst>
                                      </p:cBhvr>
                                      <p:tavLst>
                                        <p:tav tm="0">
                                          <p:val>
                                            <p:strVal val="#ppt_x-#ppt_w*1.125000"/>
                                          </p:val>
                                        </p:tav>
                                        <p:tav tm="100000">
                                          <p:val>
                                            <p:strVal val="#ppt_x"/>
                                          </p:val>
                                        </p:tav>
                                      </p:tavLst>
                                    </p:anim>
                                    <p:animEffect transition="in" filter="wipe(right)">
                                      <p:cBhvr>
                                        <p:cTn id="41" dur="500"/>
                                        <p:tgtEl>
                                          <p:spTgt spid="57"/>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750"/>
                                        <p:tgtEl>
                                          <p:spTgt spid="64"/>
                                        </p:tgtEl>
                                      </p:cBhvr>
                                    </p:animEffect>
                                    <p:anim calcmode="lin" valueType="num">
                                      <p:cBhvr>
                                        <p:cTn id="45" dur="750" fill="hold"/>
                                        <p:tgtEl>
                                          <p:spTgt spid="64"/>
                                        </p:tgtEl>
                                        <p:attrNameLst>
                                          <p:attrName>ppt_x</p:attrName>
                                        </p:attrNameLst>
                                      </p:cBhvr>
                                      <p:tavLst>
                                        <p:tav tm="0">
                                          <p:val>
                                            <p:strVal val="#ppt_x"/>
                                          </p:val>
                                        </p:tav>
                                        <p:tav tm="100000">
                                          <p:val>
                                            <p:strVal val="#ppt_x"/>
                                          </p:val>
                                        </p:tav>
                                      </p:tavLst>
                                    </p:anim>
                                    <p:anim calcmode="lin" valueType="num">
                                      <p:cBhvr>
                                        <p:cTn id="46"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ppt_x</p:attrName>
                                        </p:attrNameLst>
                                      </p:cBhvr>
                                      <p:tavLst>
                                        <p:tav tm="0">
                                          <p:val>
                                            <p:strVal val="#ppt_x-#ppt_w*1.125000"/>
                                          </p:val>
                                        </p:tav>
                                        <p:tav tm="100000">
                                          <p:val>
                                            <p:strVal val="#ppt_x"/>
                                          </p:val>
                                        </p:tav>
                                      </p:tavLst>
                                    </p:anim>
                                    <p:animEffect transition="in" filter="wipe(right)">
                                      <p:cBhvr>
                                        <p:cTn id="52" dur="500"/>
                                        <p:tgtEl>
                                          <p:spTgt spid="5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750"/>
                                        <p:tgtEl>
                                          <p:spTgt spid="65"/>
                                        </p:tgtEl>
                                      </p:cBhvr>
                                    </p:animEffect>
                                    <p:anim calcmode="lin" valueType="num">
                                      <p:cBhvr>
                                        <p:cTn id="56" dur="750" fill="hold"/>
                                        <p:tgtEl>
                                          <p:spTgt spid="65"/>
                                        </p:tgtEl>
                                        <p:attrNameLst>
                                          <p:attrName>ppt_x</p:attrName>
                                        </p:attrNameLst>
                                      </p:cBhvr>
                                      <p:tavLst>
                                        <p:tav tm="0">
                                          <p:val>
                                            <p:strVal val="#ppt_x"/>
                                          </p:val>
                                        </p:tav>
                                        <p:tav tm="100000">
                                          <p:val>
                                            <p:strVal val="#ppt_x"/>
                                          </p:val>
                                        </p:tav>
                                      </p:tavLst>
                                    </p:anim>
                                    <p:anim calcmode="lin" valueType="num">
                                      <p:cBhvr>
                                        <p:cTn id="5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p:tgtEl>
                                          <p:spTgt spid="59"/>
                                        </p:tgtEl>
                                        <p:attrNameLst>
                                          <p:attrName>ppt_x</p:attrName>
                                        </p:attrNameLst>
                                      </p:cBhvr>
                                      <p:tavLst>
                                        <p:tav tm="0">
                                          <p:val>
                                            <p:strVal val="#ppt_x-#ppt_w*1.125000"/>
                                          </p:val>
                                        </p:tav>
                                        <p:tav tm="100000">
                                          <p:val>
                                            <p:strVal val="#ppt_x"/>
                                          </p:val>
                                        </p:tav>
                                      </p:tavLst>
                                    </p:anim>
                                    <p:animEffect transition="in" filter="wipe(right)">
                                      <p:cBhvr>
                                        <p:cTn id="63" dur="500"/>
                                        <p:tgtEl>
                                          <p:spTgt spid="59"/>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50"/>
                                        <p:tgtEl>
                                          <p:spTgt spid="66"/>
                                        </p:tgtEl>
                                      </p:cBhvr>
                                    </p:animEffect>
                                    <p:anim calcmode="lin" valueType="num">
                                      <p:cBhvr>
                                        <p:cTn id="67" dur="750" fill="hold"/>
                                        <p:tgtEl>
                                          <p:spTgt spid="66"/>
                                        </p:tgtEl>
                                        <p:attrNameLst>
                                          <p:attrName>ppt_x</p:attrName>
                                        </p:attrNameLst>
                                      </p:cBhvr>
                                      <p:tavLst>
                                        <p:tav tm="0">
                                          <p:val>
                                            <p:strVal val="#ppt_x"/>
                                          </p:val>
                                        </p:tav>
                                        <p:tav tm="100000">
                                          <p:val>
                                            <p:strVal val="#ppt_x"/>
                                          </p:val>
                                        </p:tav>
                                      </p:tavLst>
                                    </p:anim>
                                    <p:anim calcmode="lin" valueType="num">
                                      <p:cBhvr>
                                        <p:cTn id="68" dur="7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p:tgtEl>
                                          <p:spTgt spid="60"/>
                                        </p:tgtEl>
                                        <p:attrNameLst>
                                          <p:attrName>ppt_x</p:attrName>
                                        </p:attrNameLst>
                                      </p:cBhvr>
                                      <p:tavLst>
                                        <p:tav tm="0">
                                          <p:val>
                                            <p:strVal val="#ppt_x-#ppt_w*1.125000"/>
                                          </p:val>
                                        </p:tav>
                                        <p:tav tm="100000">
                                          <p:val>
                                            <p:strVal val="#ppt_x"/>
                                          </p:val>
                                        </p:tav>
                                      </p:tavLst>
                                    </p:anim>
                                    <p:animEffect transition="in" filter="wipe(right)">
                                      <p:cBhvr>
                                        <p:cTn id="74" dur="500"/>
                                        <p:tgtEl>
                                          <p:spTgt spid="60"/>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750"/>
                                        <p:tgtEl>
                                          <p:spTgt spid="67"/>
                                        </p:tgtEl>
                                      </p:cBhvr>
                                    </p:animEffect>
                                    <p:anim calcmode="lin" valueType="num">
                                      <p:cBhvr>
                                        <p:cTn id="78" dur="750" fill="hold"/>
                                        <p:tgtEl>
                                          <p:spTgt spid="67"/>
                                        </p:tgtEl>
                                        <p:attrNameLst>
                                          <p:attrName>ppt_x</p:attrName>
                                        </p:attrNameLst>
                                      </p:cBhvr>
                                      <p:tavLst>
                                        <p:tav tm="0">
                                          <p:val>
                                            <p:strVal val="#ppt_x"/>
                                          </p:val>
                                        </p:tav>
                                        <p:tav tm="100000">
                                          <p:val>
                                            <p:strVal val="#ppt_x"/>
                                          </p:val>
                                        </p:tav>
                                      </p:tavLst>
                                    </p:anim>
                                    <p:anim calcmode="lin" valueType="num">
                                      <p:cBhvr>
                                        <p:cTn id="79"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p:bldP spid="64" grpId="0"/>
      <p:bldP spid="65" grpId="0"/>
      <p:bldP spid="66" grpId="0"/>
      <p:bldP spid="67" grpId="0"/>
      <p:bldP spid="59" grpId="0" animBg="1"/>
      <p:bldP spid="58" grpId="0" animBg="1"/>
      <p:bldP spid="57" grpId="0" animBg="1"/>
      <p:bldP spid="56" grpId="0" animBg="1"/>
      <p:bldP spid="5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912028" y="5123930"/>
            <a:ext cx="789037"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74" name="矩形 73"/>
            <p:cNvSpPr/>
            <p:nvPr/>
          </p:nvSpPr>
          <p:spPr>
            <a:xfrm>
              <a:off x="4003255" y="5123930"/>
              <a:ext cx="697627" cy="246222"/>
            </a:xfrm>
            <a:prstGeom prst="rect">
              <a:avLst/>
            </a:prstGeom>
          </p:spPr>
          <p:txBody>
            <a:bodyPr wrap="none">
              <a:spAutoFit/>
            </a:bodyPr>
            <a:lstStyle/>
            <a:p>
              <a:r>
                <a:rPr lang="zh-CN" altLang="en-US" sz="1000" dirty="0">
                  <a:solidFill>
                    <a:schemeClr val="accent1"/>
                  </a:solidFill>
                  <a:latin typeface="+mn-ea"/>
                </a:rPr>
                <a:t>网页设计</a:t>
              </a:r>
            </a:p>
          </p:txBody>
        </p:sp>
      </p:grpSp>
      <p:grpSp>
        <p:nvGrpSpPr>
          <p:cNvPr id="81" name="组合 80"/>
          <p:cNvGrpSpPr/>
          <p:nvPr/>
        </p:nvGrpSpPr>
        <p:grpSpPr>
          <a:xfrm>
            <a:off x="5075250" y="5129686"/>
            <a:ext cx="816776" cy="246221"/>
            <a:chOff x="5075117" y="5129684"/>
            <a:chExt cx="816883"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3" name="矩形 82"/>
            <p:cNvSpPr/>
            <p:nvPr/>
          </p:nvSpPr>
          <p:spPr>
            <a:xfrm>
              <a:off x="5167027" y="5129684"/>
              <a:ext cx="724973" cy="246221"/>
            </a:xfrm>
            <a:prstGeom prst="rect">
              <a:avLst/>
            </a:prstGeom>
          </p:spPr>
          <p:txBody>
            <a:bodyPr wrap="none">
              <a:spAutoFit/>
            </a:bodyPr>
            <a:lstStyle/>
            <a:p>
              <a:r>
                <a:rPr lang="en-US" altLang="zh-CN" sz="1000" dirty="0">
                  <a:solidFill>
                    <a:schemeClr val="accent1"/>
                  </a:solidFill>
                  <a:latin typeface="+mn-ea"/>
                </a:rPr>
                <a:t>Web</a:t>
              </a:r>
              <a:r>
                <a:rPr lang="zh-CN" altLang="en-US" sz="1000" dirty="0">
                  <a:solidFill>
                    <a:schemeClr val="accent1"/>
                  </a:solidFill>
                  <a:latin typeface="+mn-ea"/>
                </a:rPr>
                <a:t>开发</a:t>
              </a:r>
            </a:p>
          </p:txBody>
        </p:sp>
      </p:grpSp>
      <p:grpSp>
        <p:nvGrpSpPr>
          <p:cNvPr id="84" name="组合 83"/>
          <p:cNvGrpSpPr/>
          <p:nvPr/>
        </p:nvGrpSpPr>
        <p:grpSpPr>
          <a:xfrm>
            <a:off x="6265980" y="5123932"/>
            <a:ext cx="778413" cy="246221"/>
            <a:chOff x="6266001" y="5123930"/>
            <a:chExt cx="778514"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6" name="矩形 85"/>
            <p:cNvSpPr/>
            <p:nvPr/>
          </p:nvSpPr>
          <p:spPr>
            <a:xfrm>
              <a:off x="6356417" y="5123930"/>
              <a:ext cx="688098" cy="246221"/>
            </a:xfrm>
            <a:prstGeom prst="rect">
              <a:avLst/>
            </a:prstGeom>
          </p:spPr>
          <p:txBody>
            <a:bodyPr wrap="none">
              <a:spAutoFit/>
            </a:bodyPr>
            <a:lstStyle/>
            <a:p>
              <a:r>
                <a:rPr lang="en-US" altLang="zh-CN" sz="1000" dirty="0">
                  <a:solidFill>
                    <a:schemeClr val="accent1"/>
                  </a:solidFill>
                  <a:latin typeface="+mn-ea"/>
                </a:rPr>
                <a:t>APP</a:t>
              </a:r>
              <a:r>
                <a:rPr lang="zh-CN" altLang="en-US" sz="1000" dirty="0">
                  <a:solidFill>
                    <a:schemeClr val="accent1"/>
                  </a:solidFill>
                  <a:latin typeface="+mn-ea"/>
                </a:rPr>
                <a:t>开发</a:t>
              </a:r>
            </a:p>
          </p:txBody>
        </p:sp>
      </p:grpSp>
      <p:grpSp>
        <p:nvGrpSpPr>
          <p:cNvPr id="87" name="组合 86"/>
          <p:cNvGrpSpPr/>
          <p:nvPr/>
        </p:nvGrpSpPr>
        <p:grpSpPr>
          <a:xfrm>
            <a:off x="7418426" y="5123930"/>
            <a:ext cx="787940"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9" name="矩形 88"/>
            <p:cNvSpPr/>
            <p:nvPr/>
          </p:nvSpPr>
          <p:spPr>
            <a:xfrm>
              <a:off x="7509013" y="5123930"/>
              <a:ext cx="697627" cy="246222"/>
            </a:xfrm>
            <a:prstGeom prst="rect">
              <a:avLst/>
            </a:prstGeom>
          </p:spPr>
          <p:txBody>
            <a:bodyPr wrap="none">
              <a:spAutoFit/>
            </a:bodyPr>
            <a:lstStyle/>
            <a:p>
              <a:r>
                <a:rPr lang="zh-CN" altLang="en-US" sz="1000" dirty="0">
                  <a:solidFill>
                    <a:schemeClr val="accent1"/>
                  </a:solidFill>
                  <a:latin typeface="+mn-ea"/>
                </a:rPr>
                <a:t>品牌建设</a:t>
              </a:r>
            </a:p>
          </p:txBody>
        </p:sp>
      </p:grpSp>
      <p:grpSp>
        <p:nvGrpSpPr>
          <p:cNvPr id="90" name="组合 89"/>
          <p:cNvGrpSpPr/>
          <p:nvPr/>
        </p:nvGrpSpPr>
        <p:grpSpPr>
          <a:xfrm>
            <a:off x="4736356" y="2230774"/>
            <a:ext cx="2692257" cy="2529913"/>
            <a:chOff x="4736177" y="2152650"/>
            <a:chExt cx="2692607" cy="2529913"/>
          </a:xfrm>
        </p:grpSpPr>
        <p:sp>
          <p:nvSpPr>
            <p:cNvPr id="91" name="矩形 90"/>
            <p:cNvSpPr/>
            <p:nvPr/>
          </p:nvSpPr>
          <p:spPr>
            <a:xfrm>
              <a:off x="5861907" y="4436343"/>
              <a:ext cx="441146" cy="246220"/>
            </a:xfrm>
            <a:prstGeom prst="rect">
              <a:avLst/>
            </a:prstGeom>
          </p:spPr>
          <p:txBody>
            <a:bodyPr wrap="none">
              <a:spAutoFit/>
            </a:bodyPr>
            <a:lstStyle/>
            <a:p>
              <a:pPr algn="ctr"/>
              <a:r>
                <a:rPr lang="zh-CN" altLang="en-US" sz="1000" dirty="0">
                  <a:solidFill>
                    <a:schemeClr val="accent1"/>
                  </a:solidFill>
                  <a:latin typeface="+mn-ea"/>
                </a:rPr>
                <a:t>二月</a:t>
              </a: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6" name="矩形 95"/>
            <p:cNvSpPr/>
            <p:nvPr/>
          </p:nvSpPr>
          <p:spPr>
            <a:xfrm>
              <a:off x="4915337"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97" name="矩形 96"/>
            <p:cNvSpPr/>
            <p:nvPr/>
          </p:nvSpPr>
          <p:spPr>
            <a:xfrm>
              <a:off x="5548622"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98" name="矩形 97"/>
            <p:cNvSpPr/>
            <p:nvPr/>
          </p:nvSpPr>
          <p:spPr>
            <a:xfrm>
              <a:off x="6161532"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99" name="矩形 98"/>
            <p:cNvSpPr/>
            <p:nvPr/>
          </p:nvSpPr>
          <p:spPr>
            <a:xfrm>
              <a:off x="6791197" y="2623570"/>
              <a:ext cx="449220" cy="246221"/>
            </a:xfrm>
            <a:prstGeom prst="rect">
              <a:avLst/>
            </a:prstGeom>
          </p:spPr>
          <p:txBody>
            <a:bodyPr wrap="none">
              <a:spAutoFit/>
            </a:bodyPr>
            <a:lstStyle/>
            <a:p>
              <a:pPr algn="ctr"/>
              <a:r>
                <a:rPr lang="en-US" altLang="zh-CN" sz="1000" dirty="0">
                  <a:solidFill>
                    <a:schemeClr val="accent1"/>
                  </a:solidFill>
                  <a:latin typeface="+mn-ea"/>
                </a:rPr>
                <a:t>34%</a:t>
              </a:r>
              <a:endParaRPr lang="zh-CN" altLang="en-US" sz="1000" dirty="0">
                <a:solidFill>
                  <a:schemeClr val="accent1"/>
                </a:solidFill>
                <a:latin typeface="+mn-ea"/>
              </a:endParaRP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3441" y="2230774"/>
            <a:ext cx="2692257" cy="2529913"/>
            <a:chOff x="1302815" y="2152650"/>
            <a:chExt cx="2692607" cy="2529913"/>
          </a:xfrm>
        </p:grpSpPr>
        <p:sp>
          <p:nvSpPr>
            <p:cNvPr id="102" name="矩形 101"/>
            <p:cNvSpPr/>
            <p:nvPr/>
          </p:nvSpPr>
          <p:spPr>
            <a:xfrm>
              <a:off x="2428545" y="4436343"/>
              <a:ext cx="441146" cy="246220"/>
            </a:xfrm>
            <a:prstGeom prst="rect">
              <a:avLst/>
            </a:prstGeom>
          </p:spPr>
          <p:txBody>
            <a:bodyPr wrap="none">
              <a:spAutoFit/>
            </a:bodyPr>
            <a:lstStyle/>
            <a:p>
              <a:pPr algn="ctr"/>
              <a:r>
                <a:rPr lang="zh-CN" altLang="en-US" sz="1000" dirty="0">
                  <a:solidFill>
                    <a:schemeClr val="accent1"/>
                  </a:solidFill>
                  <a:latin typeface="+mn-ea"/>
                </a:rPr>
                <a:t>一月</a:t>
              </a: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7" name="矩形 106"/>
            <p:cNvSpPr/>
            <p:nvPr/>
          </p:nvSpPr>
          <p:spPr>
            <a:xfrm>
              <a:off x="1481975"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108" name="矩形 107"/>
            <p:cNvSpPr/>
            <p:nvPr/>
          </p:nvSpPr>
          <p:spPr>
            <a:xfrm>
              <a:off x="2115260"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09" name="矩形 108"/>
            <p:cNvSpPr/>
            <p:nvPr/>
          </p:nvSpPr>
          <p:spPr>
            <a:xfrm>
              <a:off x="2728170"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10" name="矩形 109"/>
            <p:cNvSpPr/>
            <p:nvPr/>
          </p:nvSpPr>
          <p:spPr>
            <a:xfrm>
              <a:off x="3357835"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003" y="2318863"/>
            <a:ext cx="2692257" cy="2441822"/>
            <a:chOff x="8188274" y="2240741"/>
            <a:chExt cx="2692607" cy="2441822"/>
          </a:xfrm>
        </p:grpSpPr>
        <p:sp>
          <p:nvSpPr>
            <p:cNvPr id="113" name="矩形 112"/>
            <p:cNvSpPr/>
            <p:nvPr/>
          </p:nvSpPr>
          <p:spPr>
            <a:xfrm>
              <a:off x="9314004" y="4436343"/>
              <a:ext cx="441146" cy="246220"/>
            </a:xfrm>
            <a:prstGeom prst="rect">
              <a:avLst/>
            </a:prstGeom>
          </p:spPr>
          <p:txBody>
            <a:bodyPr wrap="none">
              <a:spAutoFit/>
            </a:bodyPr>
            <a:lstStyle/>
            <a:p>
              <a:pPr algn="ctr"/>
              <a:r>
                <a:rPr lang="zh-CN" altLang="en-US" sz="1000" dirty="0">
                  <a:solidFill>
                    <a:schemeClr val="accent1"/>
                  </a:solidFill>
                  <a:latin typeface="+mn-ea"/>
                </a:rPr>
                <a:t>三月</a:t>
              </a: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8" name="矩形 117"/>
            <p:cNvSpPr/>
            <p:nvPr/>
          </p:nvSpPr>
          <p:spPr>
            <a:xfrm>
              <a:off x="8367434" y="3533474"/>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19" name="矩形 118"/>
            <p:cNvSpPr/>
            <p:nvPr/>
          </p:nvSpPr>
          <p:spPr>
            <a:xfrm>
              <a:off x="9000719" y="3234088"/>
              <a:ext cx="449220" cy="246221"/>
            </a:xfrm>
            <a:prstGeom prst="rect">
              <a:avLst/>
            </a:prstGeom>
          </p:spPr>
          <p:txBody>
            <a:bodyPr wrap="none">
              <a:spAutoFit/>
            </a:bodyPr>
            <a:lstStyle/>
            <a:p>
              <a:pPr algn="ctr"/>
              <a:r>
                <a:rPr lang="en-US" altLang="zh-CN" sz="1000" dirty="0">
                  <a:solidFill>
                    <a:schemeClr val="accent1"/>
                  </a:solidFill>
                  <a:latin typeface="+mn-ea"/>
                </a:rPr>
                <a:t>33%</a:t>
              </a:r>
              <a:endParaRPr lang="zh-CN" altLang="en-US" sz="1000" dirty="0">
                <a:solidFill>
                  <a:schemeClr val="accent1"/>
                </a:solidFill>
                <a:latin typeface="+mn-ea"/>
              </a:endParaRPr>
            </a:p>
          </p:txBody>
        </p:sp>
        <p:sp>
          <p:nvSpPr>
            <p:cNvPr id="120" name="矩形 119"/>
            <p:cNvSpPr/>
            <p:nvPr/>
          </p:nvSpPr>
          <p:spPr>
            <a:xfrm>
              <a:off x="9613629" y="2893873"/>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21" name="矩形 120"/>
            <p:cNvSpPr/>
            <p:nvPr/>
          </p:nvSpPr>
          <p:spPr>
            <a:xfrm>
              <a:off x="10243294" y="2240741"/>
              <a:ext cx="449220" cy="246221"/>
            </a:xfrm>
            <a:prstGeom prst="rect">
              <a:avLst/>
            </a:prstGeom>
          </p:spPr>
          <p:txBody>
            <a:bodyPr wrap="none">
              <a:spAutoFit/>
            </a:bodyPr>
            <a:lstStyle/>
            <a:p>
              <a:pPr algn="ctr"/>
              <a:r>
                <a:rPr lang="en-US" altLang="zh-CN" sz="1000" dirty="0">
                  <a:solidFill>
                    <a:schemeClr val="accent1"/>
                  </a:solidFill>
                  <a:latin typeface="+mn-ea"/>
                </a:rPr>
                <a:t>67%</a:t>
              </a:r>
              <a:endParaRPr lang="zh-CN" altLang="en-US" sz="1000" dirty="0">
                <a:solidFill>
                  <a:schemeClr val="accent1"/>
                </a:solidFill>
                <a:latin typeface="+mn-ea"/>
              </a:endParaRP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900" decel="100000" fill="hold"/>
                                        <p:tgtEl>
                                          <p:spTgt spid="9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900" decel="100000" fill="hold"/>
                                        <p:tgtEl>
                                          <p:spTgt spid="1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5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nodeType="withEffect">
                                  <p:stCondLst>
                                    <p:cond delay="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64770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13243" y="4829918"/>
            <a:ext cx="9052617"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6187479"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514227" y="2988847"/>
            <a:ext cx="5851634" cy="844989"/>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340295" y="1707551"/>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784255" y="4133936"/>
            <a:ext cx="2325495"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8964672" y="4116088"/>
            <a:ext cx="0" cy="402968"/>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994940" y="1217213"/>
            <a:ext cx="5370921"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187479" y="-50773"/>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304888" y="2104898"/>
            <a:ext cx="2616623"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593754" y="2293824"/>
            <a:ext cx="0" cy="453415"/>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266944" y="935661"/>
            <a:ext cx="1374464" cy="1358160"/>
          </a:xfrm>
          <a:prstGeom prst="ellipse">
            <a:avLst/>
          </a:prstGeom>
          <a:solidFill>
            <a:schemeClr val="accent3"/>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5" name="Line 43"/>
          <p:cNvSpPr>
            <a:spLocks noChangeShapeType="1"/>
          </p:cNvSpPr>
          <p:nvPr/>
        </p:nvSpPr>
        <p:spPr bwMode="auto">
          <a:xfrm rot="5400000">
            <a:off x="2591541"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4528840" y="1204658"/>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2925962" y="935661"/>
            <a:ext cx="1374464" cy="1358160"/>
          </a:xfrm>
          <a:prstGeom prst="ellipse">
            <a:avLst/>
          </a:prstGeom>
          <a:solidFill>
            <a:schemeClr val="accent4"/>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8" name="Oval 38"/>
          <p:cNvSpPr>
            <a:spLocks noChangeArrowheads="1"/>
          </p:cNvSpPr>
          <p:nvPr/>
        </p:nvSpPr>
        <p:spPr bwMode="auto">
          <a:xfrm>
            <a:off x="2925962" y="2712733"/>
            <a:ext cx="1374464" cy="1358160"/>
          </a:xfrm>
          <a:prstGeom prst="ellipse">
            <a:avLst/>
          </a:prstGeom>
          <a:solidFill>
            <a:schemeClr val="accent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9" name="矩形 18"/>
          <p:cNvSpPr/>
          <p:nvPr/>
        </p:nvSpPr>
        <p:spPr>
          <a:xfrm>
            <a:off x="4528840" y="2934935"/>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277442" y="2712733"/>
            <a:ext cx="1374464" cy="1358160"/>
          </a:xfrm>
          <a:prstGeom prst="ellipse">
            <a:avLst/>
          </a:prstGeom>
          <a:solidFill>
            <a:schemeClr val="accent1"/>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21" name="Oval 38"/>
          <p:cNvSpPr>
            <a:spLocks noChangeArrowheads="1"/>
          </p:cNvSpPr>
          <p:nvPr/>
        </p:nvSpPr>
        <p:spPr bwMode="auto">
          <a:xfrm>
            <a:off x="8277442" y="4567117"/>
            <a:ext cx="1374464" cy="1358160"/>
          </a:xfrm>
          <a:prstGeom prst="ellipse">
            <a:avLst/>
          </a:prstGeom>
          <a:solidFill>
            <a:schemeClr val="tx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22" name="矩形 21"/>
          <p:cNvSpPr/>
          <p:nvPr/>
        </p:nvSpPr>
        <p:spPr>
          <a:xfrm>
            <a:off x="978453" y="4798878"/>
            <a:ext cx="6893295" cy="459625"/>
          </a:xfrm>
          <a:prstGeom prst="rect">
            <a:avLst/>
          </a:prstGeom>
        </p:spPr>
        <p:txBody>
          <a:bodyPr wrap="square" lIns="89420" tIns="44710" rIns="89420" bIns="44710" anchor="ctr">
            <a:sp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14:bounceEnd="50000">
                                          <p:cBhvr additive="base">
                                            <p:cTn id="4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14:bounceEnd="50000">
                                          <p:cBhvr additive="base">
                                            <p:cTn id="52"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14:bounceEnd="50000">
                                          <p:cBhvr additive="base">
                                            <p:cTn id="73"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5"/>
          <p:cNvGrpSpPr/>
          <p:nvPr/>
        </p:nvGrpSpPr>
        <p:grpSpPr bwMode="auto">
          <a:xfrm>
            <a:off x="1454843" y="1753951"/>
            <a:ext cx="4405301" cy="4075319"/>
            <a:chOff x="815" y="894"/>
            <a:chExt cx="1989" cy="1813"/>
          </a:xfrm>
        </p:grpSpPr>
        <p:sp>
          <p:nvSpPr>
            <p:cNvPr id="5"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600" kern="0" dirty="0">
                <a:solidFill>
                  <a:srgbClr val="4D4D4D"/>
                </a:solidFill>
              </a:endParaRPr>
            </a:p>
          </p:txBody>
        </p:sp>
        <p:sp>
          <p:nvSpPr>
            <p:cNvPr id="6"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7"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8"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9"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grpSp>
      <p:sp>
        <p:nvSpPr>
          <p:cNvPr id="10" name="AutoShape 24"/>
          <p:cNvSpPr>
            <a:spLocks noChangeArrowheads="1"/>
          </p:cNvSpPr>
          <p:nvPr/>
        </p:nvSpPr>
        <p:spPr bwMode="auto">
          <a:xfrm rot="16200000" flipH="1">
            <a:off x="2734408"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1" name="Freeform 25"/>
          <p:cNvSpPr/>
          <p:nvPr/>
        </p:nvSpPr>
        <p:spPr bwMode="auto">
          <a:xfrm>
            <a:off x="4832462" y="2702534"/>
            <a:ext cx="1069765" cy="701323"/>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2" name="Freeform 26"/>
          <p:cNvSpPr/>
          <p:nvPr/>
        </p:nvSpPr>
        <p:spPr bwMode="auto">
          <a:xfrm>
            <a:off x="4298686" y="4042242"/>
            <a:ext cx="1074193" cy="705820"/>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3" name="Freeform 27"/>
          <p:cNvSpPr/>
          <p:nvPr/>
        </p:nvSpPr>
        <p:spPr bwMode="auto">
          <a:xfrm>
            <a:off x="5065019" y="1358332"/>
            <a:ext cx="1069763" cy="71031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4" name="Rectangle 28"/>
          <p:cNvSpPr>
            <a:spLocks noChangeArrowheads="1"/>
          </p:cNvSpPr>
          <p:nvPr/>
        </p:nvSpPr>
        <p:spPr bwMode="auto">
          <a:xfrm>
            <a:off x="2766021" y="1230207"/>
            <a:ext cx="31672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5" name="AutoShape 29"/>
          <p:cNvSpPr>
            <a:spLocks noChangeArrowheads="1"/>
          </p:cNvSpPr>
          <p:nvPr/>
        </p:nvSpPr>
        <p:spPr bwMode="auto">
          <a:xfrm rot="16200000" flipH="1">
            <a:off x="3505171"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6" name="Rectangle 30"/>
          <p:cNvSpPr>
            <a:spLocks noChangeArrowheads="1"/>
          </p:cNvSpPr>
          <p:nvPr/>
        </p:nvSpPr>
        <p:spPr bwMode="auto">
          <a:xfrm>
            <a:off x="3536784" y="1230207"/>
            <a:ext cx="318936"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7" name="AutoShape 31"/>
          <p:cNvSpPr>
            <a:spLocks noChangeArrowheads="1"/>
          </p:cNvSpPr>
          <p:nvPr/>
        </p:nvSpPr>
        <p:spPr bwMode="auto">
          <a:xfrm rot="16200000" flipH="1">
            <a:off x="4263752" y="1939951"/>
            <a:ext cx="384380" cy="677738"/>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8" name="Rectangle 32"/>
          <p:cNvSpPr>
            <a:spLocks noChangeArrowheads="1"/>
          </p:cNvSpPr>
          <p:nvPr/>
        </p:nvSpPr>
        <p:spPr bwMode="auto">
          <a:xfrm>
            <a:off x="4294256" y="1230207"/>
            <a:ext cx="32115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9" name="AutoShape 33"/>
          <p:cNvSpPr>
            <a:spLocks noChangeArrowheads="1"/>
          </p:cNvSpPr>
          <p:nvPr/>
        </p:nvSpPr>
        <p:spPr bwMode="auto">
          <a:xfrm rot="16200000" flipH="1">
            <a:off x="3011228" y="3242616"/>
            <a:ext cx="388875" cy="684383"/>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0" name="Rectangle 34"/>
          <p:cNvSpPr>
            <a:spLocks noChangeArrowheads="1"/>
          </p:cNvSpPr>
          <p:nvPr/>
        </p:nvSpPr>
        <p:spPr bwMode="auto">
          <a:xfrm>
            <a:off x="3049521" y="2563172"/>
            <a:ext cx="31450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1" name="AutoShape 35"/>
          <p:cNvSpPr>
            <a:spLocks noChangeArrowheads="1"/>
          </p:cNvSpPr>
          <p:nvPr/>
        </p:nvSpPr>
        <p:spPr bwMode="auto">
          <a:xfrm rot="16200000" flipH="1">
            <a:off x="3775330" y="3242603"/>
            <a:ext cx="391124" cy="682169"/>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2" name="Rectangle 36"/>
          <p:cNvSpPr>
            <a:spLocks noChangeArrowheads="1"/>
          </p:cNvSpPr>
          <p:nvPr/>
        </p:nvSpPr>
        <p:spPr bwMode="auto">
          <a:xfrm>
            <a:off x="3811424" y="2563172"/>
            <a:ext cx="31893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3" name="AutoShape 37"/>
          <p:cNvSpPr>
            <a:spLocks noChangeArrowheads="1"/>
          </p:cNvSpPr>
          <p:nvPr/>
        </p:nvSpPr>
        <p:spPr bwMode="auto">
          <a:xfrm rot="16200000" flipH="1">
            <a:off x="3393288" y="4515964"/>
            <a:ext cx="388875" cy="677738"/>
          </a:xfrm>
          <a:prstGeom prst="rightArrow">
            <a:avLst>
              <a:gd name="adj1" fmla="val 50000"/>
              <a:gd name="adj2" fmla="val 62505"/>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4" name="Rectangle 38"/>
          <p:cNvSpPr>
            <a:spLocks noChangeArrowheads="1"/>
          </p:cNvSpPr>
          <p:nvPr/>
        </p:nvSpPr>
        <p:spPr bwMode="auto">
          <a:xfrm>
            <a:off x="3430472" y="3830950"/>
            <a:ext cx="318936" cy="762015"/>
          </a:xfrm>
          <a:prstGeom prst="rect">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5" name="Rectangle 39"/>
          <p:cNvSpPr>
            <a:spLocks noChangeArrowheads="1"/>
          </p:cNvSpPr>
          <p:nvPr/>
        </p:nvSpPr>
        <p:spPr bwMode="auto">
          <a:xfrm>
            <a:off x="6772651" y="1972455"/>
            <a:ext cx="4219256" cy="45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6" name="Rectangle 40"/>
          <p:cNvSpPr>
            <a:spLocks noChangeArrowheads="1"/>
          </p:cNvSpPr>
          <p:nvPr/>
        </p:nvSpPr>
        <p:spPr bwMode="auto">
          <a:xfrm>
            <a:off x="6772651" y="2477752"/>
            <a:ext cx="4219256" cy="1629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41"/>
          <p:cNvSpPr>
            <a:spLocks noChangeArrowheads="1"/>
          </p:cNvSpPr>
          <p:nvPr/>
        </p:nvSpPr>
        <p:spPr bwMode="auto">
          <a:xfrm>
            <a:off x="6772651" y="3882182"/>
            <a:ext cx="4219256" cy="45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8" name="Rectangle 42"/>
          <p:cNvSpPr>
            <a:spLocks noChangeArrowheads="1"/>
          </p:cNvSpPr>
          <p:nvPr/>
        </p:nvSpPr>
        <p:spPr bwMode="auto">
          <a:xfrm>
            <a:off x="6772651" y="4385231"/>
            <a:ext cx="4219256" cy="1900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5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AutoShape 21"/>
          <p:cNvSpPr>
            <a:spLocks noChangeArrowheads="1"/>
          </p:cNvSpPr>
          <p:nvPr/>
        </p:nvSpPr>
        <p:spPr bwMode="auto">
          <a:xfrm rot="16200000" flipH="1">
            <a:off x="1843468" y="1258724"/>
            <a:ext cx="613659" cy="660021"/>
          </a:xfrm>
          <a:prstGeom prst="rightArrow">
            <a:avLst>
              <a:gd name="adj1" fmla="val 50000"/>
              <a:gd name="adj2" fmla="val 29014"/>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5563"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773690"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5927441" y="4711294"/>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164893"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4712220" y="3916097"/>
            <a:ext cx="3118803" cy="98527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分钟之内。此处添加详细文本描述，建议与标题相关并符合整体语言风格，语言描述尽量简洁生动。</a:t>
            </a:r>
          </a:p>
        </p:txBody>
      </p:sp>
      <p:sp>
        <p:nvSpPr>
          <p:cNvPr id="3" name="Rectangle 39"/>
          <p:cNvSpPr/>
          <p:nvPr/>
        </p:nvSpPr>
        <p:spPr>
          <a:xfrm>
            <a:off x="4948182" y="3186598"/>
            <a:ext cx="2646878" cy="584775"/>
          </a:xfrm>
          <a:prstGeom prst="rect">
            <a:avLst/>
          </a:prstGeom>
        </p:spPr>
        <p:txBody>
          <a:bodyPr wrap="none">
            <a:spAutoFit/>
          </a:bodyPr>
          <a:lstStyle/>
          <a:p>
            <a:pPr algn="ctr"/>
            <a:r>
              <a:rPr lang="zh-CN" altLang="en-US" sz="3200" b="1" dirty="0">
                <a:solidFill>
                  <a:schemeClr val="tx2"/>
                </a:solidFill>
                <a:latin typeface="+mn-ea"/>
              </a:rPr>
              <a:t>此处添加标题</a:t>
            </a:r>
            <a:endParaRPr lang="en-US" sz="3200" b="1" dirty="0">
              <a:solidFill>
                <a:schemeClr val="tx2"/>
              </a:solidFill>
              <a:latin typeface="+mn-ea"/>
            </a:endParaRPr>
          </a:p>
        </p:txBody>
      </p:sp>
      <p:cxnSp>
        <p:nvCxnSpPr>
          <p:cNvPr id="4" name="Straight Connector 41"/>
          <p:cNvCxnSpPr/>
          <p:nvPr/>
        </p:nvCxnSpPr>
        <p:spPr>
          <a:xfrm>
            <a:off x="4915720" y="3032978"/>
            <a:ext cx="27118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23"/>
          <p:cNvSpPr/>
          <p:nvPr/>
        </p:nvSpPr>
        <p:spPr>
          <a:xfrm>
            <a:off x="5609553" y="1419165"/>
            <a:ext cx="1324136" cy="1324136"/>
          </a:xfrm>
          <a:prstGeom prst="ellipse">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tx2"/>
              </a:solidFill>
              <a:latin typeface="+mj-ea"/>
              <a:ea typeface="+mj-ea"/>
            </a:endParaRPr>
          </a:p>
        </p:txBody>
      </p:sp>
      <p:sp>
        <p:nvSpPr>
          <p:cNvPr id="6" name="矩形 5"/>
          <p:cNvSpPr/>
          <p:nvPr/>
        </p:nvSpPr>
        <p:spPr>
          <a:xfrm>
            <a:off x="5934436" y="1342569"/>
            <a:ext cx="674371" cy="1446550"/>
          </a:xfrm>
          <a:prstGeom prst="rect">
            <a:avLst/>
          </a:prstGeom>
        </p:spPr>
        <p:txBody>
          <a:bodyPr wrap="square">
            <a:spAutoFit/>
          </a:bodyPr>
          <a:lstStyle/>
          <a:p>
            <a:pPr algn="ctr"/>
            <a:r>
              <a:rPr lang="en-US" altLang="zh-CN" sz="8800" b="1" dirty="0" smtClean="0">
                <a:solidFill>
                  <a:schemeClr val="tx2"/>
                </a:solidFill>
                <a:latin typeface="+mj-ea"/>
                <a:ea typeface="+mj-ea"/>
              </a:rPr>
              <a:t>3</a:t>
            </a:r>
            <a:endParaRPr lang="zh-CN" altLang="en-US" sz="8800" b="1" dirty="0">
              <a:solidFill>
                <a:schemeClr val="tx2"/>
              </a:solidFill>
              <a:latin typeface="+mj-ea"/>
              <a:ea typeface="+mj-ea"/>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37" y="1640674"/>
            <a:ext cx="6226790" cy="6226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nodeType="withEffect">
                                  <p:stCondLst>
                                    <p:cond delay="3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37486" y="1393473"/>
            <a:ext cx="49365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37486" y="4002652"/>
            <a:ext cx="4936569"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43335" y="4002652"/>
            <a:ext cx="4936569"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43335" y="1393473"/>
            <a:ext cx="49354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37483" y="6024362"/>
            <a:ext cx="4927631" cy="428975"/>
          </a:xfrm>
          <a:prstGeom prst="rect">
            <a:avLst/>
          </a:prstGeom>
          <a:solidFill>
            <a:schemeClr val="accent4"/>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52271" y="6024362"/>
            <a:ext cx="4927631" cy="428975"/>
          </a:xfrm>
          <a:prstGeom prst="rect">
            <a:avLst/>
          </a:prstGeom>
          <a:solidFill>
            <a:schemeClr val="accent5"/>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52271" y="1393474"/>
            <a:ext cx="4927631" cy="428975"/>
          </a:xfrm>
          <a:prstGeom prst="rect">
            <a:avLst/>
          </a:prstGeom>
          <a:solidFill>
            <a:schemeClr val="accent3"/>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37483" y="1393474"/>
            <a:ext cx="4927631" cy="428975"/>
          </a:xfrm>
          <a:prstGeom prst="rect">
            <a:avLst/>
          </a:prstGeom>
          <a:solidFill>
            <a:schemeClr val="accent2"/>
          </a:solidFill>
          <a:ln w="12700">
            <a:noFill/>
            <a:round/>
          </a:ln>
          <a:effectLst/>
        </p:spPr>
        <p:txBody>
          <a:bodyPr wrap="none" lIns="108317" tIns="54160" rIns="108317" bIns="54160"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99348" y="2737527"/>
            <a:ext cx="2294711" cy="2311280"/>
            <a:chOff x="2804400" y="1911431"/>
            <a:chExt cx="3535200" cy="3535200"/>
          </a:xfrm>
          <a:solidFill>
            <a:schemeClr val="accent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200731" y="1413301"/>
            <a:ext cx="9718549" cy="41948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5" name="组合 4"/>
          <p:cNvGrpSpPr/>
          <p:nvPr/>
        </p:nvGrpSpPr>
        <p:grpSpPr>
          <a:xfrm>
            <a:off x="6140506" y="502504"/>
            <a:ext cx="1395280" cy="1395280"/>
            <a:chOff x="1677608" y="2996952"/>
            <a:chExt cx="1395643" cy="1395643"/>
          </a:xfrm>
        </p:grpSpPr>
        <p:sp>
          <p:nvSpPr>
            <p:cNvPr id="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7" name="Oval 29"/>
            <p:cNvSpPr>
              <a:spLocks noChangeAspect="1"/>
            </p:cNvSpPr>
            <p:nvPr/>
          </p:nvSpPr>
          <p:spPr>
            <a:xfrm>
              <a:off x="1850114" y="3169458"/>
              <a:ext cx="1050630" cy="1050630"/>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8" name="组合 7"/>
          <p:cNvGrpSpPr/>
          <p:nvPr/>
        </p:nvGrpSpPr>
        <p:grpSpPr>
          <a:xfrm>
            <a:off x="4687820" y="477441"/>
            <a:ext cx="1395280" cy="1395280"/>
            <a:chOff x="1677608" y="2996952"/>
            <a:chExt cx="1395643" cy="1395643"/>
          </a:xfrm>
        </p:grpSpPr>
        <p:sp>
          <p:nvSpPr>
            <p:cNvPr id="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10" name="Oval 29"/>
            <p:cNvSpPr>
              <a:spLocks noChangeAspect="1"/>
            </p:cNvSpPr>
            <p:nvPr/>
          </p:nvSpPr>
          <p:spPr>
            <a:xfrm>
              <a:off x="1850114" y="3169458"/>
              <a:ext cx="1050630" cy="1050630"/>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11" name="TextBox 31"/>
          <p:cNvSpPr txBox="1"/>
          <p:nvPr/>
        </p:nvSpPr>
        <p:spPr>
          <a:xfrm flipH="1">
            <a:off x="5232129" y="860028"/>
            <a:ext cx="359946" cy="7692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前</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12" name="TextBox 32"/>
          <p:cNvSpPr txBox="1"/>
          <p:nvPr/>
        </p:nvSpPr>
        <p:spPr>
          <a:xfrm flipH="1">
            <a:off x="6699398" y="860028"/>
            <a:ext cx="359946" cy="7692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言</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13" name="TextBox 7"/>
          <p:cNvSpPr>
            <a:spLocks noChangeArrowheads="1"/>
          </p:cNvSpPr>
          <p:nvPr/>
        </p:nvSpPr>
        <p:spPr bwMode="auto">
          <a:xfrm>
            <a:off x="1920624" y="2296615"/>
            <a:ext cx="8292184" cy="2677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光阴如梭，一年的工作转瞬又将成为历史；</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即将过去，</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即将来临。新的一年意味着新的起点新的机遇新的挑战和决心，再接再厉，更上一层楼”，一定努力打开一个工作新局面。</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，更好地完成工作，扬长避短，现总结如下：自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年工作以来，我认真完成工作，努力学习，积极思考，个人能力逐步提高。伴随着公司的发展，我所工作的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作为公司的一个设计部门尤为重要。</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所以，我在实际工作中，时时严格要求自己，做到谨小慎微。此外，火车跑的快还靠车头带，由于刚参加工作不久，无论从业务能力，还是从思想上都存在许多的不足。在这些方面我都得到了公司领导、部门领导的正确引导。</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5401" y="3268568"/>
            <a:ext cx="4679106" cy="467910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7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avLst/>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ah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sp>
        <p:nvSpPr>
          <p:cNvPr id="11" name="标题 1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9143626" y="2212422"/>
            <a:ext cx="2379429" cy="3691779"/>
            <a:chOff x="6858016" y="1659316"/>
            <a:chExt cx="1784804" cy="2768834"/>
          </a:xfrm>
        </p:grpSpPr>
        <p:grpSp>
          <p:nvGrpSpPr>
            <p:cNvPr id="3" name="Group 49"/>
            <p:cNvGrpSpPr/>
            <p:nvPr/>
          </p:nvGrpSpPr>
          <p:grpSpPr>
            <a:xfrm>
              <a:off x="6858016" y="3357568"/>
              <a:ext cx="1643074" cy="1070582"/>
              <a:chOff x="6858016" y="3357568"/>
              <a:chExt cx="1643074" cy="1070582"/>
            </a:xfrm>
          </p:grpSpPr>
          <p:sp>
            <p:nvSpPr>
              <p:cNvPr id="23" name="Rectangle 22"/>
              <p:cNvSpPr/>
              <p:nvPr/>
            </p:nvSpPr>
            <p:spPr>
              <a:xfrm>
                <a:off x="6858016"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4" name="Rectangle 23"/>
              <p:cNvSpPr/>
              <p:nvPr/>
            </p:nvSpPr>
            <p:spPr>
              <a:xfrm>
                <a:off x="7305357"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文件归档</a:t>
                </a:r>
                <a:endParaRPr lang="en-US" sz="1600" dirty="0">
                  <a:solidFill>
                    <a:schemeClr val="tx1">
                      <a:lumMod val="50000"/>
                      <a:lumOff val="50000"/>
                    </a:schemeClr>
                  </a:solidFill>
                  <a:latin typeface="+mn-ea"/>
                  <a:cs typeface="Open Sans" panose="020B0606030504020204" pitchFamily="34" charset="0"/>
                </a:endParaRPr>
              </a:p>
            </p:txBody>
          </p:sp>
        </p:grpSp>
        <p:sp>
          <p:nvSpPr>
            <p:cNvPr id="11" name="Rectangle 10"/>
            <p:cNvSpPr/>
            <p:nvPr/>
          </p:nvSpPr>
          <p:spPr>
            <a:xfrm rot="2700000">
              <a:off x="7088589" y="1659316"/>
              <a:ext cx="1113306" cy="111330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rot="13500000">
              <a:off x="8038786" y="2080739"/>
              <a:ext cx="94761" cy="1113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5" name="Group 55"/>
          <p:cNvGrpSpPr/>
          <p:nvPr/>
        </p:nvGrpSpPr>
        <p:grpSpPr>
          <a:xfrm>
            <a:off x="6381715" y="1636401"/>
            <a:ext cx="2190480" cy="4267801"/>
            <a:chOff x="4786314" y="1227299"/>
            <a:chExt cx="1643074" cy="3200851"/>
          </a:xfrm>
        </p:grpSpPr>
        <p:grpSp>
          <p:nvGrpSpPr>
            <p:cNvPr id="6" name="Group 48"/>
            <p:cNvGrpSpPr/>
            <p:nvPr/>
          </p:nvGrpSpPr>
          <p:grpSpPr>
            <a:xfrm>
              <a:off x="4786314" y="3357568"/>
              <a:ext cx="1643074" cy="1070582"/>
              <a:chOff x="4786314" y="3357568"/>
              <a:chExt cx="1643074" cy="1070582"/>
            </a:xfrm>
          </p:grpSpPr>
          <p:sp>
            <p:nvSpPr>
              <p:cNvPr id="21" name="Rectangle 20"/>
              <p:cNvSpPr/>
              <p:nvPr/>
            </p:nvSpPr>
            <p:spPr>
              <a:xfrm>
                <a:off x="478631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2" name="Rectangle 21"/>
              <p:cNvSpPr/>
              <p:nvPr/>
            </p:nvSpPr>
            <p:spPr>
              <a:xfrm>
                <a:off x="525299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日程安排</a:t>
                </a:r>
                <a:endParaRPr lang="en-US" sz="1600" dirty="0">
                  <a:solidFill>
                    <a:schemeClr val="tx1">
                      <a:lumMod val="50000"/>
                      <a:lumOff val="50000"/>
                    </a:schemeClr>
                  </a:solidFill>
                  <a:latin typeface="+mn-ea"/>
                  <a:cs typeface="Open Sans" panose="020B0606030504020204" pitchFamily="34" charset="0"/>
                </a:endParaRPr>
              </a:p>
            </p:txBody>
          </p:sp>
        </p:grpSp>
        <p:sp>
          <p:nvSpPr>
            <p:cNvPr id="10" name="Rectangle 9"/>
            <p:cNvSpPr/>
            <p:nvPr/>
          </p:nvSpPr>
          <p:spPr>
            <a:xfrm rot="2700000">
              <a:off x="5016887" y="1659315"/>
              <a:ext cx="1113306" cy="111330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rot="8100000">
              <a:off x="5954712" y="1227299"/>
              <a:ext cx="94761" cy="111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38"/>
            <p:cNvGrpSpPr/>
            <p:nvPr/>
          </p:nvGrpSpPr>
          <p:grpSpPr>
            <a:xfrm>
              <a:off x="5357818" y="2000246"/>
              <a:ext cx="366050" cy="366676"/>
              <a:chOff x="5519041" y="1071552"/>
              <a:chExt cx="366050" cy="366676"/>
            </a:xfrm>
            <a:solidFill>
              <a:schemeClr val="accent4"/>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12" name="Group 56"/>
          <p:cNvGrpSpPr/>
          <p:nvPr/>
        </p:nvGrpSpPr>
        <p:grpSpPr>
          <a:xfrm>
            <a:off x="762658" y="2212419"/>
            <a:ext cx="2190480" cy="3691783"/>
            <a:chOff x="571472" y="1659313"/>
            <a:chExt cx="1643074" cy="2768837"/>
          </a:xfrm>
        </p:grpSpPr>
        <p:grpSp>
          <p:nvGrpSpPr>
            <p:cNvPr id="39" name="Group 46"/>
            <p:cNvGrpSpPr/>
            <p:nvPr/>
          </p:nvGrpSpPr>
          <p:grpSpPr>
            <a:xfrm>
              <a:off x="571472" y="3357568"/>
              <a:ext cx="1643074" cy="1070582"/>
              <a:chOff x="571472" y="3357568"/>
              <a:chExt cx="1643074" cy="1070582"/>
            </a:xfrm>
          </p:grpSpPr>
          <p:sp>
            <p:nvSpPr>
              <p:cNvPr id="17" name="Rectangle 16"/>
              <p:cNvSpPr/>
              <p:nvPr/>
            </p:nvSpPr>
            <p:spPr>
              <a:xfrm>
                <a:off x="571472"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18" name="Rectangle 17"/>
              <p:cNvSpPr/>
              <p:nvPr/>
            </p:nvSpPr>
            <p:spPr>
              <a:xfrm>
                <a:off x="101250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在线购物</a:t>
                </a:r>
                <a:endParaRPr lang="en-US" sz="1600" dirty="0">
                  <a:solidFill>
                    <a:schemeClr val="tx1">
                      <a:lumMod val="50000"/>
                      <a:lumOff val="50000"/>
                    </a:schemeClr>
                  </a:solidFill>
                  <a:latin typeface="+mn-ea"/>
                  <a:cs typeface="Open Sans" panose="020B0606030504020204" pitchFamily="34" charset="0"/>
                </a:endParaRP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nvGrpSpPr>
          <p:cNvPr id="40" name="Group 57"/>
          <p:cNvGrpSpPr/>
          <p:nvPr/>
        </p:nvGrpSpPr>
        <p:grpSpPr>
          <a:xfrm>
            <a:off x="3405688" y="2212420"/>
            <a:ext cx="2309361" cy="3691781"/>
            <a:chOff x="2554002" y="1659314"/>
            <a:chExt cx="1732246" cy="2768836"/>
          </a:xfrm>
        </p:grpSpPr>
        <p:grpSp>
          <p:nvGrpSpPr>
            <p:cNvPr id="42" name="Group 47"/>
            <p:cNvGrpSpPr/>
            <p:nvPr/>
          </p:nvGrpSpPr>
          <p:grpSpPr>
            <a:xfrm>
              <a:off x="2643174" y="3357568"/>
              <a:ext cx="1643074" cy="1070582"/>
              <a:chOff x="2643174" y="3357568"/>
              <a:chExt cx="1643074" cy="1070582"/>
            </a:xfrm>
          </p:grpSpPr>
          <p:sp>
            <p:nvSpPr>
              <p:cNvPr id="19" name="Rectangle 18"/>
              <p:cNvSpPr/>
              <p:nvPr/>
            </p:nvSpPr>
            <p:spPr>
              <a:xfrm>
                <a:off x="264317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0" name="Rectangle 19"/>
              <p:cNvSpPr/>
              <p:nvPr/>
            </p:nvSpPr>
            <p:spPr>
              <a:xfrm>
                <a:off x="3084864"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产品研发</a:t>
                </a:r>
                <a:endParaRPr lang="en-US" sz="1600" dirty="0">
                  <a:solidFill>
                    <a:schemeClr val="tx1">
                      <a:lumMod val="50000"/>
                      <a:lumOff val="50000"/>
                    </a:schemeClr>
                  </a:solidFill>
                  <a:latin typeface="+mn-ea"/>
                  <a:cs typeface="Open Sans" panose="020B0606030504020204" pitchFamily="34" charset="0"/>
                </a:endParaRP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8"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7630668">
            <a:off x="4232597" y="2010283"/>
            <a:ext cx="3779837" cy="3763473"/>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7656" name="文本框 11"/>
          <p:cNvSpPr txBox="1">
            <a:spLocks noChangeArrowheads="1"/>
          </p:cNvSpPr>
          <p:nvPr/>
        </p:nvSpPr>
        <p:spPr bwMode="auto">
          <a:xfrm>
            <a:off x="5794739" y="3678499"/>
            <a:ext cx="792059"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2"/>
                </a:solidFill>
                <a:latin typeface="+mn-ea"/>
                <a:ea typeface="+mn-ea"/>
                <a:cs typeface="+mn-ea"/>
              </a:rPr>
              <a:t>文本</a:t>
            </a:r>
          </a:p>
        </p:txBody>
      </p:sp>
      <p:grpSp>
        <p:nvGrpSpPr>
          <p:cNvPr id="27657" name="组合 12"/>
          <p:cNvGrpSpPr/>
          <p:nvPr/>
        </p:nvGrpSpPr>
        <p:grpSpPr bwMode="auto">
          <a:xfrm>
            <a:off x="7797903" y="1705236"/>
            <a:ext cx="2861889" cy="1181888"/>
            <a:chOff x="533628" y="1580986"/>
            <a:chExt cx="2861835" cy="1181804"/>
          </a:xfrm>
        </p:grpSpPr>
        <p:sp>
          <p:nvSpPr>
            <p:cNvPr id="27673"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4" name="文本框 14"/>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58" name="组合 15"/>
          <p:cNvGrpSpPr/>
          <p:nvPr/>
        </p:nvGrpSpPr>
        <p:grpSpPr bwMode="auto">
          <a:xfrm>
            <a:off x="8202662" y="3348299"/>
            <a:ext cx="2861890" cy="1181888"/>
            <a:chOff x="533628" y="1580986"/>
            <a:chExt cx="2861835" cy="1181804"/>
          </a:xfrm>
        </p:grpSpPr>
        <p:sp>
          <p:nvSpPr>
            <p:cNvPr id="27671"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2" name="文本框 17"/>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59" name="组合 18"/>
          <p:cNvGrpSpPr/>
          <p:nvPr/>
        </p:nvGrpSpPr>
        <p:grpSpPr bwMode="auto">
          <a:xfrm>
            <a:off x="7809013" y="4918338"/>
            <a:ext cx="2861890" cy="1181889"/>
            <a:chOff x="533628" y="1580986"/>
            <a:chExt cx="2861835" cy="1181804"/>
          </a:xfrm>
        </p:grpSpPr>
        <p:sp>
          <p:nvSpPr>
            <p:cNvPr id="27669"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0" name="文本框 20"/>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60" name="组合 21"/>
          <p:cNvGrpSpPr/>
          <p:nvPr/>
        </p:nvGrpSpPr>
        <p:grpSpPr bwMode="auto">
          <a:xfrm>
            <a:off x="1426508" y="1698888"/>
            <a:ext cx="3011095" cy="1188984"/>
            <a:chOff x="533628" y="1573511"/>
            <a:chExt cx="3011622" cy="1190100"/>
          </a:xfrm>
        </p:grpSpPr>
        <p:sp>
          <p:nvSpPr>
            <p:cNvPr id="27667" name="TextBox 10"/>
            <p:cNvSpPr txBox="1">
              <a:spLocks noChangeArrowheads="1"/>
            </p:cNvSpPr>
            <p:nvPr/>
          </p:nvSpPr>
          <p:spPr bwMode="auto">
            <a:xfrm>
              <a:off x="533628" y="1950318"/>
              <a:ext cx="2861835" cy="813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8" name="文本框 23"/>
            <p:cNvSpPr txBox="1">
              <a:spLocks noChangeArrowheads="1"/>
            </p:cNvSpPr>
            <p:nvPr/>
          </p:nvSpPr>
          <p:spPr bwMode="auto">
            <a:xfrm>
              <a:off x="2658145" y="1573511"/>
              <a:ext cx="887105" cy="332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标题</a:t>
              </a:r>
            </a:p>
          </p:txBody>
        </p:sp>
      </p:grpSp>
      <p:grpSp>
        <p:nvGrpSpPr>
          <p:cNvPr id="27661" name="组合 24"/>
          <p:cNvGrpSpPr/>
          <p:nvPr/>
        </p:nvGrpSpPr>
        <p:grpSpPr bwMode="auto">
          <a:xfrm>
            <a:off x="1243967" y="3348300"/>
            <a:ext cx="3011096" cy="1189519"/>
            <a:chOff x="533628" y="1573511"/>
            <a:chExt cx="3011622" cy="1188943"/>
          </a:xfrm>
        </p:grpSpPr>
        <p:sp>
          <p:nvSpPr>
            <p:cNvPr id="27665"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6" name="文本框 26"/>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62" name="组合 27"/>
          <p:cNvGrpSpPr/>
          <p:nvPr/>
        </p:nvGrpSpPr>
        <p:grpSpPr bwMode="auto">
          <a:xfrm>
            <a:off x="1650314" y="4921511"/>
            <a:ext cx="3011096" cy="1189520"/>
            <a:chOff x="533628" y="1573511"/>
            <a:chExt cx="3011622" cy="1188943"/>
          </a:xfrm>
        </p:grpSpPr>
        <p:sp>
          <p:nvSpPr>
            <p:cNvPr id="27663"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4" name="文本框 29"/>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656"/>
                                        </p:tgtEl>
                                        <p:attrNameLst>
                                          <p:attrName>style.visibility</p:attrName>
                                        </p:attrNameLst>
                                      </p:cBhvr>
                                      <p:to>
                                        <p:strVal val="visible"/>
                                      </p:to>
                                    </p:set>
                                    <p:anim calcmode="lin" valueType="num">
                                      <p:cBhvr>
                                        <p:cTn id="12" dur="500" fill="hold"/>
                                        <p:tgtEl>
                                          <p:spTgt spid="27656"/>
                                        </p:tgtEl>
                                        <p:attrNameLst>
                                          <p:attrName>ppt_w</p:attrName>
                                        </p:attrNameLst>
                                      </p:cBhvr>
                                      <p:tavLst>
                                        <p:tav tm="0">
                                          <p:val>
                                            <p:fltVal val="0"/>
                                          </p:val>
                                        </p:tav>
                                        <p:tav tm="100000">
                                          <p:val>
                                            <p:strVal val="#ppt_w"/>
                                          </p:val>
                                        </p:tav>
                                      </p:tavLst>
                                    </p:anim>
                                    <p:anim calcmode="lin" valueType="num">
                                      <p:cBhvr>
                                        <p:cTn id="13" dur="500" fill="hold"/>
                                        <p:tgtEl>
                                          <p:spTgt spid="27656"/>
                                        </p:tgtEl>
                                        <p:attrNameLst>
                                          <p:attrName>ppt_h</p:attrName>
                                        </p:attrNameLst>
                                      </p:cBhvr>
                                      <p:tavLst>
                                        <p:tav tm="0">
                                          <p:val>
                                            <p:fltVal val="0"/>
                                          </p:val>
                                        </p:tav>
                                        <p:tav tm="100000">
                                          <p:val>
                                            <p:strVal val="#ppt_h"/>
                                          </p:val>
                                        </p:tav>
                                      </p:tavLst>
                                    </p:anim>
                                    <p:animEffect transition="in" filter="fade">
                                      <p:cBhvr>
                                        <p:cTn id="14" dur="500"/>
                                        <p:tgtEl>
                                          <p:spTgt spid="27656"/>
                                        </p:tgtEl>
                                      </p:cBhvr>
                                    </p:animEffect>
                                  </p:childTnLst>
                                </p:cTn>
                              </p:par>
                              <p:par>
                                <p:cTn id="15" presetID="8" presetClass="emph" presetSubtype="0" fill="hold" grpId="1" nodeType="withEffect">
                                  <p:stCondLst>
                                    <p:cond delay="0"/>
                                  </p:stCondLst>
                                  <p:childTnLst>
                                    <p:animRot by="21600000">
                                      <p:cBhvr>
                                        <p:cTn id="16" dur="2000" fill="hold"/>
                                        <p:tgtEl>
                                          <p:spTgt spid="11"/>
                                        </p:tgtEl>
                                        <p:attrNameLst>
                                          <p:attrName>r</p:attrName>
                                        </p:attrNameLst>
                                      </p:cBhvr>
                                    </p:animRot>
                                  </p:childTnLst>
                                </p:cTn>
                              </p:par>
                              <p:par>
                                <p:cTn id="17" presetID="2" presetClass="entr" presetSubtype="8" fill="hold" nodeType="withEffect">
                                  <p:stCondLst>
                                    <p:cond delay="1000"/>
                                  </p:stCondLst>
                                  <p:childTnLst>
                                    <p:set>
                                      <p:cBhvr>
                                        <p:cTn id="18" dur="1" fill="hold">
                                          <p:stCondLst>
                                            <p:cond delay="0"/>
                                          </p:stCondLst>
                                        </p:cTn>
                                        <p:tgtEl>
                                          <p:spTgt spid="27660"/>
                                        </p:tgtEl>
                                        <p:attrNameLst>
                                          <p:attrName>style.visibility</p:attrName>
                                        </p:attrNameLst>
                                      </p:cBhvr>
                                      <p:to>
                                        <p:strVal val="visible"/>
                                      </p:to>
                                    </p:set>
                                    <p:anim calcmode="lin" valueType="num">
                                      <p:cBhvr additive="base">
                                        <p:cTn id="19" dur="500" fill="hold"/>
                                        <p:tgtEl>
                                          <p:spTgt spid="27660"/>
                                        </p:tgtEl>
                                        <p:attrNameLst>
                                          <p:attrName>ppt_x</p:attrName>
                                        </p:attrNameLst>
                                      </p:cBhvr>
                                      <p:tavLst>
                                        <p:tav tm="0">
                                          <p:val>
                                            <p:strVal val="0-#ppt_w/2"/>
                                          </p:val>
                                        </p:tav>
                                        <p:tav tm="100000">
                                          <p:val>
                                            <p:strVal val="#ppt_x"/>
                                          </p:val>
                                        </p:tav>
                                      </p:tavLst>
                                    </p:anim>
                                    <p:anim calcmode="lin" valueType="num">
                                      <p:cBhvr additive="base">
                                        <p:cTn id="20" dur="500" fill="hold"/>
                                        <p:tgtEl>
                                          <p:spTgt spid="2766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300"/>
                                  </p:stCondLst>
                                  <p:childTnLst>
                                    <p:set>
                                      <p:cBhvr>
                                        <p:cTn id="22" dur="1" fill="hold">
                                          <p:stCondLst>
                                            <p:cond delay="0"/>
                                          </p:stCondLst>
                                        </p:cTn>
                                        <p:tgtEl>
                                          <p:spTgt spid="27661"/>
                                        </p:tgtEl>
                                        <p:attrNameLst>
                                          <p:attrName>style.visibility</p:attrName>
                                        </p:attrNameLst>
                                      </p:cBhvr>
                                      <p:to>
                                        <p:strVal val="visible"/>
                                      </p:to>
                                    </p:set>
                                    <p:anim calcmode="lin" valueType="num">
                                      <p:cBhvr additive="base">
                                        <p:cTn id="23" dur="500" fill="hold"/>
                                        <p:tgtEl>
                                          <p:spTgt spid="27661"/>
                                        </p:tgtEl>
                                        <p:attrNameLst>
                                          <p:attrName>ppt_x</p:attrName>
                                        </p:attrNameLst>
                                      </p:cBhvr>
                                      <p:tavLst>
                                        <p:tav tm="0">
                                          <p:val>
                                            <p:strVal val="0-#ppt_w/2"/>
                                          </p:val>
                                        </p:tav>
                                        <p:tav tm="100000">
                                          <p:val>
                                            <p:strVal val="#ppt_x"/>
                                          </p:val>
                                        </p:tav>
                                      </p:tavLst>
                                    </p:anim>
                                    <p:anim calcmode="lin" valueType="num">
                                      <p:cBhvr additive="base">
                                        <p:cTn id="24" dur="500" fill="hold"/>
                                        <p:tgtEl>
                                          <p:spTgt spid="276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60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90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200"/>
                                  </p:stCondLst>
                                  <p:childTnLst>
                                    <p:set>
                                      <p:cBhvr>
                                        <p:cTn id="34" dur="1" fill="hold">
                                          <p:stCondLst>
                                            <p:cond delay="0"/>
                                          </p:stCondLst>
                                        </p:cTn>
                                        <p:tgtEl>
                                          <p:spTgt spid="27658"/>
                                        </p:tgtEl>
                                        <p:attrNameLst>
                                          <p:attrName>style.visibility</p:attrName>
                                        </p:attrNameLst>
                                      </p:cBhvr>
                                      <p:to>
                                        <p:strVal val="visible"/>
                                      </p:to>
                                    </p:set>
                                    <p:anim calcmode="lin" valueType="num">
                                      <p:cBhvr additive="base">
                                        <p:cTn id="35" dur="500" fill="hold"/>
                                        <p:tgtEl>
                                          <p:spTgt spid="27658"/>
                                        </p:tgtEl>
                                        <p:attrNameLst>
                                          <p:attrName>ppt_x</p:attrName>
                                        </p:attrNameLst>
                                      </p:cBhvr>
                                      <p:tavLst>
                                        <p:tav tm="0">
                                          <p:val>
                                            <p:strVal val="1+#ppt_w/2"/>
                                          </p:val>
                                        </p:tav>
                                        <p:tav tm="100000">
                                          <p:val>
                                            <p:strVal val="#ppt_x"/>
                                          </p:val>
                                        </p:tav>
                                      </p:tavLst>
                                    </p:anim>
                                    <p:anim calcmode="lin" valueType="num">
                                      <p:cBhvr additive="base">
                                        <p:cTn id="36" dur="500" fill="hold"/>
                                        <p:tgtEl>
                                          <p:spTgt spid="2765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0"/>
                                  </p:stCondLst>
                                  <p:childTnLst>
                                    <p:set>
                                      <p:cBhvr>
                                        <p:cTn id="38" dur="1" fill="hold">
                                          <p:stCondLst>
                                            <p:cond delay="0"/>
                                          </p:stCondLst>
                                        </p:cTn>
                                        <p:tgtEl>
                                          <p:spTgt spid="27659"/>
                                        </p:tgtEl>
                                        <p:attrNameLst>
                                          <p:attrName>style.visibility</p:attrName>
                                        </p:attrNameLst>
                                      </p:cBhvr>
                                      <p:to>
                                        <p:strVal val="visible"/>
                                      </p:to>
                                    </p:set>
                                    <p:anim calcmode="lin" valueType="num">
                                      <p:cBhvr additive="base">
                                        <p:cTn id="39" dur="500" fill="hold"/>
                                        <p:tgtEl>
                                          <p:spTgt spid="27659"/>
                                        </p:tgtEl>
                                        <p:attrNameLst>
                                          <p:attrName>ppt_x</p:attrName>
                                        </p:attrNameLst>
                                      </p:cBhvr>
                                      <p:tavLst>
                                        <p:tav tm="0">
                                          <p:val>
                                            <p:strVal val="1+#ppt_w/2"/>
                                          </p:val>
                                        </p:tav>
                                        <p:tav tm="100000">
                                          <p:val>
                                            <p:strVal val="#ppt_x"/>
                                          </p:val>
                                        </p:tav>
                                      </p:tavLst>
                                    </p:anim>
                                    <p:anim calcmode="lin" valueType="num">
                                      <p:cBhvr additive="base">
                                        <p:cTn id="40"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6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4712220" y="3916097"/>
            <a:ext cx="3118803" cy="98527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分钟之内。此处添加详细文本描述，建议与标题相关并符合整体语言风格，语言描述尽量简洁生动。</a:t>
            </a:r>
          </a:p>
        </p:txBody>
      </p:sp>
      <p:sp>
        <p:nvSpPr>
          <p:cNvPr id="3" name="Rectangle 39"/>
          <p:cNvSpPr/>
          <p:nvPr/>
        </p:nvSpPr>
        <p:spPr>
          <a:xfrm>
            <a:off x="4948182" y="3186598"/>
            <a:ext cx="2646878" cy="584775"/>
          </a:xfrm>
          <a:prstGeom prst="rect">
            <a:avLst/>
          </a:prstGeom>
        </p:spPr>
        <p:txBody>
          <a:bodyPr wrap="none">
            <a:spAutoFit/>
          </a:bodyPr>
          <a:lstStyle/>
          <a:p>
            <a:pPr algn="ctr"/>
            <a:r>
              <a:rPr lang="zh-CN" altLang="en-US" sz="3200" b="1" dirty="0">
                <a:solidFill>
                  <a:schemeClr val="tx2"/>
                </a:solidFill>
                <a:latin typeface="+mn-ea"/>
              </a:rPr>
              <a:t>此处添加标题</a:t>
            </a:r>
            <a:endParaRPr lang="en-US" sz="3200" b="1" dirty="0">
              <a:solidFill>
                <a:schemeClr val="tx2"/>
              </a:solidFill>
              <a:latin typeface="+mn-ea"/>
            </a:endParaRPr>
          </a:p>
        </p:txBody>
      </p:sp>
      <p:cxnSp>
        <p:nvCxnSpPr>
          <p:cNvPr id="4" name="Straight Connector 41"/>
          <p:cNvCxnSpPr/>
          <p:nvPr/>
        </p:nvCxnSpPr>
        <p:spPr>
          <a:xfrm>
            <a:off x="4915720" y="3032978"/>
            <a:ext cx="27118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23"/>
          <p:cNvSpPr/>
          <p:nvPr/>
        </p:nvSpPr>
        <p:spPr>
          <a:xfrm>
            <a:off x="5609553" y="1419165"/>
            <a:ext cx="1324136" cy="1324136"/>
          </a:xfrm>
          <a:prstGeom prst="ellipse">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tx2"/>
              </a:solidFill>
              <a:latin typeface="+mj-ea"/>
              <a:ea typeface="+mj-ea"/>
            </a:endParaRPr>
          </a:p>
        </p:txBody>
      </p:sp>
      <p:sp>
        <p:nvSpPr>
          <p:cNvPr id="6" name="矩形 5"/>
          <p:cNvSpPr/>
          <p:nvPr/>
        </p:nvSpPr>
        <p:spPr>
          <a:xfrm>
            <a:off x="5934436" y="1342569"/>
            <a:ext cx="674371" cy="1446550"/>
          </a:xfrm>
          <a:prstGeom prst="rect">
            <a:avLst/>
          </a:prstGeom>
        </p:spPr>
        <p:txBody>
          <a:bodyPr wrap="square">
            <a:spAutoFit/>
          </a:bodyPr>
          <a:lstStyle/>
          <a:p>
            <a:pPr algn="ctr"/>
            <a:r>
              <a:rPr lang="en-US" altLang="zh-CN" sz="8800" b="1" dirty="0" smtClean="0">
                <a:solidFill>
                  <a:schemeClr val="tx2"/>
                </a:solidFill>
                <a:latin typeface="+mj-ea"/>
                <a:ea typeface="+mj-ea"/>
              </a:rPr>
              <a:t>4</a:t>
            </a:r>
            <a:endParaRPr lang="zh-CN" altLang="en-US" sz="8800" b="1" dirty="0">
              <a:solidFill>
                <a:schemeClr val="tx2"/>
              </a:solidFill>
              <a:latin typeface="+mj-ea"/>
              <a:ea typeface="+mj-ea"/>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37" y="1640674"/>
            <a:ext cx="6226790" cy="6226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nodeType="withEffect">
                                  <p:stCondLst>
                                    <p:cond delay="3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59896" y="1366524"/>
            <a:ext cx="5086150" cy="5086812"/>
            <a:chOff x="4761793" y="1193377"/>
            <a:chExt cx="5086812" cy="5086812"/>
          </a:xfrm>
          <a:solidFill>
            <a:srgbClr val="088EFB"/>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9" name="等腰三角形 18"/>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7" name="组合 6"/>
          <p:cNvGrpSpPr/>
          <p:nvPr/>
        </p:nvGrpSpPr>
        <p:grpSpPr>
          <a:xfrm>
            <a:off x="8366887" y="2514161"/>
            <a:ext cx="3309508" cy="2754313"/>
            <a:chOff x="8366093" y="2514160"/>
            <a:chExt cx="3309508" cy="2754313"/>
          </a:xfrm>
        </p:grpSpPr>
        <p:sp>
          <p:nvSpPr>
            <p:cNvPr id="12" name="六边形 11"/>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1" name="文本框 19"/>
            <p:cNvSpPr txBox="1">
              <a:spLocks noChangeArrowheads="1"/>
            </p:cNvSpPr>
            <p:nvPr/>
          </p:nvSpPr>
          <p:spPr bwMode="auto">
            <a:xfrm>
              <a:off x="8856568" y="3639697"/>
              <a:ext cx="232697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添加您的文字信息</a:t>
              </a:r>
            </a:p>
          </p:txBody>
        </p:sp>
      </p:grpSp>
      <p:grpSp>
        <p:nvGrpSpPr>
          <p:cNvPr id="6" name="组合 5"/>
          <p:cNvGrpSpPr/>
          <p:nvPr/>
        </p:nvGrpSpPr>
        <p:grpSpPr>
          <a:xfrm>
            <a:off x="7471655" y="1834710"/>
            <a:ext cx="1576183" cy="1358900"/>
            <a:chOff x="7470860" y="1834710"/>
            <a:chExt cx="1576183" cy="1358900"/>
          </a:xfrm>
        </p:grpSpPr>
        <p:sp>
          <p:nvSpPr>
            <p:cNvPr id="13" name="六边形 12"/>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2" name="文本框 20"/>
            <p:cNvSpPr txBox="1">
              <a:spLocks noChangeArrowheads="1"/>
            </p:cNvSpPr>
            <p:nvPr/>
          </p:nvSpPr>
          <p:spPr bwMode="auto">
            <a:xfrm>
              <a:off x="7880382" y="2328423"/>
              <a:ext cx="88571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5" name="组合 4"/>
          <p:cNvGrpSpPr/>
          <p:nvPr/>
        </p:nvGrpSpPr>
        <p:grpSpPr>
          <a:xfrm>
            <a:off x="6198646" y="2522098"/>
            <a:ext cx="1576183" cy="1357312"/>
            <a:chOff x="6197851" y="2522098"/>
            <a:chExt cx="1576183" cy="1357312"/>
          </a:xfrm>
        </p:grpSpPr>
        <p:sp>
          <p:nvSpPr>
            <p:cNvPr id="14" name="六边形 13"/>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3" name="文本框 21"/>
            <p:cNvSpPr txBox="1">
              <a:spLocks noChangeArrowheads="1"/>
            </p:cNvSpPr>
            <p:nvPr/>
          </p:nvSpPr>
          <p:spPr bwMode="auto">
            <a:xfrm>
              <a:off x="6631183" y="3099947"/>
              <a:ext cx="887296"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4" name="组合 3"/>
          <p:cNvGrpSpPr/>
          <p:nvPr/>
        </p:nvGrpSpPr>
        <p:grpSpPr>
          <a:xfrm>
            <a:off x="6198646" y="3911161"/>
            <a:ext cx="1576183" cy="1357313"/>
            <a:chOff x="6197851" y="3911160"/>
            <a:chExt cx="1576183" cy="1357313"/>
          </a:xfrm>
        </p:grpSpPr>
        <p:sp>
          <p:nvSpPr>
            <p:cNvPr id="15" name="六边形 14"/>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4" name="文本框 22"/>
            <p:cNvSpPr txBox="1">
              <a:spLocks noChangeArrowheads="1"/>
            </p:cNvSpPr>
            <p:nvPr/>
          </p:nvSpPr>
          <p:spPr bwMode="auto">
            <a:xfrm>
              <a:off x="6583564" y="4404872"/>
              <a:ext cx="887296"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3" name="组合 2"/>
          <p:cNvGrpSpPr/>
          <p:nvPr/>
        </p:nvGrpSpPr>
        <p:grpSpPr>
          <a:xfrm>
            <a:off x="7458957" y="4619185"/>
            <a:ext cx="1576183" cy="1358900"/>
            <a:chOff x="7458162" y="4619185"/>
            <a:chExt cx="1576183" cy="1358900"/>
          </a:xfrm>
        </p:grpSpPr>
        <p:sp>
          <p:nvSpPr>
            <p:cNvPr id="16" name="六边形 15"/>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5" name="文本框 23"/>
            <p:cNvSpPr txBox="1">
              <a:spLocks noChangeArrowheads="1"/>
            </p:cNvSpPr>
            <p:nvPr/>
          </p:nvSpPr>
          <p:spPr bwMode="auto">
            <a:xfrm>
              <a:off x="7891493" y="5122423"/>
              <a:ext cx="88729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28686" name="组合 24"/>
          <p:cNvGrpSpPr/>
          <p:nvPr/>
        </p:nvGrpSpPr>
        <p:grpSpPr bwMode="auto">
          <a:xfrm>
            <a:off x="591267" y="1923607"/>
            <a:ext cx="4253946" cy="990292"/>
            <a:chOff x="533628" y="1510707"/>
            <a:chExt cx="4254545" cy="989650"/>
          </a:xfrm>
        </p:grpSpPr>
        <p:sp>
          <p:nvSpPr>
            <p:cNvPr id="28696"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7" name="文本框 26"/>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7" name="组合 27"/>
          <p:cNvGrpSpPr/>
          <p:nvPr/>
        </p:nvGrpSpPr>
        <p:grpSpPr bwMode="auto">
          <a:xfrm>
            <a:off x="591267" y="4011173"/>
            <a:ext cx="4253946" cy="989587"/>
            <a:chOff x="533628" y="1510707"/>
            <a:chExt cx="4254545" cy="990616"/>
          </a:xfrm>
        </p:grpSpPr>
        <p:sp>
          <p:nvSpPr>
            <p:cNvPr id="28694"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5" name="文本框 29"/>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8" name="组合 30"/>
          <p:cNvGrpSpPr/>
          <p:nvPr/>
        </p:nvGrpSpPr>
        <p:grpSpPr bwMode="auto">
          <a:xfrm>
            <a:off x="591267" y="2966599"/>
            <a:ext cx="4253946" cy="990292"/>
            <a:chOff x="533628" y="1510707"/>
            <a:chExt cx="4254545" cy="989650"/>
          </a:xfrm>
        </p:grpSpPr>
        <p:sp>
          <p:nvSpPr>
            <p:cNvPr id="28692"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3" name="文本框 32"/>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9" name="组合 33"/>
          <p:cNvGrpSpPr/>
          <p:nvPr/>
        </p:nvGrpSpPr>
        <p:grpSpPr bwMode="auto">
          <a:xfrm>
            <a:off x="591267" y="5054160"/>
            <a:ext cx="4253946" cy="989587"/>
            <a:chOff x="533628" y="1510707"/>
            <a:chExt cx="4254545" cy="990616"/>
          </a:xfrm>
        </p:grpSpPr>
        <p:sp>
          <p:nvSpPr>
            <p:cNvPr id="28690"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1" name="文本框 35"/>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1500"/>
                                  </p:stCondLst>
                                  <p:childTnLst>
                                    <p:set>
                                      <p:cBhvr>
                                        <p:cTn id="27" dur="1" fill="hold">
                                          <p:stCondLst>
                                            <p:cond delay="0"/>
                                          </p:stCondLst>
                                        </p:cTn>
                                        <p:tgtEl>
                                          <p:spTgt spid="28686"/>
                                        </p:tgtEl>
                                        <p:attrNameLst>
                                          <p:attrName>style.visibility</p:attrName>
                                        </p:attrNameLst>
                                      </p:cBhvr>
                                      <p:to>
                                        <p:strVal val="visible"/>
                                      </p:to>
                                    </p:set>
                                    <p:animEffect transition="in" filter="wipe(left)">
                                      <p:cBhvr>
                                        <p:cTn id="28" dur="500"/>
                                        <p:tgtEl>
                                          <p:spTgt spid="28686"/>
                                        </p:tgtEl>
                                      </p:cBhvr>
                                    </p:animEffect>
                                  </p:childTnLst>
                                </p:cTn>
                              </p:par>
                              <p:par>
                                <p:cTn id="29" presetID="22" presetClass="entr" presetSubtype="8" fill="hold" nodeType="withEffect">
                                  <p:stCondLst>
                                    <p:cond delay="1800"/>
                                  </p:stCondLst>
                                  <p:childTnLst>
                                    <p:set>
                                      <p:cBhvr>
                                        <p:cTn id="30" dur="1" fill="hold">
                                          <p:stCondLst>
                                            <p:cond delay="0"/>
                                          </p:stCondLst>
                                        </p:cTn>
                                        <p:tgtEl>
                                          <p:spTgt spid="28688"/>
                                        </p:tgtEl>
                                        <p:attrNameLst>
                                          <p:attrName>style.visibility</p:attrName>
                                        </p:attrNameLst>
                                      </p:cBhvr>
                                      <p:to>
                                        <p:strVal val="visible"/>
                                      </p:to>
                                    </p:set>
                                    <p:animEffect transition="in" filter="wipe(left)">
                                      <p:cBhvr>
                                        <p:cTn id="31" dur="500"/>
                                        <p:tgtEl>
                                          <p:spTgt spid="28688"/>
                                        </p:tgtEl>
                                      </p:cBhvr>
                                    </p:animEffect>
                                  </p:childTnLst>
                                </p:cTn>
                              </p:par>
                              <p:par>
                                <p:cTn id="32" presetID="22" presetClass="entr" presetSubtype="8" fill="hold" nodeType="withEffect">
                                  <p:stCondLst>
                                    <p:cond delay="2100"/>
                                  </p:stCondLst>
                                  <p:childTnLst>
                                    <p:set>
                                      <p:cBhvr>
                                        <p:cTn id="33" dur="1" fill="hold">
                                          <p:stCondLst>
                                            <p:cond delay="0"/>
                                          </p:stCondLst>
                                        </p:cTn>
                                        <p:tgtEl>
                                          <p:spTgt spid="28687"/>
                                        </p:tgtEl>
                                        <p:attrNameLst>
                                          <p:attrName>style.visibility</p:attrName>
                                        </p:attrNameLst>
                                      </p:cBhvr>
                                      <p:to>
                                        <p:strVal val="visible"/>
                                      </p:to>
                                    </p:set>
                                    <p:animEffect transition="in" filter="wipe(left)">
                                      <p:cBhvr>
                                        <p:cTn id="34" dur="500"/>
                                        <p:tgtEl>
                                          <p:spTgt spid="28687"/>
                                        </p:tgtEl>
                                      </p:cBhvr>
                                    </p:animEffect>
                                  </p:childTnLst>
                                </p:cTn>
                              </p:par>
                              <p:par>
                                <p:cTn id="35" presetID="22" presetClass="entr" presetSubtype="8" fill="hold" nodeType="withEffect">
                                  <p:stCondLst>
                                    <p:cond delay="2400"/>
                                  </p:stCondLst>
                                  <p:childTnLst>
                                    <p:set>
                                      <p:cBhvr>
                                        <p:cTn id="36" dur="1" fill="hold">
                                          <p:stCondLst>
                                            <p:cond delay="0"/>
                                          </p:stCondLst>
                                        </p:cTn>
                                        <p:tgtEl>
                                          <p:spTgt spid="28689"/>
                                        </p:tgtEl>
                                        <p:attrNameLst>
                                          <p:attrName>style.visibility</p:attrName>
                                        </p:attrNameLst>
                                      </p:cBhvr>
                                      <p:to>
                                        <p:strVal val="visible"/>
                                      </p:to>
                                    </p:set>
                                    <p:animEffect transition="in" filter="wipe(left)">
                                      <p:cBhvr>
                                        <p:cTn id="3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2767883" y="1881336"/>
            <a:ext cx="6657109" cy="3100388"/>
          </a:xfrm>
          <a:custGeom>
            <a:avLst/>
            <a:gdLst>
              <a:gd name="connsiteX0" fmla="*/ 0 w 5718220"/>
              <a:gd name="connsiteY0" fmla="*/ 0 h 2987899"/>
              <a:gd name="connsiteX1" fmla="*/ 5718220 w 5718220"/>
              <a:gd name="connsiteY1" fmla="*/ 0 h 2987899"/>
              <a:gd name="connsiteX2" fmla="*/ 5718220 w 5718220"/>
              <a:gd name="connsiteY2" fmla="*/ 2485623 h 2987899"/>
              <a:gd name="connsiteX3" fmla="*/ 3181082 w 5718220"/>
              <a:gd name="connsiteY3" fmla="*/ 2485623 h 2987899"/>
              <a:gd name="connsiteX4" fmla="*/ 2859110 w 5718220"/>
              <a:gd name="connsiteY4" fmla="*/ 2987899 h 2987899"/>
              <a:gd name="connsiteX5" fmla="*/ 2537138 w 5718220"/>
              <a:gd name="connsiteY5" fmla="*/ 2485623 h 2987899"/>
              <a:gd name="connsiteX6" fmla="*/ 0 w 5718220"/>
              <a:gd name="connsiteY6" fmla="*/ 2485623 h 29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220" h="2987899">
                <a:moveTo>
                  <a:pt x="0" y="0"/>
                </a:moveTo>
                <a:lnTo>
                  <a:pt x="5718220" y="0"/>
                </a:lnTo>
                <a:lnTo>
                  <a:pt x="5718220" y="2485623"/>
                </a:lnTo>
                <a:lnTo>
                  <a:pt x="3181082" y="2485623"/>
                </a:lnTo>
                <a:lnTo>
                  <a:pt x="2859110" y="2987899"/>
                </a:lnTo>
                <a:lnTo>
                  <a:pt x="2537138" y="2485623"/>
                </a:lnTo>
                <a:lnTo>
                  <a:pt x="0" y="24856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8" name="任意多边形 17"/>
          <p:cNvSpPr/>
          <p:nvPr/>
        </p:nvSpPr>
        <p:spPr bwMode="auto">
          <a:xfrm>
            <a:off x="2767882" y="4594375"/>
            <a:ext cx="3268238" cy="1309687"/>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bwMode="auto">
          <a:xfrm rot="10800000" flipV="1">
            <a:off x="6164691" y="4580087"/>
            <a:ext cx="3260301" cy="1311275"/>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矩形 12"/>
          <p:cNvSpPr/>
          <p:nvPr/>
        </p:nvSpPr>
        <p:spPr bwMode="auto">
          <a:xfrm>
            <a:off x="2207568" y="1322536"/>
            <a:ext cx="573012" cy="573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4" name="矩形 13"/>
          <p:cNvSpPr/>
          <p:nvPr/>
        </p:nvSpPr>
        <p:spPr bwMode="auto">
          <a:xfrm>
            <a:off x="9407531" y="5880250"/>
            <a:ext cx="573012" cy="573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5" name="矩形 14"/>
          <p:cNvSpPr/>
          <p:nvPr/>
        </p:nvSpPr>
        <p:spPr bwMode="auto">
          <a:xfrm>
            <a:off x="9407531" y="1465412"/>
            <a:ext cx="417458" cy="417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矩形 15"/>
          <p:cNvSpPr/>
          <p:nvPr/>
        </p:nvSpPr>
        <p:spPr bwMode="auto">
          <a:xfrm>
            <a:off x="2363123" y="5892949"/>
            <a:ext cx="417458" cy="41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文本框 78"/>
          <p:cNvSpPr txBox="1">
            <a:spLocks noChangeArrowheads="1"/>
          </p:cNvSpPr>
          <p:nvPr/>
        </p:nvSpPr>
        <p:spPr bwMode="auto">
          <a:xfrm>
            <a:off x="3088515" y="2436740"/>
            <a:ext cx="6015842" cy="3453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p:txBody>
      </p:sp>
      <p:sp>
        <p:nvSpPr>
          <p:cNvPr id="21" name="TextBox 53"/>
          <p:cNvSpPr txBox="1">
            <a:spLocks noChangeArrowheads="1"/>
          </p:cNvSpPr>
          <p:nvPr/>
        </p:nvSpPr>
        <p:spPr bwMode="auto">
          <a:xfrm>
            <a:off x="2945659" y="2085900"/>
            <a:ext cx="1755546"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1" hangingPunct="1">
              <a:defRPr/>
            </a:pPr>
            <a:r>
              <a:rPr lang="zh-CN" altLang="en-US" b="1" kern="0" dirty="0">
                <a:solidFill>
                  <a:sysClr val="window" lastClr="FFFFFF">
                    <a:lumMod val="95000"/>
                  </a:sysClr>
                </a:solidFill>
                <a:latin typeface="+mn-ea"/>
                <a:cs typeface="+mn-ea"/>
              </a:rPr>
              <a:t>添加您的标题</a:t>
            </a:r>
            <a:endParaRPr lang="zh-CN" altLang="en-US" sz="2800" b="1" kern="0" dirty="0">
              <a:solidFill>
                <a:sysClr val="window" lastClr="FFFFFF">
                  <a:lumMod val="95000"/>
                </a:sysClr>
              </a:solidFill>
              <a:latin typeface="Arial" panose="020B0604020202020204" pitchFamily="34" charset="0"/>
              <a:cs typeface="+mn-ea"/>
            </a:endParaRPr>
          </a:p>
        </p:txBody>
      </p:sp>
      <p:pic>
        <p:nvPicPr>
          <p:cNvPr id="31754" name="图片 2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45660" y="4860852"/>
            <a:ext cx="61269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5" name="图片 2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8816" y="4849740"/>
            <a:ext cx="61269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53"/>
          <p:cNvSpPr txBox="1">
            <a:spLocks noChangeArrowheads="1"/>
          </p:cNvSpPr>
          <p:nvPr/>
        </p:nvSpPr>
        <p:spPr bwMode="auto">
          <a:xfrm>
            <a:off x="3463116" y="4971975"/>
            <a:ext cx="1334914"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5" name="TextBox 53"/>
          <p:cNvSpPr txBox="1">
            <a:spLocks noChangeArrowheads="1"/>
          </p:cNvSpPr>
          <p:nvPr/>
        </p:nvSpPr>
        <p:spPr bwMode="auto">
          <a:xfrm>
            <a:off x="7251987" y="5013250"/>
            <a:ext cx="1334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24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10" presetClass="entr" presetSubtype="0" fill="hold" nodeType="withEffect">
                                  <p:stCondLst>
                                    <p:cond delay="2700"/>
                                  </p:stCondLst>
                                  <p:childTnLst>
                                    <p:set>
                                      <p:cBhvr>
                                        <p:cTn id="48" dur="1" fill="hold">
                                          <p:stCondLst>
                                            <p:cond delay="0"/>
                                          </p:stCondLst>
                                        </p:cTn>
                                        <p:tgtEl>
                                          <p:spTgt spid="31754"/>
                                        </p:tgtEl>
                                        <p:attrNameLst>
                                          <p:attrName>style.visibility</p:attrName>
                                        </p:attrNameLst>
                                      </p:cBhvr>
                                      <p:to>
                                        <p:strVal val="visible"/>
                                      </p:to>
                                    </p:set>
                                    <p:animEffect transition="in" filter="fade">
                                      <p:cBhvr>
                                        <p:cTn id="49" dur="500"/>
                                        <p:tgtEl>
                                          <p:spTgt spid="3175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330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par>
                                <p:cTn id="56" presetID="10" presetClass="entr" presetSubtype="0" fill="hold" grpId="0" nodeType="withEffect">
                                  <p:stCondLst>
                                    <p:cond delay="36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4" grpId="0" animBg="1"/>
      <p:bldP spid="15" grpId="0" animBg="1"/>
      <p:bldP spid="16" grpId="0" animBg="1"/>
      <p:bldP spid="20" grpId="0"/>
      <p:bldP spid="21"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6712" y="1521327"/>
            <a:ext cx="4440873" cy="4479948"/>
            <a:chOff x="2929892" y="860442"/>
            <a:chExt cx="3409739" cy="3409738"/>
          </a:xfrm>
        </p:grpSpPr>
        <p:sp>
          <p:nvSpPr>
            <p:cNvPr id="23" name="空心弧 22"/>
            <p:cNvSpPr/>
            <p:nvPr/>
          </p:nvSpPr>
          <p:spPr>
            <a:xfrm>
              <a:off x="2929892" y="860442"/>
              <a:ext cx="3409739" cy="3409738"/>
            </a:xfrm>
            <a:prstGeom prst="blockArc">
              <a:avLst>
                <a:gd name="adj1" fmla="val 1140662"/>
                <a:gd name="adj2" fmla="val 5047389"/>
                <a:gd name="adj3" fmla="val 26154"/>
              </a:avLst>
            </a:prstGeom>
            <a:gradFill flip="none" rotWithShape="1">
              <a:gsLst>
                <a:gs pos="100000">
                  <a:srgbClr val="C1C1C1"/>
                </a:gs>
                <a:gs pos="0">
                  <a:srgbClr val="D9D9D9"/>
                </a:gs>
              </a:gsLst>
              <a:path path="circle">
                <a:fillToRect l="100000" t="100000"/>
              </a:path>
              <a:tileRect r="-100000" b="-10000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5" name="文本框 34"/>
            <p:cNvSpPr txBox="1"/>
            <p:nvPr/>
          </p:nvSpPr>
          <p:spPr>
            <a:xfrm>
              <a:off x="4827430" y="3557523"/>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21" name="组合 20"/>
          <p:cNvGrpSpPr/>
          <p:nvPr/>
        </p:nvGrpSpPr>
        <p:grpSpPr>
          <a:xfrm>
            <a:off x="7971642" y="2834058"/>
            <a:ext cx="1674542" cy="1601472"/>
            <a:chOff x="6023394" y="2102380"/>
            <a:chExt cx="1175464" cy="1114366"/>
          </a:xfrm>
          <a:solidFill>
            <a:schemeClr val="accent2"/>
          </a:solidFill>
        </p:grpSpPr>
        <p:sp>
          <p:nvSpPr>
            <p:cNvPr id="39" name="右箭头 38"/>
            <p:cNvSpPr/>
            <p:nvPr/>
          </p:nvSpPr>
          <p:spPr>
            <a:xfrm>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40" name="文本框 39"/>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p>
          </p:txBody>
        </p:sp>
      </p:grpSp>
      <p:grpSp>
        <p:nvGrpSpPr>
          <p:cNvPr id="22" name="组合 21"/>
          <p:cNvGrpSpPr/>
          <p:nvPr/>
        </p:nvGrpSpPr>
        <p:grpSpPr>
          <a:xfrm>
            <a:off x="2404710" y="2895903"/>
            <a:ext cx="1674542" cy="1601472"/>
            <a:chOff x="6023394" y="2102380"/>
            <a:chExt cx="1175464" cy="1114366"/>
          </a:xfrm>
          <a:solidFill>
            <a:schemeClr val="accent1"/>
          </a:solidFill>
        </p:grpSpPr>
        <p:sp>
          <p:nvSpPr>
            <p:cNvPr id="37" name="右箭头 36"/>
            <p:cNvSpPr/>
            <p:nvPr/>
          </p:nvSpPr>
          <p:spPr>
            <a:xfrm flipH="1">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38" name="文本框 37"/>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p>
          </p:txBody>
        </p:sp>
      </p:grpSp>
      <p:sp>
        <p:nvSpPr>
          <p:cNvPr id="29" name="文本框 28"/>
          <p:cNvSpPr txBox="1"/>
          <p:nvPr/>
        </p:nvSpPr>
        <p:spPr>
          <a:xfrm>
            <a:off x="5080120" y="3521859"/>
            <a:ext cx="1955361" cy="444815"/>
          </a:xfrm>
          <a:prstGeom prst="rect">
            <a:avLst/>
          </a:prstGeom>
          <a:noFill/>
        </p:spPr>
        <p:txBody>
          <a:bodyPr wrap="square" lIns="119466" tIns="59733" rIns="119466" bIns="59733" rtlCol="0">
            <a:spAutoFit/>
          </a:bodyPr>
          <a:lstStyle/>
          <a:p>
            <a:pPr algn="ctr"/>
            <a:r>
              <a:rPr lang="zh-CN" altLang="en-US" sz="2100" b="1" dirty="0">
                <a:solidFill>
                  <a:schemeClr val="tx2"/>
                </a:solidFill>
                <a:latin typeface="+mn-ea"/>
                <a:cs typeface="+mn-ea"/>
              </a:rPr>
              <a:t>插入标签文本</a:t>
            </a:r>
          </a:p>
        </p:txBody>
      </p:sp>
      <p:grpSp>
        <p:nvGrpSpPr>
          <p:cNvPr id="8" name="组合 7"/>
          <p:cNvGrpSpPr/>
          <p:nvPr/>
        </p:nvGrpSpPr>
        <p:grpSpPr>
          <a:xfrm>
            <a:off x="3664891" y="1164348"/>
            <a:ext cx="4848278" cy="5064582"/>
            <a:chOff x="2813324" y="588741"/>
            <a:chExt cx="3722548" cy="3854710"/>
          </a:xfrm>
        </p:grpSpPr>
        <p:sp>
          <p:nvSpPr>
            <p:cNvPr id="28" name="环形箭头 27"/>
            <p:cNvSpPr/>
            <p:nvPr/>
          </p:nvSpPr>
          <p:spPr>
            <a:xfrm rot="3586347">
              <a:off x="2747243" y="654822"/>
              <a:ext cx="3854710" cy="3722548"/>
            </a:xfrm>
            <a:prstGeom prst="circularArrow">
              <a:avLst>
                <a:gd name="adj1" fmla="val 24453"/>
                <a:gd name="adj2" fmla="val 1294546"/>
                <a:gd name="adj3" fmla="val 20267486"/>
                <a:gd name="adj4" fmla="val 16014129"/>
                <a:gd name="adj5" fmla="val 17650"/>
              </a:avLst>
            </a:prstGeom>
            <a:solidFill>
              <a:schemeClr val="tx2"/>
            </a:solidFill>
            <a:ln>
              <a:noFill/>
            </a:ln>
            <a:effectLst>
              <a:outerShdw blurRad="50800" dist="25400" algn="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0" name="文本框 29"/>
            <p:cNvSpPr txBox="1"/>
            <p:nvPr/>
          </p:nvSpPr>
          <p:spPr>
            <a:xfrm>
              <a:off x="5548972" y="2418426"/>
              <a:ext cx="694451" cy="398229"/>
            </a:xfrm>
            <a:prstGeom prst="rect">
              <a:avLst/>
            </a:prstGeom>
            <a:noFill/>
          </p:spPr>
          <p:txBody>
            <a:bodyPr wrap="square" rtlCol="0">
              <a:spAutoFit/>
            </a:bodyPr>
            <a:lstStyle/>
            <a:p>
              <a:r>
                <a:rPr lang="zh-CN" altLang="en-US" sz="1400" dirty="0">
                  <a:solidFill>
                    <a:schemeClr val="bg1"/>
                  </a:solidFill>
                  <a:latin typeface="+mn-ea"/>
                  <a:cs typeface="+mn-ea"/>
                </a:rPr>
                <a:t>点击插入文本</a:t>
              </a:r>
            </a:p>
          </p:txBody>
        </p:sp>
      </p:grpSp>
      <p:grpSp>
        <p:nvGrpSpPr>
          <p:cNvPr id="4" name="组合 3"/>
          <p:cNvGrpSpPr/>
          <p:nvPr/>
        </p:nvGrpSpPr>
        <p:grpSpPr>
          <a:xfrm>
            <a:off x="3816709" y="1521326"/>
            <a:ext cx="4440873" cy="4479948"/>
            <a:chOff x="2929890" y="860441"/>
            <a:chExt cx="3409739" cy="3409738"/>
          </a:xfrm>
        </p:grpSpPr>
        <p:sp>
          <p:nvSpPr>
            <p:cNvPr id="24" name="空心弧 23"/>
            <p:cNvSpPr/>
            <p:nvPr/>
          </p:nvSpPr>
          <p:spPr>
            <a:xfrm>
              <a:off x="2929890" y="860441"/>
              <a:ext cx="3409739" cy="3409738"/>
            </a:xfrm>
            <a:prstGeom prst="blockArc">
              <a:avLst>
                <a:gd name="adj1" fmla="val 16010834"/>
                <a:gd name="adj2" fmla="val 19395561"/>
                <a:gd name="adj3" fmla="val 26154"/>
              </a:avLst>
            </a:prstGeom>
            <a:gradFill flip="none" rotWithShape="1">
              <a:gsLst>
                <a:gs pos="100000">
                  <a:schemeClr val="bg1">
                    <a:lumMod val="75000"/>
                  </a:schemeClr>
                </a:gs>
                <a:gs pos="0">
                  <a:schemeClr val="bg1">
                    <a:lumMod val="85000"/>
                  </a:scheme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1" name="文本框 30"/>
            <p:cNvSpPr txBox="1"/>
            <p:nvPr/>
          </p:nvSpPr>
          <p:spPr>
            <a:xfrm>
              <a:off x="4831440" y="1218554"/>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3" name="组合 2"/>
          <p:cNvGrpSpPr/>
          <p:nvPr/>
        </p:nvGrpSpPr>
        <p:grpSpPr>
          <a:xfrm>
            <a:off x="3816708" y="1521326"/>
            <a:ext cx="4440873" cy="4479948"/>
            <a:chOff x="2929889" y="860441"/>
            <a:chExt cx="3409739" cy="3409738"/>
          </a:xfrm>
        </p:grpSpPr>
        <p:sp>
          <p:nvSpPr>
            <p:cNvPr id="25" name="空心弧 24"/>
            <p:cNvSpPr/>
            <p:nvPr/>
          </p:nvSpPr>
          <p:spPr>
            <a:xfrm>
              <a:off x="2929889" y="860441"/>
              <a:ext cx="3409739" cy="3409738"/>
            </a:xfrm>
            <a:prstGeom prst="blockArc">
              <a:avLst>
                <a:gd name="adj1" fmla="val 12426747"/>
                <a:gd name="adj2" fmla="val 15847260"/>
                <a:gd name="adj3" fmla="val 26154"/>
              </a:avLst>
            </a:prstGeom>
            <a:gradFill flip="none" rotWithShape="1">
              <a:gsLst>
                <a:gs pos="100000">
                  <a:srgbClr val="C5C5C5"/>
                </a:gs>
                <a:gs pos="0">
                  <a:srgbClr val="D9D9D9"/>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2" name="文本框 31"/>
            <p:cNvSpPr txBox="1"/>
            <p:nvPr/>
          </p:nvSpPr>
          <p:spPr>
            <a:xfrm>
              <a:off x="3598480" y="1354363"/>
              <a:ext cx="694451" cy="398229"/>
            </a:xfrm>
            <a:prstGeom prst="rect">
              <a:avLst/>
            </a:prstGeom>
            <a:noFill/>
          </p:spPr>
          <p:txBody>
            <a:bodyPr wrap="square" rtlCol="0">
              <a:spAutoFit/>
            </a:bodyPr>
            <a:lstStyle/>
            <a:p>
              <a:r>
                <a:rPr lang="zh-CN" altLang="en-US" sz="1400" dirty="0">
                  <a:solidFill>
                    <a:schemeClr val="bg1">
                      <a:lumMod val="50000"/>
                    </a:schemeClr>
                  </a:solidFill>
                  <a:latin typeface="+mn-ea"/>
                  <a:cs typeface="+mn-ea"/>
                </a:rPr>
                <a:t>点击插入文本</a:t>
              </a:r>
            </a:p>
          </p:txBody>
        </p:sp>
      </p:grpSp>
      <p:grpSp>
        <p:nvGrpSpPr>
          <p:cNvPr id="2" name="组合 1"/>
          <p:cNvGrpSpPr/>
          <p:nvPr/>
        </p:nvGrpSpPr>
        <p:grpSpPr>
          <a:xfrm>
            <a:off x="3816707" y="1521323"/>
            <a:ext cx="4440873" cy="4479948"/>
            <a:chOff x="2929888" y="860439"/>
            <a:chExt cx="3409739" cy="3409738"/>
          </a:xfrm>
        </p:grpSpPr>
        <p:sp>
          <p:nvSpPr>
            <p:cNvPr id="26" name="空心弧 25"/>
            <p:cNvSpPr/>
            <p:nvPr/>
          </p:nvSpPr>
          <p:spPr>
            <a:xfrm>
              <a:off x="2929888" y="860439"/>
              <a:ext cx="3409739" cy="3409738"/>
            </a:xfrm>
            <a:prstGeom prst="blockArc">
              <a:avLst>
                <a:gd name="adj1" fmla="val 8833634"/>
                <a:gd name="adj2" fmla="val 12267924"/>
                <a:gd name="adj3" fmla="val 25855"/>
              </a:avLst>
            </a:prstGeom>
            <a:gradFill flip="none" rotWithShape="1">
              <a:gsLst>
                <a:gs pos="100000">
                  <a:srgbClr val="BEBEBE"/>
                </a:gs>
                <a:gs pos="0">
                  <a:srgbClr val="D0D0D0"/>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3" name="文本框 32"/>
            <p:cNvSpPr txBox="1"/>
            <p:nvPr/>
          </p:nvSpPr>
          <p:spPr>
            <a:xfrm>
              <a:off x="3178757" y="2633412"/>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7" name="组合 6"/>
          <p:cNvGrpSpPr/>
          <p:nvPr/>
        </p:nvGrpSpPr>
        <p:grpSpPr>
          <a:xfrm>
            <a:off x="3816707" y="1521318"/>
            <a:ext cx="4440873" cy="4479948"/>
            <a:chOff x="2929888" y="860435"/>
            <a:chExt cx="3409739" cy="3409738"/>
          </a:xfrm>
        </p:grpSpPr>
        <p:sp>
          <p:nvSpPr>
            <p:cNvPr id="27" name="空心弧 26"/>
            <p:cNvSpPr/>
            <p:nvPr/>
          </p:nvSpPr>
          <p:spPr>
            <a:xfrm>
              <a:off x="2929888" y="860435"/>
              <a:ext cx="3409739" cy="3409738"/>
            </a:xfrm>
            <a:prstGeom prst="blockArc">
              <a:avLst>
                <a:gd name="adj1" fmla="val 5202372"/>
                <a:gd name="adj2" fmla="val 8696403"/>
                <a:gd name="adj3" fmla="val 25709"/>
              </a:avLst>
            </a:prstGeom>
            <a:gradFill flip="none" rotWithShape="1">
              <a:gsLst>
                <a:gs pos="100000">
                  <a:srgbClr val="C0C0C0"/>
                </a:gs>
                <a:gs pos="0">
                  <a:srgbClr val="D5D5D5"/>
                </a:gs>
              </a:gsLst>
              <a:lin ang="189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4" name="文本框 33"/>
            <p:cNvSpPr txBox="1"/>
            <p:nvPr/>
          </p:nvSpPr>
          <p:spPr>
            <a:xfrm>
              <a:off x="3797418" y="3501895"/>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sp>
        <p:nvSpPr>
          <p:cNvPr id="36" name="椭圆 35"/>
          <p:cNvSpPr/>
          <p:nvPr/>
        </p:nvSpPr>
        <p:spPr>
          <a:xfrm>
            <a:off x="4573905" y="6194993"/>
            <a:ext cx="3101419" cy="553518"/>
          </a:xfrm>
          <a:prstGeom prst="ellipse">
            <a:avLst/>
          </a:prstGeom>
          <a:gradFill flip="none" rotWithShape="1">
            <a:gsLst>
              <a:gs pos="100000">
                <a:srgbClr val="A3A3A3">
                  <a:alpha val="0"/>
                </a:srgbClr>
              </a:gs>
              <a:gs pos="0">
                <a:srgbClr val="A3A3A3">
                  <a:alpha val="7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9466" tIns="59733" rIns="119466" bIns="59733" rtlCol="0" anchor="ctr"/>
          <a:lstStyle/>
          <a:p>
            <a:pPr algn="ctr"/>
            <a:endParaRPr lang="zh-CN" altLang="en-US" sz="2100">
              <a:cs typeface="+mn-ea"/>
            </a:endParaRPr>
          </a:p>
        </p:txBody>
      </p:sp>
      <p:sp>
        <p:nvSpPr>
          <p:cNvPr id="6" name="标题 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461529" y="1410345"/>
            <a:ext cx="1779879" cy="1820406"/>
            <a:chOff x="4192797" y="1073429"/>
            <a:chExt cx="1366606" cy="1385531"/>
          </a:xfrm>
        </p:grpSpPr>
        <p:grpSp>
          <p:nvGrpSpPr>
            <p:cNvPr id="34" name="组合 33"/>
            <p:cNvGrpSpPr/>
            <p:nvPr/>
          </p:nvGrpSpPr>
          <p:grpSpPr>
            <a:xfrm>
              <a:off x="4192797" y="1073429"/>
              <a:ext cx="1366606" cy="1385531"/>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5" name="泪滴形 44"/>
              <p:cNvSpPr/>
              <p:nvPr/>
            </p:nvSpPr>
            <p:spPr>
              <a:xfrm rot="8119616">
                <a:off x="5065848" y="780372"/>
                <a:ext cx="2051718" cy="2053636"/>
              </a:xfrm>
              <a:prstGeom prst="teardrop">
                <a:avLst>
                  <a:gd name="adj" fmla="val 101143"/>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9" name="Freeform 109"/>
            <p:cNvSpPr>
              <a:spLocks noEditPoints="1"/>
            </p:cNvSpPr>
            <p:nvPr/>
          </p:nvSpPr>
          <p:spPr bwMode="auto">
            <a:xfrm flipH="1">
              <a:off x="4754463" y="152269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30" name="组合 29"/>
            <p:cNvGrpSpPr/>
            <p:nvPr/>
          </p:nvGrpSpPr>
          <p:grpSpPr>
            <a:xfrm>
              <a:off x="4754463" y="1681878"/>
              <a:ext cx="32039" cy="125624"/>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6" name="组合 65"/>
          <p:cNvGrpSpPr/>
          <p:nvPr/>
        </p:nvGrpSpPr>
        <p:grpSpPr>
          <a:xfrm>
            <a:off x="5447570" y="4068530"/>
            <a:ext cx="1779879" cy="1820406"/>
            <a:chOff x="4182079" y="3096603"/>
            <a:chExt cx="1366606" cy="1385531"/>
          </a:xfrm>
        </p:grpSpPr>
        <p:grpSp>
          <p:nvGrpSpPr>
            <p:cNvPr id="35" name="组合 34"/>
            <p:cNvGrpSpPr/>
            <p:nvPr/>
          </p:nvGrpSpPr>
          <p:grpSpPr>
            <a:xfrm flipV="1">
              <a:off x="4182079" y="3096603"/>
              <a:ext cx="1366606" cy="1385531"/>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3" name="泪滴形 42"/>
              <p:cNvSpPr/>
              <p:nvPr/>
            </p:nvSpPr>
            <p:spPr>
              <a:xfrm rot="8119616">
                <a:off x="5065848" y="780372"/>
                <a:ext cx="2051718" cy="2053636"/>
              </a:xfrm>
              <a:prstGeom prst="teardrop">
                <a:avLst>
                  <a:gd name="adj" fmla="val 101143"/>
                </a:avLst>
              </a:prstGeom>
              <a:solidFill>
                <a:schemeClr val="accent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grpSp>
          <p:nvGrpSpPr>
            <p:cNvPr id="61" name="组合 60"/>
            <p:cNvGrpSpPr/>
            <p:nvPr/>
          </p:nvGrpSpPr>
          <p:grpSpPr>
            <a:xfrm>
              <a:off x="4765181" y="3745139"/>
              <a:ext cx="221837" cy="284803"/>
              <a:chOff x="4765181" y="3745139"/>
              <a:chExt cx="221837" cy="284803"/>
            </a:xfrm>
          </p:grpSpPr>
          <p:sp>
            <p:nvSpPr>
              <p:cNvPr id="14" name="Freeform 109"/>
              <p:cNvSpPr>
                <a:spLocks noEditPoints="1"/>
              </p:cNvSpPr>
              <p:nvPr/>
            </p:nvSpPr>
            <p:spPr bwMode="auto">
              <a:xfrm flipH="1">
                <a:off x="4765181" y="374513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15" name="组合 14"/>
              <p:cNvGrpSpPr/>
              <p:nvPr/>
            </p:nvGrpSpPr>
            <p:grpSpPr>
              <a:xfrm>
                <a:off x="4765181" y="3904318"/>
                <a:ext cx="32039" cy="125624"/>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grpSp>
        <p:nvGrpSpPr>
          <p:cNvPr id="59" name="组合 58"/>
          <p:cNvGrpSpPr/>
          <p:nvPr/>
        </p:nvGrpSpPr>
        <p:grpSpPr>
          <a:xfrm>
            <a:off x="4091077" y="2758021"/>
            <a:ext cx="1820563" cy="1779726"/>
            <a:chOff x="3140552" y="2099160"/>
            <a:chExt cx="1397843" cy="1354569"/>
          </a:xfrm>
        </p:grpSpPr>
        <p:grpSp>
          <p:nvGrpSpPr>
            <p:cNvPr id="37" name="组合 36"/>
            <p:cNvGrpSpPr/>
            <p:nvPr/>
          </p:nvGrpSpPr>
          <p:grpSpPr>
            <a:xfrm rot="16200000">
              <a:off x="3162189" y="2077523"/>
              <a:ext cx="1354569" cy="1397843"/>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39" name="泪滴形 38"/>
              <p:cNvSpPr/>
              <p:nvPr/>
            </p:nvSpPr>
            <p:spPr>
              <a:xfrm rot="8119616">
                <a:off x="5065848" y="780372"/>
                <a:ext cx="2051718" cy="2053636"/>
              </a:xfrm>
              <a:prstGeom prst="teardrop">
                <a:avLst>
                  <a:gd name="adj" fmla="val 101143"/>
                </a:avLst>
              </a:prstGeom>
              <a:solidFill>
                <a:schemeClr val="tx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4" name="Freeform 109"/>
            <p:cNvSpPr>
              <a:spLocks noEditPoints="1"/>
            </p:cNvSpPr>
            <p:nvPr/>
          </p:nvSpPr>
          <p:spPr bwMode="auto">
            <a:xfrm flipH="1">
              <a:off x="3541897" y="2636214"/>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5" name="组合 24"/>
            <p:cNvGrpSpPr/>
            <p:nvPr/>
          </p:nvGrpSpPr>
          <p:grpSpPr>
            <a:xfrm>
              <a:off x="3541897" y="2795393"/>
              <a:ext cx="32039" cy="125624"/>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8" name="组合 7"/>
          <p:cNvGrpSpPr/>
          <p:nvPr/>
        </p:nvGrpSpPr>
        <p:grpSpPr>
          <a:xfrm>
            <a:off x="6791299" y="2758024"/>
            <a:ext cx="1820563" cy="1779726"/>
            <a:chOff x="5213805" y="2099162"/>
            <a:chExt cx="1397843" cy="1354569"/>
          </a:xfrm>
        </p:grpSpPr>
        <p:grpSp>
          <p:nvGrpSpPr>
            <p:cNvPr id="36" name="组合 35"/>
            <p:cNvGrpSpPr/>
            <p:nvPr/>
          </p:nvGrpSpPr>
          <p:grpSpPr>
            <a:xfrm rot="5400000">
              <a:off x="5235442" y="2077525"/>
              <a:ext cx="1354569" cy="1397843"/>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1" name="泪滴形 40"/>
              <p:cNvSpPr/>
              <p:nvPr/>
            </p:nvSpPr>
            <p:spPr>
              <a:xfrm rot="8119616">
                <a:off x="5065849" y="780373"/>
                <a:ext cx="2051717" cy="2053636"/>
              </a:xfrm>
              <a:prstGeom prst="teardrop">
                <a:avLst>
                  <a:gd name="adj" fmla="val 101143"/>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19" name="Freeform 109"/>
            <p:cNvSpPr>
              <a:spLocks noEditPoints="1"/>
            </p:cNvSpPr>
            <p:nvPr/>
          </p:nvSpPr>
          <p:spPr bwMode="auto">
            <a:xfrm flipH="1">
              <a:off x="5986165" y="259664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0" name="组合 19"/>
            <p:cNvGrpSpPr/>
            <p:nvPr/>
          </p:nvGrpSpPr>
          <p:grpSpPr>
            <a:xfrm>
              <a:off x="5986165" y="2755828"/>
              <a:ext cx="32039" cy="125624"/>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3" name="组合 62"/>
          <p:cNvGrpSpPr/>
          <p:nvPr/>
        </p:nvGrpSpPr>
        <p:grpSpPr>
          <a:xfrm>
            <a:off x="7366699" y="1417320"/>
            <a:ext cx="4071529" cy="1400819"/>
            <a:chOff x="5655602" y="1078737"/>
            <a:chExt cx="3126154" cy="1066179"/>
          </a:xfrm>
        </p:grpSpPr>
        <p:pic>
          <p:nvPicPr>
            <p:cNvPr id="46" name="图片 45"/>
            <p:cNvPicPr>
              <a:picLocks noChangeAspect="1"/>
            </p:cNvPicPr>
            <p:nvPr/>
          </p:nvPicPr>
          <p:blipFill>
            <a:blip r:embed="rId3" cstate="print"/>
            <a:stretch>
              <a:fillRect/>
            </a:stretch>
          </p:blipFill>
          <p:spPr>
            <a:xfrm>
              <a:off x="5655602" y="1330988"/>
              <a:ext cx="3126154" cy="668225"/>
            </a:xfrm>
            <a:prstGeom prst="rect">
              <a:avLst/>
            </a:prstGeom>
          </p:spPr>
        </p:pic>
        <p:sp>
          <p:nvSpPr>
            <p:cNvPr id="50" name="文本框 49"/>
            <p:cNvSpPr txBox="1"/>
            <p:nvPr/>
          </p:nvSpPr>
          <p:spPr>
            <a:xfrm>
              <a:off x="6528373" y="1078737"/>
              <a:ext cx="1780794" cy="281103"/>
            </a:xfrm>
            <a:prstGeom prst="rect">
              <a:avLst/>
            </a:prstGeom>
            <a:noFill/>
          </p:spPr>
          <p:txBody>
            <a:bodyPr wrap="square" rtlCol="0">
              <a:spAutoFit/>
            </a:bodyPr>
            <a:lstStyle/>
            <a:p>
              <a:r>
                <a:rPr lang="zh-CN" altLang="en-US" b="1" dirty="0">
                  <a:solidFill>
                    <a:schemeClr val="accent2"/>
                  </a:solidFill>
                  <a:latin typeface="+mn-ea"/>
                  <a:cs typeface="+mn-ea"/>
                </a:rPr>
                <a:t>点击添加标题</a:t>
              </a:r>
            </a:p>
          </p:txBody>
        </p:sp>
        <p:sp>
          <p:nvSpPr>
            <p:cNvPr id="51" name="文本框 50"/>
            <p:cNvSpPr txBox="1"/>
            <p:nvPr/>
          </p:nvSpPr>
          <p:spPr>
            <a:xfrm>
              <a:off x="6523904" y="1396506"/>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p>
            <a:p>
              <a:r>
                <a:rPr lang="zh-CN" altLang="en-US" sz="1400" dirty="0">
                  <a:solidFill>
                    <a:schemeClr val="tx1">
                      <a:lumMod val="50000"/>
                      <a:lumOff val="50000"/>
                    </a:schemeClr>
                  </a:solidFill>
                  <a:latin typeface="+mn-ea"/>
                  <a:cs typeface="+mn-ea"/>
                </a:rPr>
                <a:t>点击添加文本</a:t>
              </a:r>
            </a:p>
            <a:p>
              <a:endParaRPr lang="zh-CN" altLang="en-US" sz="1400" dirty="0">
                <a:solidFill>
                  <a:schemeClr val="tx1">
                    <a:lumMod val="50000"/>
                    <a:lumOff val="50000"/>
                  </a:schemeClr>
                </a:solidFill>
                <a:latin typeface="+mn-ea"/>
                <a:cs typeface="+mn-ea"/>
              </a:endParaRPr>
            </a:p>
          </p:txBody>
        </p:sp>
      </p:grpSp>
      <p:grpSp>
        <p:nvGrpSpPr>
          <p:cNvPr id="64" name="组合 63"/>
          <p:cNvGrpSpPr/>
          <p:nvPr/>
        </p:nvGrpSpPr>
        <p:grpSpPr>
          <a:xfrm>
            <a:off x="7366699" y="4710022"/>
            <a:ext cx="4071529" cy="1857800"/>
            <a:chOff x="5655602" y="3584850"/>
            <a:chExt cx="3126154" cy="1413992"/>
          </a:xfrm>
        </p:grpSpPr>
        <p:pic>
          <p:nvPicPr>
            <p:cNvPr id="47" name="图片 46"/>
            <p:cNvPicPr>
              <a:picLocks noChangeAspect="1"/>
            </p:cNvPicPr>
            <p:nvPr/>
          </p:nvPicPr>
          <p:blipFill>
            <a:blip r:embed="rId3" cstate="print"/>
            <a:stretch>
              <a:fillRect/>
            </a:stretch>
          </p:blipFill>
          <p:spPr>
            <a:xfrm flipV="1">
              <a:off x="5655602" y="3584850"/>
              <a:ext cx="3126154" cy="668225"/>
            </a:xfrm>
            <a:prstGeom prst="rect">
              <a:avLst/>
            </a:prstGeom>
          </p:spPr>
        </p:pic>
        <p:sp>
          <p:nvSpPr>
            <p:cNvPr id="52" name="文本框 51"/>
            <p:cNvSpPr txBox="1"/>
            <p:nvPr/>
          </p:nvSpPr>
          <p:spPr>
            <a:xfrm>
              <a:off x="6528373" y="3932663"/>
              <a:ext cx="1780794" cy="281103"/>
            </a:xfrm>
            <a:prstGeom prst="rect">
              <a:avLst/>
            </a:prstGeom>
            <a:noFill/>
          </p:spPr>
          <p:txBody>
            <a:bodyPr wrap="square" rtlCol="0">
              <a:spAutoFit/>
            </a:bodyPr>
            <a:lstStyle/>
            <a:p>
              <a:r>
                <a:rPr lang="zh-CN" altLang="en-US" b="1" dirty="0">
                  <a:solidFill>
                    <a:schemeClr val="accent3"/>
                  </a:solidFill>
                  <a:latin typeface="+mn-ea"/>
                  <a:cs typeface="+mn-ea"/>
                </a:rPr>
                <a:t>点击添加标题</a:t>
              </a:r>
            </a:p>
          </p:txBody>
        </p:sp>
        <p:sp>
          <p:nvSpPr>
            <p:cNvPr id="53" name="文本框 52"/>
            <p:cNvSpPr txBox="1"/>
            <p:nvPr/>
          </p:nvSpPr>
          <p:spPr>
            <a:xfrm>
              <a:off x="6523904" y="4250432"/>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p>
            <a:p>
              <a:r>
                <a:rPr lang="zh-CN" altLang="en-US" sz="1400" dirty="0">
                  <a:solidFill>
                    <a:schemeClr val="tx1">
                      <a:lumMod val="50000"/>
                      <a:lumOff val="50000"/>
                    </a:schemeClr>
                  </a:solidFill>
                  <a:latin typeface="+mn-ea"/>
                  <a:cs typeface="+mn-ea"/>
                </a:rPr>
                <a:t>点击添加文本</a:t>
              </a:r>
            </a:p>
            <a:p>
              <a:endParaRPr lang="zh-CN" altLang="en-US" sz="1400" dirty="0">
                <a:solidFill>
                  <a:schemeClr val="tx1">
                    <a:lumMod val="50000"/>
                    <a:lumOff val="50000"/>
                  </a:schemeClr>
                </a:solidFill>
                <a:latin typeface="+mn-ea"/>
                <a:cs typeface="+mn-ea"/>
              </a:endParaRPr>
            </a:p>
          </p:txBody>
        </p:sp>
      </p:grpSp>
      <p:grpSp>
        <p:nvGrpSpPr>
          <p:cNvPr id="62" name="组合 61"/>
          <p:cNvGrpSpPr/>
          <p:nvPr/>
        </p:nvGrpSpPr>
        <p:grpSpPr>
          <a:xfrm>
            <a:off x="1313482" y="1405239"/>
            <a:ext cx="4071529" cy="1402538"/>
            <a:chOff x="1007892" y="1069543"/>
            <a:chExt cx="3126154" cy="1067487"/>
          </a:xfrm>
        </p:grpSpPr>
        <p:pic>
          <p:nvPicPr>
            <p:cNvPr id="48" name="图片 47"/>
            <p:cNvPicPr>
              <a:picLocks noChangeAspect="1"/>
            </p:cNvPicPr>
            <p:nvPr/>
          </p:nvPicPr>
          <p:blipFill>
            <a:blip r:embed="rId3" cstate="print"/>
            <a:stretch>
              <a:fillRect/>
            </a:stretch>
          </p:blipFill>
          <p:spPr>
            <a:xfrm flipH="1">
              <a:off x="1007892" y="1328949"/>
              <a:ext cx="3126154" cy="668225"/>
            </a:xfrm>
            <a:prstGeom prst="rect">
              <a:avLst/>
            </a:prstGeom>
          </p:spPr>
        </p:pic>
        <p:sp>
          <p:nvSpPr>
            <p:cNvPr id="54" name="文本框 53"/>
            <p:cNvSpPr txBox="1"/>
            <p:nvPr/>
          </p:nvSpPr>
          <p:spPr>
            <a:xfrm>
              <a:off x="1539772" y="1069543"/>
              <a:ext cx="1780794" cy="281103"/>
            </a:xfrm>
            <a:prstGeom prst="rect">
              <a:avLst/>
            </a:prstGeom>
            <a:noFill/>
          </p:spPr>
          <p:txBody>
            <a:bodyPr wrap="square" rtlCol="0">
              <a:spAutoFit/>
            </a:bodyPr>
            <a:lstStyle/>
            <a:p>
              <a:pPr algn="r"/>
              <a:r>
                <a:rPr lang="zh-CN" altLang="en-US" b="1" dirty="0">
                  <a:solidFill>
                    <a:schemeClr val="accent1"/>
                  </a:solidFill>
                  <a:latin typeface="+mn-ea"/>
                  <a:cs typeface="+mn-ea"/>
                </a:rPr>
                <a:t>点击添加标题</a:t>
              </a:r>
            </a:p>
          </p:txBody>
        </p:sp>
        <p:sp>
          <p:nvSpPr>
            <p:cNvPr id="55" name="文本框 54"/>
            <p:cNvSpPr txBox="1"/>
            <p:nvPr/>
          </p:nvSpPr>
          <p:spPr>
            <a:xfrm>
              <a:off x="1704186" y="1388620"/>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p>
            <a:p>
              <a:pPr algn="r"/>
              <a:r>
                <a:rPr lang="zh-CN" altLang="en-US" sz="1400" dirty="0">
                  <a:solidFill>
                    <a:schemeClr val="tx1">
                      <a:lumMod val="50000"/>
                      <a:lumOff val="50000"/>
                    </a:schemeClr>
                  </a:solidFill>
                  <a:latin typeface="+mn-ea"/>
                  <a:cs typeface="+mn-ea"/>
                </a:rPr>
                <a:t>点击添加文本</a:t>
              </a:r>
            </a:p>
            <a:p>
              <a:pPr algn="r"/>
              <a:endParaRPr lang="zh-CN" altLang="en-US" sz="1400" dirty="0">
                <a:solidFill>
                  <a:schemeClr val="tx1">
                    <a:lumMod val="50000"/>
                    <a:lumOff val="50000"/>
                  </a:schemeClr>
                </a:solidFill>
                <a:latin typeface="+mn-ea"/>
                <a:cs typeface="+mn-ea"/>
              </a:endParaRPr>
            </a:p>
          </p:txBody>
        </p:sp>
      </p:grpSp>
      <p:grpSp>
        <p:nvGrpSpPr>
          <p:cNvPr id="65" name="组合 64"/>
          <p:cNvGrpSpPr/>
          <p:nvPr/>
        </p:nvGrpSpPr>
        <p:grpSpPr>
          <a:xfrm>
            <a:off x="1311131" y="4710024"/>
            <a:ext cx="4071529" cy="1802663"/>
            <a:chOff x="1006087" y="3584850"/>
            <a:chExt cx="3126154" cy="1372027"/>
          </a:xfrm>
        </p:grpSpPr>
        <p:pic>
          <p:nvPicPr>
            <p:cNvPr id="49" name="图片 48"/>
            <p:cNvPicPr>
              <a:picLocks noChangeAspect="1"/>
            </p:cNvPicPr>
            <p:nvPr/>
          </p:nvPicPr>
          <p:blipFill>
            <a:blip r:embed="rId3" cstate="print"/>
            <a:stretch>
              <a:fillRect/>
            </a:stretch>
          </p:blipFill>
          <p:spPr>
            <a:xfrm rot="10800000">
              <a:off x="1006087" y="3584850"/>
              <a:ext cx="3126154" cy="668225"/>
            </a:xfrm>
            <a:prstGeom prst="rect">
              <a:avLst/>
            </a:prstGeom>
          </p:spPr>
        </p:pic>
        <p:sp>
          <p:nvSpPr>
            <p:cNvPr id="56" name="文本框 55"/>
            <p:cNvSpPr txBox="1"/>
            <p:nvPr/>
          </p:nvSpPr>
          <p:spPr>
            <a:xfrm>
              <a:off x="1519202" y="3889390"/>
              <a:ext cx="1780794" cy="281103"/>
            </a:xfrm>
            <a:prstGeom prst="rect">
              <a:avLst/>
            </a:prstGeom>
            <a:noFill/>
          </p:spPr>
          <p:txBody>
            <a:bodyPr wrap="square" rtlCol="0">
              <a:spAutoFit/>
            </a:bodyPr>
            <a:lstStyle/>
            <a:p>
              <a:pPr algn="r"/>
              <a:r>
                <a:rPr lang="zh-CN" altLang="en-US" b="1" dirty="0">
                  <a:solidFill>
                    <a:schemeClr val="tx2"/>
                  </a:solidFill>
                  <a:latin typeface="+mn-ea"/>
                  <a:cs typeface="+mn-ea"/>
                </a:rPr>
                <a:t>点击添加标题</a:t>
              </a:r>
            </a:p>
          </p:txBody>
        </p:sp>
        <p:sp>
          <p:nvSpPr>
            <p:cNvPr id="57" name="文本框 56"/>
            <p:cNvSpPr txBox="1"/>
            <p:nvPr/>
          </p:nvSpPr>
          <p:spPr>
            <a:xfrm>
              <a:off x="1683616" y="4208467"/>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p>
            <a:p>
              <a:pPr algn="r"/>
              <a:r>
                <a:rPr lang="zh-CN" altLang="en-US" sz="1400" dirty="0">
                  <a:solidFill>
                    <a:schemeClr val="tx1">
                      <a:lumMod val="50000"/>
                      <a:lumOff val="50000"/>
                    </a:schemeClr>
                  </a:solidFill>
                  <a:latin typeface="+mn-ea"/>
                  <a:cs typeface="+mn-ea"/>
                </a:rPr>
                <a:t>点击添加文本</a:t>
              </a:r>
            </a:p>
            <a:p>
              <a:pPr algn="r"/>
              <a:endParaRPr lang="zh-CN" altLang="en-US" sz="14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0-#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1+#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0-#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061204"/>
            <a:ext cx="12192000" cy="2807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 name="组合 2"/>
          <p:cNvGrpSpPr/>
          <p:nvPr/>
        </p:nvGrpSpPr>
        <p:grpSpPr>
          <a:xfrm>
            <a:off x="6993894" y="-130399"/>
            <a:ext cx="1140380" cy="1140380"/>
            <a:chOff x="304800" y="673100"/>
            <a:chExt cx="4000500" cy="4000500"/>
          </a:xfrm>
          <a:effectLst>
            <a:outerShdw blurRad="444500" dist="127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 name="组合 5"/>
          <p:cNvGrpSpPr/>
          <p:nvPr/>
        </p:nvGrpSpPr>
        <p:grpSpPr>
          <a:xfrm>
            <a:off x="6263954" y="698651"/>
            <a:ext cx="863872" cy="863872"/>
            <a:chOff x="304800" y="673100"/>
            <a:chExt cx="4000500" cy="4000500"/>
          </a:xfrm>
          <a:effectLst>
            <a:outerShdw blurRad="444500" dist="127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9" name="组合 8"/>
          <p:cNvGrpSpPr/>
          <p:nvPr/>
        </p:nvGrpSpPr>
        <p:grpSpPr>
          <a:xfrm>
            <a:off x="4250801" y="7856"/>
            <a:ext cx="863872" cy="863872"/>
            <a:chOff x="304800" y="673100"/>
            <a:chExt cx="4000500" cy="4000500"/>
          </a:xfrm>
          <a:effectLst>
            <a:outerShdw blurRad="444500" dist="127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4768360" y="1167090"/>
            <a:ext cx="431937" cy="431937"/>
            <a:chOff x="304800" y="673100"/>
            <a:chExt cx="4000500" cy="4000500"/>
          </a:xfrm>
          <a:effectLst>
            <a:outerShdw blurRad="444500" dist="127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5" name="组合 14"/>
          <p:cNvGrpSpPr/>
          <p:nvPr/>
        </p:nvGrpSpPr>
        <p:grpSpPr>
          <a:xfrm>
            <a:off x="4542479" y="-1754226"/>
            <a:ext cx="3137285" cy="3137285"/>
            <a:chOff x="304800" y="673100"/>
            <a:chExt cx="4000500" cy="4000500"/>
          </a:xfrm>
          <a:effectLst>
            <a:outerShdw blurRad="444500" dist="127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8" name="TextBox 59"/>
          <p:cNvSpPr txBox="1">
            <a:spLocks noChangeArrowheads="1"/>
          </p:cNvSpPr>
          <p:nvPr/>
        </p:nvSpPr>
        <p:spPr bwMode="auto">
          <a:xfrm>
            <a:off x="4440247" y="-26484"/>
            <a:ext cx="3311506" cy="12615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4800" b="1" kern="0" dirty="0">
                <a:solidFill>
                  <a:schemeClr val="tx2"/>
                </a:solidFill>
                <a:latin typeface="微软雅黑" panose="020B0503020204020204" pitchFamily="34" charset="-122"/>
                <a:ea typeface="微软雅黑" panose="020B0503020204020204" pitchFamily="34" charset="-122"/>
              </a:rPr>
              <a:t>目录</a:t>
            </a:r>
            <a:r>
              <a:rPr lang="zh-CN" altLang="en-US" sz="4000" b="1" kern="0" dirty="0">
                <a:solidFill>
                  <a:schemeClr val="tx2"/>
                </a:solidFill>
                <a:latin typeface="微软雅黑" panose="020B0503020204020204" pitchFamily="34" charset="-122"/>
                <a:ea typeface="微软雅黑" panose="020B0503020204020204" pitchFamily="34" charset="-122"/>
              </a:rPr>
              <a:t> </a:t>
            </a:r>
            <a:endParaRPr lang="en-US" altLang="zh-CN" sz="4000" b="1" kern="0" dirty="0">
              <a:solidFill>
                <a:schemeClr val="tx2"/>
              </a:solidFill>
              <a:latin typeface="微软雅黑" panose="020B0503020204020204" pitchFamily="34" charset="-122"/>
              <a:ea typeface="微软雅黑" panose="020B0503020204020204" pitchFamily="34" charset="-122"/>
            </a:endParaRPr>
          </a:p>
          <a:p>
            <a:pPr algn="ctr" defTabSz="913765">
              <a:defRPr/>
            </a:pPr>
            <a:r>
              <a:rPr lang="en-US" altLang="zh-CN" sz="2800" kern="0" dirty="0">
                <a:solidFill>
                  <a:schemeClr val="tx2"/>
                </a:solidFill>
                <a:latin typeface="微软雅黑" panose="020B0503020204020204" pitchFamily="34" charset="-122"/>
                <a:ea typeface="微软雅黑" panose="020B0503020204020204" pitchFamily="34" charset="-122"/>
              </a:rPr>
              <a:t>Contents</a:t>
            </a:r>
            <a:endParaRPr lang="en-US" altLang="ko-KR" sz="2800" kern="0" dirty="0">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560678" y="2570853"/>
            <a:ext cx="1140380" cy="1140380"/>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p:nvGrpSpPr>
        <p:grpSpPr>
          <a:xfrm>
            <a:off x="2383255" y="2606331"/>
            <a:ext cx="287957" cy="2879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5" name="组合 24"/>
          <p:cNvGrpSpPr/>
          <p:nvPr/>
        </p:nvGrpSpPr>
        <p:grpSpPr>
          <a:xfrm>
            <a:off x="1456828" y="3213032"/>
            <a:ext cx="212825" cy="212825"/>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8" name="组合 27"/>
          <p:cNvGrpSpPr/>
          <p:nvPr/>
        </p:nvGrpSpPr>
        <p:grpSpPr>
          <a:xfrm>
            <a:off x="1347852" y="3069054"/>
            <a:ext cx="124455" cy="12445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KSO_Shape"/>
          <p:cNvSpPr/>
          <p:nvPr/>
        </p:nvSpPr>
        <p:spPr bwMode="auto">
          <a:xfrm>
            <a:off x="1782836" y="2974656"/>
            <a:ext cx="650325" cy="44655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32" name="文本框 9"/>
          <p:cNvSpPr txBox="1"/>
          <p:nvPr/>
        </p:nvSpPr>
        <p:spPr>
          <a:xfrm>
            <a:off x="1056753"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33" name="组合 32"/>
          <p:cNvGrpSpPr/>
          <p:nvPr/>
        </p:nvGrpSpPr>
        <p:grpSpPr>
          <a:xfrm>
            <a:off x="3587825" y="2565129"/>
            <a:ext cx="1140380" cy="1140380"/>
            <a:chOff x="304800" y="673100"/>
            <a:chExt cx="4000500" cy="4000500"/>
          </a:xfrm>
          <a:effectLst>
            <a:outerShdw blurRad="444500" dist="127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6" name="组合 35"/>
          <p:cNvGrpSpPr/>
          <p:nvPr/>
        </p:nvGrpSpPr>
        <p:grpSpPr>
          <a:xfrm>
            <a:off x="4410402" y="2600608"/>
            <a:ext cx="287957" cy="28795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9" name="组合 38"/>
          <p:cNvGrpSpPr/>
          <p:nvPr/>
        </p:nvGrpSpPr>
        <p:grpSpPr>
          <a:xfrm>
            <a:off x="3483975" y="3207309"/>
            <a:ext cx="212825" cy="21282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42" name="组合 41"/>
          <p:cNvGrpSpPr/>
          <p:nvPr/>
        </p:nvGrpSpPr>
        <p:grpSpPr>
          <a:xfrm>
            <a:off x="3374999" y="3063331"/>
            <a:ext cx="124455" cy="12445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5" name="KSO_Shape"/>
          <p:cNvSpPr/>
          <p:nvPr/>
        </p:nvSpPr>
        <p:spPr bwMode="auto">
          <a:xfrm>
            <a:off x="3844405" y="2917979"/>
            <a:ext cx="627217" cy="53417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46" name="文本框 9"/>
          <p:cNvSpPr txBox="1"/>
          <p:nvPr/>
        </p:nvSpPr>
        <p:spPr>
          <a:xfrm>
            <a:off x="30576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47" name="组合 46"/>
          <p:cNvGrpSpPr/>
          <p:nvPr/>
        </p:nvGrpSpPr>
        <p:grpSpPr>
          <a:xfrm>
            <a:off x="5531535" y="2576577"/>
            <a:ext cx="1140380" cy="1140380"/>
            <a:chOff x="304800" y="673100"/>
            <a:chExt cx="4000500" cy="4000500"/>
          </a:xfrm>
          <a:effectLst>
            <a:outerShdw blurRad="444500" dist="127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0" name="组合 49"/>
          <p:cNvGrpSpPr/>
          <p:nvPr/>
        </p:nvGrpSpPr>
        <p:grpSpPr>
          <a:xfrm>
            <a:off x="6354112" y="2612056"/>
            <a:ext cx="287957" cy="2879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3" name="组合 52"/>
          <p:cNvGrpSpPr/>
          <p:nvPr/>
        </p:nvGrpSpPr>
        <p:grpSpPr>
          <a:xfrm>
            <a:off x="5427685" y="3218757"/>
            <a:ext cx="212825" cy="21282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6" name="组合 55"/>
          <p:cNvGrpSpPr/>
          <p:nvPr/>
        </p:nvGrpSpPr>
        <p:grpSpPr>
          <a:xfrm>
            <a:off x="5318709" y="3074779"/>
            <a:ext cx="124455" cy="12445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9" name="KSO_Shape"/>
          <p:cNvSpPr/>
          <p:nvPr/>
        </p:nvSpPr>
        <p:spPr bwMode="auto">
          <a:xfrm>
            <a:off x="5791405" y="2853086"/>
            <a:ext cx="664542" cy="65789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60" name="文本框 9"/>
          <p:cNvSpPr txBox="1"/>
          <p:nvPr/>
        </p:nvSpPr>
        <p:spPr>
          <a:xfrm>
            <a:off x="50733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61" name="组合 60"/>
          <p:cNvGrpSpPr/>
          <p:nvPr/>
        </p:nvGrpSpPr>
        <p:grpSpPr>
          <a:xfrm>
            <a:off x="7547234" y="2565129"/>
            <a:ext cx="1140380" cy="1140380"/>
            <a:chOff x="304800" y="673100"/>
            <a:chExt cx="4000500" cy="4000500"/>
          </a:xfrm>
          <a:effectLst>
            <a:outerShdw blurRad="444500" dist="127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4" name="组合 63"/>
          <p:cNvGrpSpPr/>
          <p:nvPr/>
        </p:nvGrpSpPr>
        <p:grpSpPr>
          <a:xfrm>
            <a:off x="8369811" y="2600608"/>
            <a:ext cx="287957" cy="287957"/>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7" name="组合 66"/>
          <p:cNvGrpSpPr/>
          <p:nvPr/>
        </p:nvGrpSpPr>
        <p:grpSpPr>
          <a:xfrm>
            <a:off x="7443384" y="3207309"/>
            <a:ext cx="212825" cy="21282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0" name="组合 69"/>
          <p:cNvGrpSpPr/>
          <p:nvPr/>
        </p:nvGrpSpPr>
        <p:grpSpPr>
          <a:xfrm>
            <a:off x="7334408" y="3063331"/>
            <a:ext cx="124455" cy="124455"/>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3" name="KSO_Shape"/>
          <p:cNvSpPr/>
          <p:nvPr/>
        </p:nvSpPr>
        <p:spPr bwMode="auto">
          <a:xfrm>
            <a:off x="7823742" y="2853086"/>
            <a:ext cx="647903" cy="5507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4" name="文本框 9"/>
          <p:cNvSpPr txBox="1"/>
          <p:nvPr/>
        </p:nvSpPr>
        <p:spPr>
          <a:xfrm>
            <a:off x="7089046"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75" name="组合 74"/>
          <p:cNvGrpSpPr/>
          <p:nvPr/>
        </p:nvGrpSpPr>
        <p:grpSpPr>
          <a:xfrm>
            <a:off x="9562933" y="2493140"/>
            <a:ext cx="1140380" cy="1140380"/>
            <a:chOff x="304800" y="673100"/>
            <a:chExt cx="4000500" cy="4000500"/>
          </a:xfrm>
          <a:effectLst>
            <a:outerShdw blurRad="444500" dist="127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8" name="组合 77"/>
          <p:cNvGrpSpPr/>
          <p:nvPr/>
        </p:nvGrpSpPr>
        <p:grpSpPr>
          <a:xfrm>
            <a:off x="10385510" y="2528618"/>
            <a:ext cx="287957" cy="287957"/>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1" name="组合 80"/>
          <p:cNvGrpSpPr/>
          <p:nvPr/>
        </p:nvGrpSpPr>
        <p:grpSpPr>
          <a:xfrm>
            <a:off x="9459083" y="3135319"/>
            <a:ext cx="212825" cy="21282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4" name="组合 83"/>
          <p:cNvGrpSpPr/>
          <p:nvPr/>
        </p:nvGrpSpPr>
        <p:grpSpPr>
          <a:xfrm>
            <a:off x="9350107" y="2991341"/>
            <a:ext cx="124455" cy="124455"/>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87" name="KSO_Shape"/>
          <p:cNvSpPr/>
          <p:nvPr/>
        </p:nvSpPr>
        <p:spPr bwMode="auto">
          <a:xfrm>
            <a:off x="9839441" y="2781097"/>
            <a:ext cx="574118" cy="55115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88" name="文本框 9"/>
          <p:cNvSpPr txBox="1"/>
          <p:nvPr/>
        </p:nvSpPr>
        <p:spPr>
          <a:xfrm>
            <a:off x="9104745"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53" presetClass="entr" presetSubtype="16" fill="hold" nodeType="withEffect">
                                  <p:stCondLst>
                                    <p:cond delay="5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nodeType="withEffect">
                                  <p:stCondLst>
                                    <p:cond delay="50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50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par>
                                <p:cTn id="104" presetID="53" presetClass="entr" presetSubtype="16" fill="hold" nodeType="withEffect">
                                  <p:stCondLst>
                                    <p:cond delay="5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ppt_w</p:attrName>
                                        </p:attrNameLst>
                                      </p:cBhvr>
                                      <p:tavLst>
                                        <p:tav tm="0">
                                          <p:val>
                                            <p:fltVal val="0"/>
                                          </p:val>
                                        </p:tav>
                                        <p:tav tm="100000">
                                          <p:val>
                                            <p:strVal val="#ppt_w"/>
                                          </p:val>
                                        </p:tav>
                                      </p:tavLst>
                                    </p:anim>
                                    <p:anim calcmode="lin" valueType="num">
                                      <p:cBhvr>
                                        <p:cTn id="107" dur="500" fill="hold"/>
                                        <p:tgtEl>
                                          <p:spTgt spid="47"/>
                                        </p:tgtEl>
                                        <p:attrNameLst>
                                          <p:attrName>ppt_h</p:attrName>
                                        </p:attrNameLst>
                                      </p:cBhvr>
                                      <p:tavLst>
                                        <p:tav tm="0">
                                          <p:val>
                                            <p:fltVal val="0"/>
                                          </p:val>
                                        </p:tav>
                                        <p:tav tm="100000">
                                          <p:val>
                                            <p:strVal val="#ppt_h"/>
                                          </p:val>
                                        </p:tav>
                                      </p:tavLst>
                                    </p:anim>
                                    <p:animEffect transition="in" filter="fade">
                                      <p:cBhvr>
                                        <p:cTn id="108" dur="500"/>
                                        <p:tgtEl>
                                          <p:spTgt spid="47"/>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childTnLst>
                          </p:cTn>
                        </p:par>
                        <p:par>
                          <p:cTn id="124" fill="hold">
                            <p:stCondLst>
                              <p:cond delay="7000"/>
                            </p:stCondLst>
                            <p:childTnLst>
                              <p:par>
                                <p:cTn id="125" presetID="42" presetClass="entr" presetSubtype="0"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2" presetClass="entr" presetSubtype="0"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anim calcmode="lin" valueType="num">
                                      <p:cBhvr>
                                        <p:cTn id="134" dur="1000" fill="hold"/>
                                        <p:tgtEl>
                                          <p:spTgt spid="60"/>
                                        </p:tgtEl>
                                        <p:attrNameLst>
                                          <p:attrName>ppt_x</p:attrName>
                                        </p:attrNameLst>
                                      </p:cBhvr>
                                      <p:tavLst>
                                        <p:tav tm="0">
                                          <p:val>
                                            <p:strVal val="#ppt_x"/>
                                          </p:val>
                                        </p:tav>
                                        <p:tav tm="100000">
                                          <p:val>
                                            <p:strVal val="#ppt_x"/>
                                          </p:val>
                                        </p:tav>
                                      </p:tavLst>
                                    </p:anim>
                                    <p:anim calcmode="lin" valueType="num">
                                      <p:cBhvr>
                                        <p:cTn id="135" dur="1000" fill="hold"/>
                                        <p:tgtEl>
                                          <p:spTgt spid="60"/>
                                        </p:tgtEl>
                                        <p:attrNameLst>
                                          <p:attrName>ppt_y</p:attrName>
                                        </p:attrNameLst>
                                      </p:cBhvr>
                                      <p:tavLst>
                                        <p:tav tm="0">
                                          <p:val>
                                            <p:strVal val="#ppt_y+.1"/>
                                          </p:val>
                                        </p:tav>
                                        <p:tav tm="100000">
                                          <p:val>
                                            <p:strVal val="#ppt_y"/>
                                          </p:val>
                                        </p:tav>
                                      </p:tavLst>
                                    </p:anim>
                                  </p:childTnLst>
                                </p:cTn>
                              </p:par>
                              <p:par>
                                <p:cTn id="136" presetID="53" presetClass="entr" presetSubtype="16" fill="hold" nodeType="withEffect">
                                  <p:stCondLst>
                                    <p:cond delay="500"/>
                                  </p:stCondLst>
                                  <p:childTnLst>
                                    <p:set>
                                      <p:cBhvr>
                                        <p:cTn id="137" dur="1" fill="hold">
                                          <p:stCondLst>
                                            <p:cond delay="0"/>
                                          </p:stCondLst>
                                        </p:cTn>
                                        <p:tgtEl>
                                          <p:spTgt spid="61"/>
                                        </p:tgtEl>
                                        <p:attrNameLst>
                                          <p:attrName>style.visibility</p:attrName>
                                        </p:attrNameLst>
                                      </p:cBhvr>
                                      <p:to>
                                        <p:strVal val="visible"/>
                                      </p:to>
                                    </p:set>
                                    <p:anim calcmode="lin" valueType="num">
                                      <p:cBhvr>
                                        <p:cTn id="138" dur="500" fill="hold"/>
                                        <p:tgtEl>
                                          <p:spTgt spid="61"/>
                                        </p:tgtEl>
                                        <p:attrNameLst>
                                          <p:attrName>ppt_w</p:attrName>
                                        </p:attrNameLst>
                                      </p:cBhvr>
                                      <p:tavLst>
                                        <p:tav tm="0">
                                          <p:val>
                                            <p:fltVal val="0"/>
                                          </p:val>
                                        </p:tav>
                                        <p:tav tm="100000">
                                          <p:val>
                                            <p:strVal val="#ppt_w"/>
                                          </p:val>
                                        </p:tav>
                                      </p:tavLst>
                                    </p:anim>
                                    <p:anim calcmode="lin" valueType="num">
                                      <p:cBhvr>
                                        <p:cTn id="139" dur="500" fill="hold"/>
                                        <p:tgtEl>
                                          <p:spTgt spid="61"/>
                                        </p:tgtEl>
                                        <p:attrNameLst>
                                          <p:attrName>ppt_h</p:attrName>
                                        </p:attrNameLst>
                                      </p:cBhvr>
                                      <p:tavLst>
                                        <p:tav tm="0">
                                          <p:val>
                                            <p:fltVal val="0"/>
                                          </p:val>
                                        </p:tav>
                                        <p:tav tm="100000">
                                          <p:val>
                                            <p:strVal val="#ppt_h"/>
                                          </p:val>
                                        </p:tav>
                                      </p:tavLst>
                                    </p:anim>
                                    <p:animEffect transition="in" filter="fade">
                                      <p:cBhvr>
                                        <p:cTn id="140" dur="500"/>
                                        <p:tgtEl>
                                          <p:spTgt spid="61"/>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64"/>
                                        </p:tgtEl>
                                        <p:attrNameLst>
                                          <p:attrName>style.visibility</p:attrName>
                                        </p:attrNameLst>
                                      </p:cBhvr>
                                      <p:to>
                                        <p:strVal val="visible"/>
                                      </p:to>
                                    </p:set>
                                    <p:anim calcmode="lin" valueType="num">
                                      <p:cBhvr>
                                        <p:cTn id="143" dur="500" fill="hold"/>
                                        <p:tgtEl>
                                          <p:spTgt spid="64"/>
                                        </p:tgtEl>
                                        <p:attrNameLst>
                                          <p:attrName>ppt_w</p:attrName>
                                        </p:attrNameLst>
                                      </p:cBhvr>
                                      <p:tavLst>
                                        <p:tav tm="0">
                                          <p:val>
                                            <p:fltVal val="0"/>
                                          </p:val>
                                        </p:tav>
                                        <p:tav tm="100000">
                                          <p:val>
                                            <p:strVal val="#ppt_w"/>
                                          </p:val>
                                        </p:tav>
                                      </p:tavLst>
                                    </p:anim>
                                    <p:anim calcmode="lin" valueType="num">
                                      <p:cBhvr>
                                        <p:cTn id="144" dur="500" fill="hold"/>
                                        <p:tgtEl>
                                          <p:spTgt spid="64"/>
                                        </p:tgtEl>
                                        <p:attrNameLst>
                                          <p:attrName>ppt_h</p:attrName>
                                        </p:attrNameLst>
                                      </p:cBhvr>
                                      <p:tavLst>
                                        <p:tav tm="0">
                                          <p:val>
                                            <p:fltVal val="0"/>
                                          </p:val>
                                        </p:tav>
                                        <p:tav tm="100000">
                                          <p:val>
                                            <p:strVal val="#ppt_h"/>
                                          </p:val>
                                        </p:tav>
                                      </p:tavLst>
                                    </p:anim>
                                    <p:animEffect transition="in" filter="fade">
                                      <p:cBhvr>
                                        <p:cTn id="145" dur="500"/>
                                        <p:tgtEl>
                                          <p:spTgt spid="64"/>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fltVal val="0"/>
                                          </p:val>
                                        </p:tav>
                                        <p:tav tm="100000">
                                          <p:val>
                                            <p:strVal val="#ppt_w"/>
                                          </p:val>
                                        </p:tav>
                                      </p:tavLst>
                                    </p:anim>
                                    <p:anim calcmode="lin" valueType="num">
                                      <p:cBhvr>
                                        <p:cTn id="149" dur="500" fill="hold"/>
                                        <p:tgtEl>
                                          <p:spTgt spid="67"/>
                                        </p:tgtEl>
                                        <p:attrNameLst>
                                          <p:attrName>ppt_h</p:attrName>
                                        </p:attrNameLst>
                                      </p:cBhvr>
                                      <p:tavLst>
                                        <p:tav tm="0">
                                          <p:val>
                                            <p:fltVal val="0"/>
                                          </p:val>
                                        </p:tav>
                                        <p:tav tm="100000">
                                          <p:val>
                                            <p:strVal val="#ppt_h"/>
                                          </p:val>
                                        </p:tav>
                                      </p:tavLst>
                                    </p:anim>
                                    <p:animEffect transition="in" filter="fade">
                                      <p:cBhvr>
                                        <p:cTn id="150" dur="500"/>
                                        <p:tgtEl>
                                          <p:spTgt spid="67"/>
                                        </p:tgtEl>
                                      </p:cBhvr>
                                    </p:animEffect>
                                  </p:childTnLst>
                                </p:cTn>
                              </p:par>
                              <p:par>
                                <p:cTn id="151" presetID="53" presetClass="entr" presetSubtype="16" fill="hold" nodeType="withEffect">
                                  <p:stCondLst>
                                    <p:cond delay="500"/>
                                  </p:stCondLst>
                                  <p:childTnLst>
                                    <p:set>
                                      <p:cBhvr>
                                        <p:cTn id="152" dur="1" fill="hold">
                                          <p:stCondLst>
                                            <p:cond delay="0"/>
                                          </p:stCondLst>
                                        </p:cTn>
                                        <p:tgtEl>
                                          <p:spTgt spid="70"/>
                                        </p:tgtEl>
                                        <p:attrNameLst>
                                          <p:attrName>style.visibility</p:attrName>
                                        </p:attrNameLst>
                                      </p:cBhvr>
                                      <p:to>
                                        <p:strVal val="visible"/>
                                      </p:to>
                                    </p:set>
                                    <p:anim calcmode="lin" valueType="num">
                                      <p:cBhvr>
                                        <p:cTn id="153" dur="500" fill="hold"/>
                                        <p:tgtEl>
                                          <p:spTgt spid="70"/>
                                        </p:tgtEl>
                                        <p:attrNameLst>
                                          <p:attrName>ppt_w</p:attrName>
                                        </p:attrNameLst>
                                      </p:cBhvr>
                                      <p:tavLst>
                                        <p:tav tm="0">
                                          <p:val>
                                            <p:fltVal val="0"/>
                                          </p:val>
                                        </p:tav>
                                        <p:tav tm="100000">
                                          <p:val>
                                            <p:strVal val="#ppt_w"/>
                                          </p:val>
                                        </p:tav>
                                      </p:tavLst>
                                    </p:anim>
                                    <p:anim calcmode="lin" valueType="num">
                                      <p:cBhvr>
                                        <p:cTn id="154" dur="500" fill="hold"/>
                                        <p:tgtEl>
                                          <p:spTgt spid="70"/>
                                        </p:tgtEl>
                                        <p:attrNameLst>
                                          <p:attrName>ppt_h</p:attrName>
                                        </p:attrNameLst>
                                      </p:cBhvr>
                                      <p:tavLst>
                                        <p:tav tm="0">
                                          <p:val>
                                            <p:fltVal val="0"/>
                                          </p:val>
                                        </p:tav>
                                        <p:tav tm="100000">
                                          <p:val>
                                            <p:strVal val="#ppt_h"/>
                                          </p:val>
                                        </p:tav>
                                      </p:tavLst>
                                    </p:anim>
                                    <p:animEffect transition="in" filter="fade">
                                      <p:cBhvr>
                                        <p:cTn id="155" dur="500"/>
                                        <p:tgtEl>
                                          <p:spTgt spid="70"/>
                                        </p:tgtEl>
                                      </p:cBhvr>
                                    </p:animEffect>
                                  </p:childTnLst>
                                </p:cTn>
                              </p:par>
                            </p:childTnLst>
                          </p:cTn>
                        </p:par>
                        <p:par>
                          <p:cTn id="156" fill="hold">
                            <p:stCondLst>
                              <p:cond delay="9000"/>
                            </p:stCondLst>
                            <p:childTnLst>
                              <p:par>
                                <p:cTn id="157" presetID="42" presetClass="entr" presetSubtype="0"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childTnLst>
                          </p:cTn>
                        </p:par>
                        <p:par>
                          <p:cTn id="162" fill="hold">
                            <p:stCondLst>
                              <p:cond delay="10000"/>
                            </p:stCondLst>
                            <p:childTnLst>
                              <p:par>
                                <p:cTn id="163" presetID="42" presetClass="entr" presetSubtype="0" fill="hold" grpId="0" nodeType="after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1000"/>
                                        <p:tgtEl>
                                          <p:spTgt spid="74"/>
                                        </p:tgtEl>
                                      </p:cBhvr>
                                    </p:animEffect>
                                    <p:anim calcmode="lin" valueType="num">
                                      <p:cBhvr>
                                        <p:cTn id="166" dur="1000" fill="hold"/>
                                        <p:tgtEl>
                                          <p:spTgt spid="74"/>
                                        </p:tgtEl>
                                        <p:attrNameLst>
                                          <p:attrName>ppt_x</p:attrName>
                                        </p:attrNameLst>
                                      </p:cBhvr>
                                      <p:tavLst>
                                        <p:tav tm="0">
                                          <p:val>
                                            <p:strVal val="#ppt_x"/>
                                          </p:val>
                                        </p:tav>
                                        <p:tav tm="100000">
                                          <p:val>
                                            <p:strVal val="#ppt_x"/>
                                          </p:val>
                                        </p:tav>
                                      </p:tavLst>
                                    </p:anim>
                                    <p:anim calcmode="lin" valueType="num">
                                      <p:cBhvr>
                                        <p:cTn id="167" dur="1000" fill="hold"/>
                                        <p:tgtEl>
                                          <p:spTgt spid="74"/>
                                        </p:tgtEl>
                                        <p:attrNameLst>
                                          <p:attrName>ppt_y</p:attrName>
                                        </p:attrNameLst>
                                      </p:cBhvr>
                                      <p:tavLst>
                                        <p:tav tm="0">
                                          <p:val>
                                            <p:strVal val="#ppt_y+.1"/>
                                          </p:val>
                                        </p:tav>
                                        <p:tav tm="100000">
                                          <p:val>
                                            <p:strVal val="#ppt_y"/>
                                          </p:val>
                                        </p:tav>
                                      </p:tavLst>
                                    </p:anim>
                                  </p:childTnLst>
                                </p:cTn>
                              </p:par>
                              <p:par>
                                <p:cTn id="168" presetID="53" presetClass="entr" presetSubtype="16" fill="hold" nodeType="withEffect">
                                  <p:stCondLst>
                                    <p:cond delay="500"/>
                                  </p:stCondLst>
                                  <p:childTnLst>
                                    <p:set>
                                      <p:cBhvr>
                                        <p:cTn id="169" dur="1" fill="hold">
                                          <p:stCondLst>
                                            <p:cond delay="0"/>
                                          </p:stCondLst>
                                        </p:cTn>
                                        <p:tgtEl>
                                          <p:spTgt spid="75"/>
                                        </p:tgtEl>
                                        <p:attrNameLst>
                                          <p:attrName>style.visibility</p:attrName>
                                        </p:attrNameLst>
                                      </p:cBhvr>
                                      <p:to>
                                        <p:strVal val="visible"/>
                                      </p:to>
                                    </p:set>
                                    <p:anim calcmode="lin" valueType="num">
                                      <p:cBhvr>
                                        <p:cTn id="170" dur="500" fill="hold"/>
                                        <p:tgtEl>
                                          <p:spTgt spid="75"/>
                                        </p:tgtEl>
                                        <p:attrNameLst>
                                          <p:attrName>ppt_w</p:attrName>
                                        </p:attrNameLst>
                                      </p:cBhvr>
                                      <p:tavLst>
                                        <p:tav tm="0">
                                          <p:val>
                                            <p:fltVal val="0"/>
                                          </p:val>
                                        </p:tav>
                                        <p:tav tm="100000">
                                          <p:val>
                                            <p:strVal val="#ppt_w"/>
                                          </p:val>
                                        </p:tav>
                                      </p:tavLst>
                                    </p:anim>
                                    <p:anim calcmode="lin" valueType="num">
                                      <p:cBhvr>
                                        <p:cTn id="171" dur="500" fill="hold"/>
                                        <p:tgtEl>
                                          <p:spTgt spid="75"/>
                                        </p:tgtEl>
                                        <p:attrNameLst>
                                          <p:attrName>ppt_h</p:attrName>
                                        </p:attrNameLst>
                                      </p:cBhvr>
                                      <p:tavLst>
                                        <p:tav tm="0">
                                          <p:val>
                                            <p:fltVal val="0"/>
                                          </p:val>
                                        </p:tav>
                                        <p:tav tm="100000">
                                          <p:val>
                                            <p:strVal val="#ppt_h"/>
                                          </p:val>
                                        </p:tav>
                                      </p:tavLst>
                                    </p:anim>
                                    <p:animEffect transition="in" filter="fade">
                                      <p:cBhvr>
                                        <p:cTn id="172" dur="500"/>
                                        <p:tgtEl>
                                          <p:spTgt spid="75"/>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p:cTn id="175" dur="500" fill="hold"/>
                                        <p:tgtEl>
                                          <p:spTgt spid="78"/>
                                        </p:tgtEl>
                                        <p:attrNameLst>
                                          <p:attrName>ppt_w</p:attrName>
                                        </p:attrNameLst>
                                      </p:cBhvr>
                                      <p:tavLst>
                                        <p:tav tm="0">
                                          <p:val>
                                            <p:fltVal val="0"/>
                                          </p:val>
                                        </p:tav>
                                        <p:tav tm="100000">
                                          <p:val>
                                            <p:strVal val="#ppt_w"/>
                                          </p:val>
                                        </p:tav>
                                      </p:tavLst>
                                    </p:anim>
                                    <p:anim calcmode="lin" valueType="num">
                                      <p:cBhvr>
                                        <p:cTn id="176" dur="500" fill="hold"/>
                                        <p:tgtEl>
                                          <p:spTgt spid="78"/>
                                        </p:tgtEl>
                                        <p:attrNameLst>
                                          <p:attrName>ppt_h</p:attrName>
                                        </p:attrNameLst>
                                      </p:cBhvr>
                                      <p:tavLst>
                                        <p:tav tm="0">
                                          <p:val>
                                            <p:fltVal val="0"/>
                                          </p:val>
                                        </p:tav>
                                        <p:tav tm="100000">
                                          <p:val>
                                            <p:strVal val="#ppt_h"/>
                                          </p:val>
                                        </p:tav>
                                      </p:tavLst>
                                    </p:anim>
                                    <p:animEffect transition="in" filter="fade">
                                      <p:cBhvr>
                                        <p:cTn id="177" dur="500"/>
                                        <p:tgtEl>
                                          <p:spTgt spid="78"/>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81"/>
                                        </p:tgtEl>
                                        <p:attrNameLst>
                                          <p:attrName>style.visibility</p:attrName>
                                        </p:attrNameLst>
                                      </p:cBhvr>
                                      <p:to>
                                        <p:strVal val="visible"/>
                                      </p:to>
                                    </p:set>
                                    <p:anim calcmode="lin" valueType="num">
                                      <p:cBhvr>
                                        <p:cTn id="180" dur="500" fill="hold"/>
                                        <p:tgtEl>
                                          <p:spTgt spid="81"/>
                                        </p:tgtEl>
                                        <p:attrNameLst>
                                          <p:attrName>ppt_w</p:attrName>
                                        </p:attrNameLst>
                                      </p:cBhvr>
                                      <p:tavLst>
                                        <p:tav tm="0">
                                          <p:val>
                                            <p:fltVal val="0"/>
                                          </p:val>
                                        </p:tav>
                                        <p:tav tm="100000">
                                          <p:val>
                                            <p:strVal val="#ppt_w"/>
                                          </p:val>
                                        </p:tav>
                                      </p:tavLst>
                                    </p:anim>
                                    <p:anim calcmode="lin" valueType="num">
                                      <p:cBhvr>
                                        <p:cTn id="181" dur="500" fill="hold"/>
                                        <p:tgtEl>
                                          <p:spTgt spid="81"/>
                                        </p:tgtEl>
                                        <p:attrNameLst>
                                          <p:attrName>ppt_h</p:attrName>
                                        </p:attrNameLst>
                                      </p:cBhvr>
                                      <p:tavLst>
                                        <p:tav tm="0">
                                          <p:val>
                                            <p:fltVal val="0"/>
                                          </p:val>
                                        </p:tav>
                                        <p:tav tm="100000">
                                          <p:val>
                                            <p:strVal val="#ppt_h"/>
                                          </p:val>
                                        </p:tav>
                                      </p:tavLst>
                                    </p:anim>
                                    <p:animEffect transition="in" filter="fade">
                                      <p:cBhvr>
                                        <p:cTn id="182" dur="500"/>
                                        <p:tgtEl>
                                          <p:spTgt spid="81"/>
                                        </p:tgtEl>
                                      </p:cBhvr>
                                    </p:animEffect>
                                  </p:childTnLst>
                                </p:cTn>
                              </p:par>
                              <p:par>
                                <p:cTn id="183" presetID="53" presetClass="entr" presetSubtype="16" fill="hold" nodeType="withEffect">
                                  <p:stCondLst>
                                    <p:cond delay="500"/>
                                  </p:stCondLst>
                                  <p:childTnLst>
                                    <p:set>
                                      <p:cBhvr>
                                        <p:cTn id="184" dur="1" fill="hold">
                                          <p:stCondLst>
                                            <p:cond delay="0"/>
                                          </p:stCondLst>
                                        </p:cTn>
                                        <p:tgtEl>
                                          <p:spTgt spid="84"/>
                                        </p:tgtEl>
                                        <p:attrNameLst>
                                          <p:attrName>style.visibility</p:attrName>
                                        </p:attrNameLst>
                                      </p:cBhvr>
                                      <p:to>
                                        <p:strVal val="visible"/>
                                      </p:to>
                                    </p:set>
                                    <p:anim calcmode="lin" valueType="num">
                                      <p:cBhvr>
                                        <p:cTn id="185" dur="500" fill="hold"/>
                                        <p:tgtEl>
                                          <p:spTgt spid="84"/>
                                        </p:tgtEl>
                                        <p:attrNameLst>
                                          <p:attrName>ppt_w</p:attrName>
                                        </p:attrNameLst>
                                      </p:cBhvr>
                                      <p:tavLst>
                                        <p:tav tm="0">
                                          <p:val>
                                            <p:fltVal val="0"/>
                                          </p:val>
                                        </p:tav>
                                        <p:tav tm="100000">
                                          <p:val>
                                            <p:strVal val="#ppt_w"/>
                                          </p:val>
                                        </p:tav>
                                      </p:tavLst>
                                    </p:anim>
                                    <p:anim calcmode="lin" valueType="num">
                                      <p:cBhvr>
                                        <p:cTn id="186" dur="500" fill="hold"/>
                                        <p:tgtEl>
                                          <p:spTgt spid="84"/>
                                        </p:tgtEl>
                                        <p:attrNameLst>
                                          <p:attrName>ppt_h</p:attrName>
                                        </p:attrNameLst>
                                      </p:cBhvr>
                                      <p:tavLst>
                                        <p:tav tm="0">
                                          <p:val>
                                            <p:fltVal val="0"/>
                                          </p:val>
                                        </p:tav>
                                        <p:tav tm="100000">
                                          <p:val>
                                            <p:strVal val="#ppt_h"/>
                                          </p:val>
                                        </p:tav>
                                      </p:tavLst>
                                    </p:anim>
                                    <p:animEffect transition="in" filter="fade">
                                      <p:cBhvr>
                                        <p:cTn id="187" dur="500"/>
                                        <p:tgtEl>
                                          <p:spTgt spid="84"/>
                                        </p:tgtEl>
                                      </p:cBhvr>
                                    </p:animEffect>
                                  </p:childTnLst>
                                </p:cTn>
                              </p:par>
                            </p:childTnLst>
                          </p:cTn>
                        </p:par>
                        <p:par>
                          <p:cTn id="188" fill="hold">
                            <p:stCondLst>
                              <p:cond delay="11000"/>
                            </p:stCondLst>
                            <p:childTnLst>
                              <p:par>
                                <p:cTn id="189" presetID="42" presetClass="entr" presetSubtype="0"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fade">
                                      <p:cBhvr>
                                        <p:cTn id="191" dur="1000"/>
                                        <p:tgtEl>
                                          <p:spTgt spid="87"/>
                                        </p:tgtEl>
                                      </p:cBhvr>
                                    </p:animEffect>
                                    <p:anim calcmode="lin" valueType="num">
                                      <p:cBhvr>
                                        <p:cTn id="192" dur="1000" fill="hold"/>
                                        <p:tgtEl>
                                          <p:spTgt spid="87"/>
                                        </p:tgtEl>
                                        <p:attrNameLst>
                                          <p:attrName>ppt_x</p:attrName>
                                        </p:attrNameLst>
                                      </p:cBhvr>
                                      <p:tavLst>
                                        <p:tav tm="0">
                                          <p:val>
                                            <p:strVal val="#ppt_x"/>
                                          </p:val>
                                        </p:tav>
                                        <p:tav tm="100000">
                                          <p:val>
                                            <p:strVal val="#ppt_x"/>
                                          </p:val>
                                        </p:tav>
                                      </p:tavLst>
                                    </p:anim>
                                    <p:anim calcmode="lin" valueType="num">
                                      <p:cBhvr>
                                        <p:cTn id="193" dur="1000" fill="hold"/>
                                        <p:tgtEl>
                                          <p:spTgt spid="87"/>
                                        </p:tgtEl>
                                        <p:attrNameLst>
                                          <p:attrName>ppt_y</p:attrName>
                                        </p:attrNameLst>
                                      </p:cBhvr>
                                      <p:tavLst>
                                        <p:tav tm="0">
                                          <p:val>
                                            <p:strVal val="#ppt_y+.1"/>
                                          </p:val>
                                        </p:tav>
                                        <p:tav tm="100000">
                                          <p:val>
                                            <p:strVal val="#ppt_y"/>
                                          </p:val>
                                        </p:tav>
                                      </p:tavLst>
                                    </p:anim>
                                  </p:childTnLst>
                                </p:cTn>
                              </p:par>
                            </p:childTnLst>
                          </p:cTn>
                        </p:par>
                        <p:par>
                          <p:cTn id="194" fill="hold">
                            <p:stCondLst>
                              <p:cond delay="12000"/>
                            </p:stCondLst>
                            <p:childTnLst>
                              <p:par>
                                <p:cTn id="195" presetID="42" presetClass="entr" presetSubtype="0" fill="hold" grpId="0"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1000"/>
                                        <p:tgtEl>
                                          <p:spTgt spid="88"/>
                                        </p:tgtEl>
                                      </p:cBhvr>
                                    </p:animEffect>
                                    <p:anim calcmode="lin" valueType="num">
                                      <p:cBhvr>
                                        <p:cTn id="198" dur="1000" fill="hold"/>
                                        <p:tgtEl>
                                          <p:spTgt spid="88"/>
                                        </p:tgtEl>
                                        <p:attrNameLst>
                                          <p:attrName>ppt_x</p:attrName>
                                        </p:attrNameLst>
                                      </p:cBhvr>
                                      <p:tavLst>
                                        <p:tav tm="0">
                                          <p:val>
                                            <p:strVal val="#ppt_x"/>
                                          </p:val>
                                        </p:tav>
                                        <p:tav tm="100000">
                                          <p:val>
                                            <p:strVal val="#ppt_x"/>
                                          </p:val>
                                        </p:tav>
                                      </p:tavLst>
                                    </p:anim>
                                    <p:anim calcmode="lin" valueType="num">
                                      <p:cBhvr>
                                        <p:cTn id="19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31" grpId="0" animBg="1"/>
      <p:bldP spid="32" grpId="0"/>
      <p:bldP spid="45" grpId="0" animBg="1"/>
      <p:bldP spid="46" grpId="0"/>
      <p:bldP spid="59" grpId="0" animBg="1"/>
      <p:bldP spid="60" grpId="0"/>
      <p:bldP spid="73" grpId="0" animBg="1"/>
      <p:bldP spid="74" grpId="0"/>
      <p:bldP spid="87" grpId="0" animBg="1"/>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0802" y="2426306"/>
            <a:ext cx="5868933" cy="3804445"/>
            <a:chOff x="714067" y="1846687"/>
            <a:chExt cx="4506215" cy="2895605"/>
          </a:xfrm>
        </p:grpSpPr>
        <p:graphicFrame>
          <p:nvGraphicFramePr>
            <p:cNvPr id="2" name="图表 1"/>
            <p:cNvGraphicFramePr/>
            <p:nvPr/>
          </p:nvGraphicFramePr>
          <p:xfrm>
            <a:off x="714067" y="1846687"/>
            <a:ext cx="4506215" cy="289560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p:cNvGrpSpPr/>
            <p:nvPr/>
          </p:nvGrpSpPr>
          <p:grpSpPr>
            <a:xfrm>
              <a:off x="2071270" y="1997100"/>
              <a:ext cx="371262" cy="347910"/>
              <a:chOff x="1850747" y="5311799"/>
              <a:chExt cx="1317487" cy="1314252"/>
            </a:xfrm>
          </p:grpSpPr>
          <p:grpSp>
            <p:nvGrpSpPr>
              <p:cNvPr id="4" name="组合 3"/>
              <p:cNvGrpSpPr/>
              <p:nvPr/>
            </p:nvGrpSpPr>
            <p:grpSpPr>
              <a:xfrm rot="20169305">
                <a:off x="1850747" y="5311799"/>
                <a:ext cx="1317487" cy="1314252"/>
                <a:chOff x="2475916" y="2918427"/>
                <a:chExt cx="1675039" cy="1747252"/>
              </a:xfrm>
            </p:grpSpPr>
            <p:sp>
              <p:nvSpPr>
                <p:cNvPr id="6" name="椭圆 5"/>
                <p:cNvSpPr/>
                <p:nvPr/>
              </p:nvSpPr>
              <p:spPr>
                <a:xfrm>
                  <a:off x="2475916" y="2918427"/>
                  <a:ext cx="1675039" cy="1747252"/>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7" name="椭圆 6"/>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5" name="图片 4"/>
              <p:cNvPicPr>
                <a:picLocks noChangeAspect="1"/>
              </p:cNvPicPr>
              <p:nvPr/>
            </p:nvPicPr>
            <p:blipFill>
              <a:blip r:embed="rId3" cstate="print">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8" name="组合 7"/>
            <p:cNvGrpSpPr/>
            <p:nvPr/>
          </p:nvGrpSpPr>
          <p:grpSpPr>
            <a:xfrm>
              <a:off x="4579492" y="3237015"/>
              <a:ext cx="371262" cy="347911"/>
              <a:chOff x="1853674" y="5313761"/>
              <a:chExt cx="1317487" cy="1314254"/>
            </a:xfrm>
          </p:grpSpPr>
          <p:grpSp>
            <p:nvGrpSpPr>
              <p:cNvPr id="9" name="组合 8"/>
              <p:cNvGrpSpPr/>
              <p:nvPr/>
            </p:nvGrpSpPr>
            <p:grpSpPr>
              <a:xfrm rot="20169305">
                <a:off x="1853674" y="5313761"/>
                <a:ext cx="1317487" cy="1314254"/>
                <a:chOff x="2478311" y="2922386"/>
                <a:chExt cx="1675039" cy="1747255"/>
              </a:xfrm>
            </p:grpSpPr>
            <p:sp>
              <p:nvSpPr>
                <p:cNvPr id="11" name="椭圆 1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2" name="椭圆 11"/>
                <p:cNvSpPr/>
                <p:nvPr/>
              </p:nvSpPr>
              <p:spPr>
                <a:xfrm>
                  <a:off x="2770693" y="3322981"/>
                  <a:ext cx="996115" cy="1102675"/>
                </a:xfrm>
                <a:prstGeom prst="ellipse">
                  <a:avLst/>
                </a:prstGeom>
                <a:solidFill>
                  <a:schemeClr val="accent4"/>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0" name="图片 9"/>
              <p:cNvPicPr>
                <a:picLocks noChangeAspect="1"/>
              </p:cNvPicPr>
              <p:nvPr/>
            </p:nvPicPr>
            <p:blipFill>
              <a:blip r:embed="rId3" cstate="print">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13" name="组合 12"/>
            <p:cNvGrpSpPr/>
            <p:nvPr/>
          </p:nvGrpSpPr>
          <p:grpSpPr>
            <a:xfrm>
              <a:off x="1216155" y="3404880"/>
              <a:ext cx="359577" cy="336859"/>
              <a:chOff x="8139439" y="5307875"/>
              <a:chExt cx="729345" cy="739664"/>
            </a:xfrm>
          </p:grpSpPr>
          <p:grpSp>
            <p:nvGrpSpPr>
              <p:cNvPr id="14" name="组合 13"/>
              <p:cNvGrpSpPr/>
              <p:nvPr/>
            </p:nvGrpSpPr>
            <p:grpSpPr>
              <a:xfrm>
                <a:off x="8139439" y="5307875"/>
                <a:ext cx="729345" cy="739664"/>
                <a:chOff x="1210613" y="2107574"/>
                <a:chExt cx="927279" cy="983356"/>
              </a:xfrm>
            </p:grpSpPr>
            <p:sp>
              <p:nvSpPr>
                <p:cNvPr id="16" name="椭圆 1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7" name="椭圆 16"/>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5" name="图片 14"/>
              <p:cNvPicPr>
                <a:picLocks noChangeAspect="1"/>
              </p:cNvPicPr>
              <p:nvPr/>
            </p:nvPicPr>
            <p:blipFill>
              <a:blip r:embed="rId4" cstate="print">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18" name="组合 17"/>
            <p:cNvGrpSpPr/>
            <p:nvPr/>
          </p:nvGrpSpPr>
          <p:grpSpPr>
            <a:xfrm>
              <a:off x="2779069" y="2724668"/>
              <a:ext cx="364041" cy="367368"/>
              <a:chOff x="3078960" y="483239"/>
              <a:chExt cx="729345" cy="739664"/>
            </a:xfrm>
          </p:grpSpPr>
          <p:grpSp>
            <p:nvGrpSpPr>
              <p:cNvPr id="19" name="组合 18"/>
              <p:cNvGrpSpPr/>
              <p:nvPr/>
            </p:nvGrpSpPr>
            <p:grpSpPr>
              <a:xfrm rot="19758201">
                <a:off x="3078960" y="483239"/>
                <a:ext cx="729345" cy="739664"/>
                <a:chOff x="1210613" y="2107574"/>
                <a:chExt cx="927279" cy="983356"/>
              </a:xfrm>
            </p:grpSpPr>
            <p:sp>
              <p:nvSpPr>
                <p:cNvPr id="21" name="椭圆 20"/>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2" name="椭圆 21"/>
                <p:cNvSpPr/>
                <p:nvPr/>
              </p:nvSpPr>
              <p:spPr>
                <a:xfrm>
                  <a:off x="1305024" y="2212886"/>
                  <a:ext cx="738455" cy="785610"/>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0" name="图片 19"/>
              <p:cNvPicPr>
                <a:picLocks noChangeAspect="1"/>
              </p:cNvPicPr>
              <p:nvPr/>
            </p:nvPicPr>
            <p:blipFill>
              <a:blip r:embed="rId5" cstate="print">
                <a:duotone>
                  <a:prstClr val="black"/>
                  <a:schemeClr val="accent3">
                    <a:tint val="45000"/>
                    <a:satMod val="400000"/>
                  </a:schemeClr>
                </a:duotone>
              </a:blip>
              <a:stretch>
                <a:fillRect/>
              </a:stretch>
            </p:blipFill>
            <p:spPr>
              <a:xfrm flipH="1">
                <a:off x="3346015" y="597887"/>
                <a:ext cx="195233" cy="499246"/>
              </a:xfrm>
              <a:prstGeom prst="rect">
                <a:avLst/>
              </a:prstGeom>
              <a:effectLst/>
            </p:spPr>
          </p:pic>
        </p:grpSp>
        <p:grpSp>
          <p:nvGrpSpPr>
            <p:cNvPr id="23" name="组合 22"/>
            <p:cNvGrpSpPr/>
            <p:nvPr/>
          </p:nvGrpSpPr>
          <p:grpSpPr>
            <a:xfrm>
              <a:off x="3768905" y="3362843"/>
              <a:ext cx="359577" cy="336859"/>
              <a:chOff x="8139439" y="5307875"/>
              <a:chExt cx="729345" cy="739664"/>
            </a:xfrm>
          </p:grpSpPr>
          <p:grpSp>
            <p:nvGrpSpPr>
              <p:cNvPr id="24" name="组合 23"/>
              <p:cNvGrpSpPr/>
              <p:nvPr/>
            </p:nvGrpSpPr>
            <p:grpSpPr>
              <a:xfrm>
                <a:off x="8139439" y="5307875"/>
                <a:ext cx="729345" cy="739664"/>
                <a:chOff x="1210613" y="2107574"/>
                <a:chExt cx="927279" cy="983356"/>
              </a:xfrm>
            </p:grpSpPr>
            <p:sp>
              <p:nvSpPr>
                <p:cNvPr id="26" name="椭圆 2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7" name="椭圆 26"/>
                <p:cNvSpPr/>
                <p:nvPr/>
              </p:nvSpPr>
              <p:spPr>
                <a:xfrm>
                  <a:off x="1380080" y="2230290"/>
                  <a:ext cx="670034" cy="738006"/>
                </a:xfrm>
                <a:prstGeom prst="ellipse">
                  <a:avLst/>
                </a:prstGeom>
                <a:solidFill>
                  <a:schemeClr val="accent3"/>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5" name="图片 24"/>
              <p:cNvPicPr>
                <a:picLocks noChangeAspect="1"/>
              </p:cNvPicPr>
              <p:nvPr/>
            </p:nvPicPr>
            <p:blipFill>
              <a:blip r:embed="rId4" cstate="print">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grpSp>
        <p:nvGrpSpPr>
          <p:cNvPr id="28" name="组合 27"/>
          <p:cNvGrpSpPr/>
          <p:nvPr/>
        </p:nvGrpSpPr>
        <p:grpSpPr>
          <a:xfrm>
            <a:off x="7612453" y="2544841"/>
            <a:ext cx="3878021" cy="2606301"/>
            <a:chOff x="7881849" y="1815577"/>
            <a:chExt cx="3912145" cy="2606302"/>
          </a:xfrm>
        </p:grpSpPr>
        <p:grpSp>
          <p:nvGrpSpPr>
            <p:cNvPr id="29" name="组合 28"/>
            <p:cNvGrpSpPr/>
            <p:nvPr/>
          </p:nvGrpSpPr>
          <p:grpSpPr>
            <a:xfrm>
              <a:off x="7881849" y="1815577"/>
              <a:ext cx="472437" cy="442589"/>
              <a:chOff x="8139439" y="5307875"/>
              <a:chExt cx="729345" cy="739664"/>
            </a:xfrm>
          </p:grpSpPr>
          <p:grpSp>
            <p:nvGrpSpPr>
              <p:cNvPr id="43" name="组合 42"/>
              <p:cNvGrpSpPr/>
              <p:nvPr/>
            </p:nvGrpSpPr>
            <p:grpSpPr>
              <a:xfrm>
                <a:off x="8139439" y="5307875"/>
                <a:ext cx="729345" cy="739664"/>
                <a:chOff x="1210613" y="2107574"/>
                <a:chExt cx="927279" cy="983356"/>
              </a:xfrm>
            </p:grpSpPr>
            <p:sp>
              <p:nvSpPr>
                <p:cNvPr id="45" name="椭圆 44"/>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6" name="椭圆 45"/>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4" name="图片 43"/>
              <p:cNvPicPr>
                <a:picLocks noChangeAspect="1"/>
              </p:cNvPicPr>
              <p:nvPr/>
            </p:nvPicPr>
            <p:blipFill>
              <a:blip r:embed="rId4" cstate="print">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30" name="组合 29"/>
            <p:cNvGrpSpPr/>
            <p:nvPr/>
          </p:nvGrpSpPr>
          <p:grpSpPr>
            <a:xfrm>
              <a:off x="7927528" y="2808501"/>
              <a:ext cx="487789" cy="457109"/>
              <a:chOff x="1853674" y="5313761"/>
              <a:chExt cx="1317487" cy="1314254"/>
            </a:xfrm>
          </p:grpSpPr>
          <p:grpSp>
            <p:nvGrpSpPr>
              <p:cNvPr id="39" name="组合 38"/>
              <p:cNvGrpSpPr/>
              <p:nvPr/>
            </p:nvGrpSpPr>
            <p:grpSpPr>
              <a:xfrm rot="20169305">
                <a:off x="1853674" y="5313761"/>
                <a:ext cx="1317487" cy="1314254"/>
                <a:chOff x="2478311" y="2922386"/>
                <a:chExt cx="1675039" cy="1747255"/>
              </a:xfrm>
            </p:grpSpPr>
            <p:sp>
              <p:nvSpPr>
                <p:cNvPr id="41" name="椭圆 4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2" name="椭圆 41"/>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0" name="图片 39"/>
              <p:cNvPicPr>
                <a:picLocks noChangeAspect="1"/>
              </p:cNvPicPr>
              <p:nvPr/>
            </p:nvPicPr>
            <p:blipFill>
              <a:blip r:embed="rId3" cstate="print">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31" name="组合 30"/>
            <p:cNvGrpSpPr/>
            <p:nvPr/>
          </p:nvGrpSpPr>
          <p:grpSpPr>
            <a:xfrm>
              <a:off x="7940744" y="3865900"/>
              <a:ext cx="469054" cy="466986"/>
              <a:chOff x="3040365" y="558338"/>
              <a:chExt cx="659531" cy="668862"/>
            </a:xfrm>
          </p:grpSpPr>
          <p:grpSp>
            <p:nvGrpSpPr>
              <p:cNvPr id="35" name="组合 34"/>
              <p:cNvGrpSpPr/>
              <p:nvPr/>
            </p:nvGrpSpPr>
            <p:grpSpPr>
              <a:xfrm rot="19758201">
                <a:off x="3040365" y="558338"/>
                <a:ext cx="659531" cy="668862"/>
                <a:chOff x="1148871" y="2150137"/>
                <a:chExt cx="838519" cy="889228"/>
              </a:xfrm>
            </p:grpSpPr>
            <p:sp>
              <p:nvSpPr>
                <p:cNvPr id="37" name="椭圆 36"/>
                <p:cNvSpPr/>
                <p:nvPr/>
              </p:nvSpPr>
              <p:spPr>
                <a:xfrm>
                  <a:off x="1148871" y="2150137"/>
                  <a:ext cx="838519" cy="88922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38" name="椭圆 37"/>
                <p:cNvSpPr/>
                <p:nvPr/>
              </p:nvSpPr>
              <p:spPr>
                <a:xfrm>
                  <a:off x="1233426" y="2243317"/>
                  <a:ext cx="667772" cy="710413"/>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36" name="图片 35"/>
              <p:cNvPicPr>
                <a:picLocks noChangeAspect="1"/>
              </p:cNvPicPr>
              <p:nvPr/>
            </p:nvPicPr>
            <p:blipFill>
              <a:blip r:embed="rId6" cstate="print">
                <a:duotone>
                  <a:prstClr val="black"/>
                  <a:schemeClr val="accent3">
                    <a:tint val="45000"/>
                    <a:satMod val="400000"/>
                  </a:schemeClr>
                </a:duotone>
              </a:blip>
              <a:stretch>
                <a:fillRect/>
              </a:stretch>
            </p:blipFill>
            <p:spPr>
              <a:xfrm flipH="1">
                <a:off x="3281041" y="645677"/>
                <a:ext cx="176545" cy="451458"/>
              </a:xfrm>
              <a:prstGeom prst="rect">
                <a:avLst/>
              </a:prstGeom>
              <a:effectLst/>
            </p:spPr>
          </p:pic>
        </p:grpSp>
        <p:sp>
          <p:nvSpPr>
            <p:cNvPr id="32" name="矩形 31"/>
            <p:cNvSpPr/>
            <p:nvPr/>
          </p:nvSpPr>
          <p:spPr>
            <a:xfrm>
              <a:off x="8457563" y="1879128"/>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3" name="矩形 32"/>
            <p:cNvSpPr/>
            <p:nvPr/>
          </p:nvSpPr>
          <p:spPr>
            <a:xfrm>
              <a:off x="8457563" y="2867865"/>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4" name="矩形 33"/>
            <p:cNvSpPr/>
            <p:nvPr/>
          </p:nvSpPr>
          <p:spPr>
            <a:xfrm>
              <a:off x="8457563" y="3887426"/>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grpSp>
      <p:sp>
        <p:nvSpPr>
          <p:cNvPr id="48" name="文本框 47"/>
          <p:cNvSpPr txBox="1"/>
          <p:nvPr/>
        </p:nvSpPr>
        <p:spPr>
          <a:xfrm>
            <a:off x="1318166" y="1932900"/>
            <a:ext cx="5308534" cy="778428"/>
          </a:xfrm>
          <a:prstGeom prst="rect">
            <a:avLst/>
          </a:prstGeom>
          <a:noFill/>
        </p:spPr>
        <p:txBody>
          <a:bodyPr wrap="square" lIns="119466" tIns="59733" rIns="119466" bIns="59733" rtlCol="0">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endParaRPr lang="en-US" altLang="zh-CN" sz="1400" dirty="0">
              <a:solidFill>
                <a:schemeClr val="tx1">
                  <a:lumMod val="95000"/>
                  <a:lumOff val="5000"/>
                </a:schemeClr>
              </a:solidFill>
              <a:latin typeface="+mn-ea"/>
              <a:cs typeface="+mn-ea"/>
            </a:endParaRPr>
          </a:p>
        </p:txBody>
      </p:sp>
      <p:sp>
        <p:nvSpPr>
          <p:cNvPr id="47" name="标题 4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4712220" y="3916097"/>
            <a:ext cx="3118803" cy="98527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分钟之内。此处添加详细文本描述，建议与标题相关并符合整体语言风格，语言描述尽量简洁生动。</a:t>
            </a:r>
          </a:p>
        </p:txBody>
      </p:sp>
      <p:sp>
        <p:nvSpPr>
          <p:cNvPr id="3" name="Rectangle 39"/>
          <p:cNvSpPr/>
          <p:nvPr/>
        </p:nvSpPr>
        <p:spPr>
          <a:xfrm>
            <a:off x="4948182" y="3186598"/>
            <a:ext cx="2646878" cy="584775"/>
          </a:xfrm>
          <a:prstGeom prst="rect">
            <a:avLst/>
          </a:prstGeom>
        </p:spPr>
        <p:txBody>
          <a:bodyPr wrap="none">
            <a:spAutoFit/>
          </a:bodyPr>
          <a:lstStyle/>
          <a:p>
            <a:pPr algn="ctr"/>
            <a:r>
              <a:rPr lang="zh-CN" altLang="en-US" sz="3200" b="1" dirty="0">
                <a:solidFill>
                  <a:schemeClr val="tx2"/>
                </a:solidFill>
                <a:latin typeface="+mn-ea"/>
              </a:rPr>
              <a:t>此处添加标题</a:t>
            </a:r>
            <a:endParaRPr lang="en-US" sz="3200" b="1" dirty="0">
              <a:solidFill>
                <a:schemeClr val="tx2"/>
              </a:solidFill>
              <a:latin typeface="+mn-ea"/>
            </a:endParaRPr>
          </a:p>
        </p:txBody>
      </p:sp>
      <p:cxnSp>
        <p:nvCxnSpPr>
          <p:cNvPr id="4" name="Straight Connector 41"/>
          <p:cNvCxnSpPr/>
          <p:nvPr/>
        </p:nvCxnSpPr>
        <p:spPr>
          <a:xfrm>
            <a:off x="4915720" y="3032978"/>
            <a:ext cx="27118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23"/>
          <p:cNvSpPr/>
          <p:nvPr/>
        </p:nvSpPr>
        <p:spPr>
          <a:xfrm>
            <a:off x="5609553" y="1419165"/>
            <a:ext cx="1324136" cy="1324136"/>
          </a:xfrm>
          <a:prstGeom prst="ellipse">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tx2"/>
              </a:solidFill>
              <a:latin typeface="+mj-ea"/>
              <a:ea typeface="+mj-ea"/>
            </a:endParaRPr>
          </a:p>
        </p:txBody>
      </p:sp>
      <p:sp>
        <p:nvSpPr>
          <p:cNvPr id="6" name="矩形 5"/>
          <p:cNvSpPr/>
          <p:nvPr/>
        </p:nvSpPr>
        <p:spPr>
          <a:xfrm>
            <a:off x="5934436" y="1342569"/>
            <a:ext cx="674371" cy="1446550"/>
          </a:xfrm>
          <a:prstGeom prst="rect">
            <a:avLst/>
          </a:prstGeom>
        </p:spPr>
        <p:txBody>
          <a:bodyPr wrap="square">
            <a:spAutoFit/>
          </a:bodyPr>
          <a:lstStyle/>
          <a:p>
            <a:pPr algn="ctr"/>
            <a:r>
              <a:rPr lang="en-US" altLang="zh-CN" sz="8800" b="1" dirty="0" smtClean="0">
                <a:solidFill>
                  <a:schemeClr val="tx2"/>
                </a:solidFill>
                <a:latin typeface="+mj-ea"/>
                <a:ea typeface="+mj-ea"/>
              </a:rPr>
              <a:t>5</a:t>
            </a:r>
            <a:endParaRPr lang="zh-CN" altLang="en-US" sz="8800" b="1" dirty="0">
              <a:solidFill>
                <a:schemeClr val="tx2"/>
              </a:solidFill>
              <a:latin typeface="+mj-ea"/>
              <a:ea typeface="+mj-ea"/>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37" y="1640674"/>
            <a:ext cx="6226790" cy="6226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nodeType="withEffect">
                                  <p:stCondLst>
                                    <p:cond delay="3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79633" y="1387757"/>
            <a:ext cx="7872141" cy="1636560"/>
            <a:chOff x="2671080" y="805945"/>
            <a:chExt cx="6044295" cy="1245604"/>
          </a:xfrm>
        </p:grpSpPr>
        <p:grpSp>
          <p:nvGrpSpPr>
            <p:cNvPr id="67" name="组合 66"/>
            <p:cNvGrpSpPr/>
            <p:nvPr/>
          </p:nvGrpSpPr>
          <p:grpSpPr>
            <a:xfrm>
              <a:off x="2671080" y="805945"/>
              <a:ext cx="6044295" cy="1245604"/>
              <a:chOff x="1675055" y="1542989"/>
              <a:chExt cx="6624681" cy="1814003"/>
            </a:xfrm>
          </p:grpSpPr>
          <p:sp>
            <p:nvSpPr>
              <p:cNvPr id="128" name="椭圆 127"/>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9"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30" name="组合 129"/>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34"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35" name="矩形 134"/>
                <p:cNvSpPr>
                  <a:spLocks noChangeAspect="1"/>
                </p:cNvSpPr>
                <p:nvPr/>
              </p:nvSpPr>
              <p:spPr>
                <a:xfrm>
                  <a:off x="2327560" y="1340768"/>
                  <a:ext cx="2244440" cy="9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endParaRPr>
                </a:p>
              </p:txBody>
            </p:sp>
            <p:grpSp>
              <p:nvGrpSpPr>
                <p:cNvPr id="136" name="组合 135"/>
                <p:cNvGrpSpPr/>
                <p:nvPr/>
              </p:nvGrpSpPr>
              <p:grpSpPr>
                <a:xfrm>
                  <a:off x="4535424" y="1340768"/>
                  <a:ext cx="72008" cy="986400"/>
                  <a:chOff x="1043608" y="764705"/>
                  <a:chExt cx="72008" cy="1202515"/>
                </a:xfrm>
              </p:grpSpPr>
              <p:grpSp>
                <p:nvGrpSpPr>
                  <p:cNvPr id="137" name="组合 136"/>
                  <p:cNvGrpSpPr/>
                  <p:nvPr/>
                </p:nvGrpSpPr>
                <p:grpSpPr>
                  <a:xfrm>
                    <a:off x="1043608" y="1471273"/>
                    <a:ext cx="72008" cy="260425"/>
                    <a:chOff x="6658297" y="2006204"/>
                    <a:chExt cx="990748" cy="3583036"/>
                  </a:xfrm>
                </p:grpSpPr>
                <p:sp>
                  <p:nvSpPr>
                    <p:cNvPr id="154" name="椭圆 15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5" name="椭圆 15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8" name="组合 137"/>
                  <p:cNvGrpSpPr/>
                  <p:nvPr/>
                </p:nvGrpSpPr>
                <p:grpSpPr>
                  <a:xfrm>
                    <a:off x="1043608" y="1706795"/>
                    <a:ext cx="72008" cy="260425"/>
                    <a:chOff x="6658297" y="2006204"/>
                    <a:chExt cx="990748" cy="3583036"/>
                  </a:xfrm>
                </p:grpSpPr>
                <p:sp>
                  <p:nvSpPr>
                    <p:cNvPr id="151" name="椭圆 15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2" name="椭圆 15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9" name="组合 138"/>
                  <p:cNvGrpSpPr/>
                  <p:nvPr/>
                </p:nvGrpSpPr>
                <p:grpSpPr>
                  <a:xfrm>
                    <a:off x="1043608" y="1235750"/>
                    <a:ext cx="72008" cy="260425"/>
                    <a:chOff x="6658297" y="2006204"/>
                    <a:chExt cx="990748" cy="3583036"/>
                  </a:xfrm>
                </p:grpSpPr>
                <p:sp>
                  <p:nvSpPr>
                    <p:cNvPr id="148" name="椭圆 147"/>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9" name="椭圆 148"/>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0"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0" name="组合 139"/>
                  <p:cNvGrpSpPr/>
                  <p:nvPr/>
                </p:nvGrpSpPr>
                <p:grpSpPr>
                  <a:xfrm>
                    <a:off x="1043608" y="1000228"/>
                    <a:ext cx="72008" cy="260425"/>
                    <a:chOff x="6658297" y="2006204"/>
                    <a:chExt cx="990748" cy="3583036"/>
                  </a:xfrm>
                </p:grpSpPr>
                <p:sp>
                  <p:nvSpPr>
                    <p:cNvPr id="145" name="椭圆 14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6" name="椭圆 14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1" name="组合 140"/>
                  <p:cNvGrpSpPr/>
                  <p:nvPr/>
                </p:nvGrpSpPr>
                <p:grpSpPr>
                  <a:xfrm>
                    <a:off x="1043608" y="764705"/>
                    <a:ext cx="72008" cy="260425"/>
                    <a:chOff x="6658297" y="2006204"/>
                    <a:chExt cx="990748" cy="3583036"/>
                  </a:xfrm>
                </p:grpSpPr>
                <p:sp>
                  <p:nvSpPr>
                    <p:cNvPr id="142" name="椭圆 14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3" name="椭圆 14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31" name="组合 130"/>
              <p:cNvGrpSpPr/>
              <p:nvPr/>
            </p:nvGrpSpPr>
            <p:grpSpPr>
              <a:xfrm>
                <a:off x="1675055" y="1542989"/>
                <a:ext cx="808713" cy="1814003"/>
                <a:chOff x="1315015" y="908720"/>
                <a:chExt cx="808713" cy="1814003"/>
              </a:xfrm>
            </p:grpSpPr>
            <p:sp>
              <p:nvSpPr>
                <p:cNvPr id="132" name="椭圆 131"/>
                <p:cNvSpPr/>
                <p:nvPr/>
              </p:nvSpPr>
              <p:spPr>
                <a:xfrm>
                  <a:off x="1763688" y="908720"/>
                  <a:ext cx="360040" cy="1814003"/>
                </a:xfrm>
                <a:prstGeom prst="ellipse">
                  <a:avLst/>
                </a:prstGeom>
                <a:gradFill flip="none" rotWithShape="1">
                  <a:gsLst>
                    <a:gs pos="0">
                      <a:schemeClr val="tx1">
                        <a:alpha val="70000"/>
                        <a:lumMod val="70000"/>
                        <a:lumOff val="3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33" name="矩形 132"/>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5651" y="1277822"/>
              <a:ext cx="418582" cy="3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2" name="TextBox 141"/>
            <p:cNvSpPr txBox="1"/>
            <p:nvPr/>
          </p:nvSpPr>
          <p:spPr>
            <a:xfrm>
              <a:off x="5342155" y="115758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7" name="TextBox 146"/>
            <p:cNvSpPr txBox="1"/>
            <p:nvPr/>
          </p:nvSpPr>
          <p:spPr>
            <a:xfrm>
              <a:off x="3278327" y="1318242"/>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4" name="组合 3"/>
          <p:cNvGrpSpPr/>
          <p:nvPr/>
        </p:nvGrpSpPr>
        <p:grpSpPr>
          <a:xfrm>
            <a:off x="3479633" y="2557114"/>
            <a:ext cx="7872141" cy="1636560"/>
            <a:chOff x="2671080" y="1695956"/>
            <a:chExt cx="6044295" cy="1245604"/>
          </a:xfrm>
        </p:grpSpPr>
        <p:grpSp>
          <p:nvGrpSpPr>
            <p:cNvPr id="66" name="组合 65"/>
            <p:cNvGrpSpPr/>
            <p:nvPr/>
          </p:nvGrpSpPr>
          <p:grpSpPr>
            <a:xfrm>
              <a:off x="2671080" y="1695956"/>
              <a:ext cx="6044295" cy="1245604"/>
              <a:chOff x="1675055" y="1542989"/>
              <a:chExt cx="6624681" cy="1814003"/>
            </a:xfrm>
          </p:grpSpPr>
          <p:sp>
            <p:nvSpPr>
              <p:cNvPr id="157" name="椭圆 156"/>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8"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59" name="组合 158"/>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63"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64" name="矩形 163"/>
                <p:cNvSpPr>
                  <a:spLocks noChangeAspect="1"/>
                </p:cNvSpPr>
                <p:nvPr/>
              </p:nvSpPr>
              <p:spPr>
                <a:xfrm>
                  <a:off x="2327560" y="1340768"/>
                  <a:ext cx="2244440" cy="9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65" name="组合 164"/>
                <p:cNvGrpSpPr/>
                <p:nvPr/>
              </p:nvGrpSpPr>
              <p:grpSpPr>
                <a:xfrm>
                  <a:off x="4535424" y="1340768"/>
                  <a:ext cx="72008" cy="986400"/>
                  <a:chOff x="1043608" y="764705"/>
                  <a:chExt cx="72008" cy="1202515"/>
                </a:xfrm>
              </p:grpSpPr>
              <p:grpSp>
                <p:nvGrpSpPr>
                  <p:cNvPr id="166" name="组合 165"/>
                  <p:cNvGrpSpPr/>
                  <p:nvPr/>
                </p:nvGrpSpPr>
                <p:grpSpPr>
                  <a:xfrm>
                    <a:off x="1043608" y="1471273"/>
                    <a:ext cx="72008" cy="260425"/>
                    <a:chOff x="6658297" y="2006204"/>
                    <a:chExt cx="990748" cy="3583036"/>
                  </a:xfrm>
                </p:grpSpPr>
                <p:sp>
                  <p:nvSpPr>
                    <p:cNvPr id="183" name="椭圆 18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4" name="椭圆 18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7" name="组合 166"/>
                  <p:cNvGrpSpPr/>
                  <p:nvPr/>
                </p:nvGrpSpPr>
                <p:grpSpPr>
                  <a:xfrm>
                    <a:off x="1043608" y="1706795"/>
                    <a:ext cx="72008" cy="260425"/>
                    <a:chOff x="6658297" y="2006204"/>
                    <a:chExt cx="990748" cy="3583036"/>
                  </a:xfrm>
                </p:grpSpPr>
                <p:sp>
                  <p:nvSpPr>
                    <p:cNvPr id="180" name="椭圆 17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1" name="椭圆 18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8" name="组合 167"/>
                  <p:cNvGrpSpPr/>
                  <p:nvPr/>
                </p:nvGrpSpPr>
                <p:grpSpPr>
                  <a:xfrm>
                    <a:off x="1043608" y="1235750"/>
                    <a:ext cx="72008" cy="260425"/>
                    <a:chOff x="6658297" y="2006204"/>
                    <a:chExt cx="990748" cy="3583036"/>
                  </a:xfrm>
                </p:grpSpPr>
                <p:sp>
                  <p:nvSpPr>
                    <p:cNvPr id="177" name="椭圆 17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8" name="椭圆 17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9" name="组合 168"/>
                  <p:cNvGrpSpPr/>
                  <p:nvPr/>
                </p:nvGrpSpPr>
                <p:grpSpPr>
                  <a:xfrm>
                    <a:off x="1043608" y="1000228"/>
                    <a:ext cx="72008" cy="260425"/>
                    <a:chOff x="6658297" y="2006204"/>
                    <a:chExt cx="990748" cy="3583036"/>
                  </a:xfrm>
                </p:grpSpPr>
                <p:sp>
                  <p:nvSpPr>
                    <p:cNvPr id="174" name="椭圆 17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5" name="椭圆 17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70" name="组合 169"/>
                  <p:cNvGrpSpPr/>
                  <p:nvPr/>
                </p:nvGrpSpPr>
                <p:grpSpPr>
                  <a:xfrm>
                    <a:off x="1043608" y="764705"/>
                    <a:ext cx="72008" cy="260425"/>
                    <a:chOff x="6658297" y="2006204"/>
                    <a:chExt cx="990748" cy="3583036"/>
                  </a:xfrm>
                </p:grpSpPr>
                <p:sp>
                  <p:nvSpPr>
                    <p:cNvPr id="171" name="椭圆 17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2" name="椭圆 17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60" name="组合 159"/>
              <p:cNvGrpSpPr/>
              <p:nvPr/>
            </p:nvGrpSpPr>
            <p:grpSpPr>
              <a:xfrm>
                <a:off x="1675055" y="1542989"/>
                <a:ext cx="808713" cy="1814003"/>
                <a:chOff x="1315015" y="908720"/>
                <a:chExt cx="808713" cy="1814003"/>
              </a:xfrm>
            </p:grpSpPr>
            <p:sp>
              <p:nvSpPr>
                <p:cNvPr id="161" name="椭圆 160"/>
                <p:cNvSpPr/>
                <p:nvPr/>
              </p:nvSpPr>
              <p:spPr>
                <a:xfrm>
                  <a:off x="1763688" y="908720"/>
                  <a:ext cx="360040" cy="1814003"/>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62" name="矩形 161"/>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3176" y="2183683"/>
              <a:ext cx="403532" cy="3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 name="TextBox 142"/>
            <p:cNvSpPr txBox="1"/>
            <p:nvPr/>
          </p:nvSpPr>
          <p:spPr>
            <a:xfrm>
              <a:off x="5328353" y="205149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8" name="TextBox 147"/>
            <p:cNvSpPr txBox="1"/>
            <p:nvPr/>
          </p:nvSpPr>
          <p:spPr>
            <a:xfrm>
              <a:off x="3278327" y="2211493"/>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5" name="组合 4"/>
          <p:cNvGrpSpPr/>
          <p:nvPr/>
        </p:nvGrpSpPr>
        <p:grpSpPr>
          <a:xfrm>
            <a:off x="3479633" y="3608997"/>
            <a:ext cx="7872141" cy="1871510"/>
            <a:chOff x="2671080" y="2496555"/>
            <a:chExt cx="6044295" cy="1424427"/>
          </a:xfrm>
        </p:grpSpPr>
        <p:grpSp>
          <p:nvGrpSpPr>
            <p:cNvPr id="68" name="组合 67"/>
            <p:cNvGrpSpPr/>
            <p:nvPr/>
          </p:nvGrpSpPr>
          <p:grpSpPr>
            <a:xfrm>
              <a:off x="2671080" y="2496555"/>
              <a:ext cx="6044295" cy="1424427"/>
              <a:chOff x="1675055" y="1412777"/>
              <a:chExt cx="6624681" cy="2074428"/>
            </a:xfrm>
          </p:grpSpPr>
          <p:sp>
            <p:nvSpPr>
              <p:cNvPr id="99" name="椭圆 98"/>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00"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01" name="组合 100"/>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05"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06" name="矩形 105"/>
                <p:cNvSpPr>
                  <a:spLocks noChangeAspect="1"/>
                </p:cNvSpPr>
                <p:nvPr/>
              </p:nvSpPr>
              <p:spPr>
                <a:xfrm>
                  <a:off x="2327560" y="1340768"/>
                  <a:ext cx="2244440" cy="9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07" name="组合 106"/>
                <p:cNvGrpSpPr/>
                <p:nvPr/>
              </p:nvGrpSpPr>
              <p:grpSpPr>
                <a:xfrm>
                  <a:off x="4535424" y="1340768"/>
                  <a:ext cx="72008" cy="986400"/>
                  <a:chOff x="1043608" y="764705"/>
                  <a:chExt cx="72008" cy="1202515"/>
                </a:xfrm>
              </p:grpSpPr>
              <p:grpSp>
                <p:nvGrpSpPr>
                  <p:cNvPr id="108" name="组合 107"/>
                  <p:cNvGrpSpPr/>
                  <p:nvPr/>
                </p:nvGrpSpPr>
                <p:grpSpPr>
                  <a:xfrm>
                    <a:off x="1043608" y="1471273"/>
                    <a:ext cx="72008" cy="260425"/>
                    <a:chOff x="6658297" y="2006204"/>
                    <a:chExt cx="990748" cy="3583036"/>
                  </a:xfrm>
                </p:grpSpPr>
                <p:sp>
                  <p:nvSpPr>
                    <p:cNvPr id="125" name="椭圆 12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6" name="椭圆 12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09" name="组合 108"/>
                  <p:cNvGrpSpPr/>
                  <p:nvPr/>
                </p:nvGrpSpPr>
                <p:grpSpPr>
                  <a:xfrm>
                    <a:off x="1043608" y="1706795"/>
                    <a:ext cx="72008" cy="260425"/>
                    <a:chOff x="6658297" y="2006204"/>
                    <a:chExt cx="990748" cy="3583036"/>
                  </a:xfrm>
                </p:grpSpPr>
                <p:sp>
                  <p:nvSpPr>
                    <p:cNvPr id="122" name="椭圆 12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3" name="椭圆 12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0" name="组合 109"/>
                  <p:cNvGrpSpPr/>
                  <p:nvPr/>
                </p:nvGrpSpPr>
                <p:grpSpPr>
                  <a:xfrm>
                    <a:off x="1043608" y="1235750"/>
                    <a:ext cx="72008" cy="260425"/>
                    <a:chOff x="6658297" y="2006204"/>
                    <a:chExt cx="990748" cy="3583036"/>
                  </a:xfrm>
                </p:grpSpPr>
                <p:sp>
                  <p:nvSpPr>
                    <p:cNvPr id="119" name="椭圆 118"/>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0" name="椭圆 119"/>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1"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1" name="组合 110"/>
                  <p:cNvGrpSpPr/>
                  <p:nvPr/>
                </p:nvGrpSpPr>
                <p:grpSpPr>
                  <a:xfrm>
                    <a:off x="1043608" y="1000228"/>
                    <a:ext cx="72008" cy="260425"/>
                    <a:chOff x="6658297" y="2006204"/>
                    <a:chExt cx="990748" cy="3583036"/>
                  </a:xfrm>
                </p:grpSpPr>
                <p:sp>
                  <p:nvSpPr>
                    <p:cNvPr id="116" name="椭圆 11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7" name="椭圆 11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2" name="组合 111"/>
                  <p:cNvGrpSpPr/>
                  <p:nvPr/>
                </p:nvGrpSpPr>
                <p:grpSpPr>
                  <a:xfrm>
                    <a:off x="1043608" y="764705"/>
                    <a:ext cx="72008" cy="260425"/>
                    <a:chOff x="6658297" y="2006204"/>
                    <a:chExt cx="990748" cy="3583036"/>
                  </a:xfrm>
                </p:grpSpPr>
                <p:sp>
                  <p:nvSpPr>
                    <p:cNvPr id="113" name="椭圆 11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4" name="椭圆 11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02" name="组合 101"/>
              <p:cNvGrpSpPr/>
              <p:nvPr/>
            </p:nvGrpSpPr>
            <p:grpSpPr>
              <a:xfrm>
                <a:off x="1675055" y="1412777"/>
                <a:ext cx="808713" cy="2074428"/>
                <a:chOff x="1315015" y="778508"/>
                <a:chExt cx="808713" cy="2074428"/>
              </a:xfrm>
            </p:grpSpPr>
            <p:sp>
              <p:nvSpPr>
                <p:cNvPr id="103" name="椭圆 102"/>
                <p:cNvSpPr/>
                <p:nvPr/>
              </p:nvSpPr>
              <p:spPr>
                <a:xfrm>
                  <a:off x="1763688" y="778508"/>
                  <a:ext cx="360040" cy="2074428"/>
                </a:xfrm>
                <a:prstGeom prst="ellipse">
                  <a:avLst/>
                </a:prstGeom>
                <a:gradFill flip="none" rotWithShape="1">
                  <a:gsLst>
                    <a:gs pos="0">
                      <a:schemeClr val="tx1">
                        <a:lumMod val="50000"/>
                        <a:lumOff val="50000"/>
                        <a:alpha val="8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04" name="矩形 103"/>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5983" y="3068130"/>
              <a:ext cx="397917" cy="3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TextBox 143"/>
            <p:cNvSpPr txBox="1"/>
            <p:nvPr/>
          </p:nvSpPr>
          <p:spPr>
            <a:xfrm>
              <a:off x="5328353" y="2938782"/>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9" name="TextBox 148"/>
            <p:cNvSpPr txBox="1"/>
            <p:nvPr/>
          </p:nvSpPr>
          <p:spPr>
            <a:xfrm>
              <a:off x="3278327" y="3072037"/>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6" name="组合 5"/>
          <p:cNvGrpSpPr/>
          <p:nvPr/>
        </p:nvGrpSpPr>
        <p:grpSpPr>
          <a:xfrm>
            <a:off x="3479633" y="4960792"/>
            <a:ext cx="7872141" cy="1636560"/>
            <a:chOff x="2671080" y="3525422"/>
            <a:chExt cx="6044295" cy="1245604"/>
          </a:xfrm>
        </p:grpSpPr>
        <p:grpSp>
          <p:nvGrpSpPr>
            <p:cNvPr id="69" name="组合 68"/>
            <p:cNvGrpSpPr/>
            <p:nvPr/>
          </p:nvGrpSpPr>
          <p:grpSpPr>
            <a:xfrm>
              <a:off x="2671080" y="3525422"/>
              <a:ext cx="6044295" cy="1245604"/>
              <a:chOff x="1675055" y="1542989"/>
              <a:chExt cx="6624681" cy="1814003"/>
            </a:xfrm>
          </p:grpSpPr>
          <p:sp>
            <p:nvSpPr>
              <p:cNvPr id="70" name="椭圆 69"/>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71"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72" name="组合 71"/>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76"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77" name="矩形 76"/>
                <p:cNvSpPr>
                  <a:spLocks noChangeAspect="1"/>
                </p:cNvSpPr>
                <p:nvPr/>
              </p:nvSpPr>
              <p:spPr>
                <a:xfrm>
                  <a:off x="2327560" y="1340768"/>
                  <a:ext cx="2244440" cy="9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78" name="组合 77"/>
                <p:cNvGrpSpPr/>
                <p:nvPr/>
              </p:nvGrpSpPr>
              <p:grpSpPr>
                <a:xfrm>
                  <a:off x="4535424" y="1340768"/>
                  <a:ext cx="72008" cy="986400"/>
                  <a:chOff x="1043608" y="764705"/>
                  <a:chExt cx="72008" cy="1202515"/>
                </a:xfrm>
              </p:grpSpPr>
              <p:grpSp>
                <p:nvGrpSpPr>
                  <p:cNvPr id="79" name="组合 78"/>
                  <p:cNvGrpSpPr/>
                  <p:nvPr/>
                </p:nvGrpSpPr>
                <p:grpSpPr>
                  <a:xfrm>
                    <a:off x="1043608" y="1471273"/>
                    <a:ext cx="72008" cy="260425"/>
                    <a:chOff x="6658297" y="2006204"/>
                    <a:chExt cx="990748" cy="3583036"/>
                  </a:xfrm>
                </p:grpSpPr>
                <p:sp>
                  <p:nvSpPr>
                    <p:cNvPr id="96" name="椭圆 9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7" name="椭圆 9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0" name="组合 79"/>
                  <p:cNvGrpSpPr/>
                  <p:nvPr/>
                </p:nvGrpSpPr>
                <p:grpSpPr>
                  <a:xfrm>
                    <a:off x="1043608" y="1706795"/>
                    <a:ext cx="72008" cy="260425"/>
                    <a:chOff x="6658297" y="2006204"/>
                    <a:chExt cx="990748" cy="3583036"/>
                  </a:xfrm>
                </p:grpSpPr>
                <p:sp>
                  <p:nvSpPr>
                    <p:cNvPr id="93" name="椭圆 9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4" name="椭圆 9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1" name="组合 80"/>
                  <p:cNvGrpSpPr/>
                  <p:nvPr/>
                </p:nvGrpSpPr>
                <p:grpSpPr>
                  <a:xfrm>
                    <a:off x="1043608" y="1235750"/>
                    <a:ext cx="72008" cy="260425"/>
                    <a:chOff x="6658297" y="2006204"/>
                    <a:chExt cx="990748" cy="3583036"/>
                  </a:xfrm>
                </p:grpSpPr>
                <p:sp>
                  <p:nvSpPr>
                    <p:cNvPr id="90" name="椭圆 8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1" name="椭圆 9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2" name="组合 81"/>
                  <p:cNvGrpSpPr/>
                  <p:nvPr/>
                </p:nvGrpSpPr>
                <p:grpSpPr>
                  <a:xfrm>
                    <a:off x="1043608" y="1000228"/>
                    <a:ext cx="72008" cy="260425"/>
                    <a:chOff x="6658297" y="2006204"/>
                    <a:chExt cx="990748" cy="3583036"/>
                  </a:xfrm>
                </p:grpSpPr>
                <p:sp>
                  <p:nvSpPr>
                    <p:cNvPr id="87" name="椭圆 8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8" name="椭圆 8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3" name="组合 82"/>
                  <p:cNvGrpSpPr/>
                  <p:nvPr/>
                </p:nvGrpSpPr>
                <p:grpSpPr>
                  <a:xfrm>
                    <a:off x="1043608" y="764705"/>
                    <a:ext cx="72008" cy="260425"/>
                    <a:chOff x="6658297" y="2006204"/>
                    <a:chExt cx="990748" cy="3583036"/>
                  </a:xfrm>
                </p:grpSpPr>
                <p:sp>
                  <p:nvSpPr>
                    <p:cNvPr id="84" name="椭圆 8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5" name="椭圆 8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73" name="组合 72"/>
              <p:cNvGrpSpPr/>
              <p:nvPr/>
            </p:nvGrpSpPr>
            <p:grpSpPr>
              <a:xfrm>
                <a:off x="1675055" y="1542989"/>
                <a:ext cx="808713" cy="1814003"/>
                <a:chOff x="1315015" y="908720"/>
                <a:chExt cx="808713" cy="1814003"/>
              </a:xfrm>
            </p:grpSpPr>
            <p:sp>
              <p:nvSpPr>
                <p:cNvPr id="74" name="椭圆 73"/>
                <p:cNvSpPr/>
                <p:nvPr/>
              </p:nvSpPr>
              <p:spPr>
                <a:xfrm>
                  <a:off x="1763688" y="908720"/>
                  <a:ext cx="360040" cy="1814003"/>
                </a:xfrm>
                <a:prstGeom prst="ellipse">
                  <a:avLst/>
                </a:prstGeom>
                <a:gradFill flip="none" rotWithShape="1">
                  <a:gsLst>
                    <a:gs pos="0">
                      <a:schemeClr val="bg1">
                        <a:lumMod val="49000"/>
                        <a:alpha val="97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75" name="矩形 74"/>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048" y="3995406"/>
              <a:ext cx="281787" cy="3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 name="TextBox 144"/>
            <p:cNvSpPr txBox="1"/>
            <p:nvPr/>
          </p:nvSpPr>
          <p:spPr>
            <a:xfrm>
              <a:off x="5328353" y="3870485"/>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90" name="TextBox 149"/>
            <p:cNvSpPr txBox="1"/>
            <p:nvPr/>
          </p:nvSpPr>
          <p:spPr>
            <a:xfrm>
              <a:off x="3278327" y="4040869"/>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7" name="组合 6"/>
          <p:cNvGrpSpPr/>
          <p:nvPr/>
        </p:nvGrpSpPr>
        <p:grpSpPr>
          <a:xfrm>
            <a:off x="1329450" y="2060848"/>
            <a:ext cx="2371127" cy="3006524"/>
            <a:chOff x="1020152" y="1318242"/>
            <a:chExt cx="1820571" cy="2288299"/>
          </a:xfrm>
        </p:grpSpPr>
        <p:sp>
          <p:nvSpPr>
            <p:cNvPr id="186" name="TextBox 145"/>
            <p:cNvSpPr txBox="1"/>
            <p:nvPr/>
          </p:nvSpPr>
          <p:spPr>
            <a:xfrm>
              <a:off x="1020152" y="1955063"/>
              <a:ext cx="1820571" cy="1651478"/>
            </a:xfrm>
            <a:prstGeom prst="rect">
              <a:avLst/>
            </a:prstGeom>
            <a:noFill/>
            <a:ln cmpd="dbl">
              <a:noFill/>
              <a:prstDash val="lgDash"/>
            </a:ln>
          </p:spPr>
          <p:txBody>
            <a:bodyPr wrap="square" rtlCol="0">
              <a:spAutoFit/>
            </a:bodyPr>
            <a:lstStyle/>
            <a:p>
              <a:pPr>
                <a:lnSpc>
                  <a:spcPct val="150000"/>
                </a:lnSpc>
              </a:pPr>
              <a:r>
                <a:rPr lang="zh-CN" altLang="en-US" dirty="0">
                  <a:solidFill>
                    <a:schemeClr val="tx1">
                      <a:lumMod val="50000"/>
                      <a:lumOff val="50000"/>
                    </a:schemeClr>
                  </a:solidFill>
                </a:rPr>
                <a:t>文字内容需概括精炼，建议与标题相关并符合整体语言风格，语言描述尽量简洁生动。</a:t>
              </a:r>
              <a:endParaRPr lang="zh-CN" altLang="en-US" dirty="0">
                <a:solidFill>
                  <a:schemeClr val="tx1">
                    <a:lumMod val="50000"/>
                    <a:lumOff val="50000"/>
                  </a:schemeClr>
                </a:solidFill>
                <a:latin typeface="+mn-ea"/>
                <a:cs typeface="+mn-ea"/>
              </a:endParaRPr>
            </a:p>
          </p:txBody>
        </p:sp>
        <p:cxnSp>
          <p:nvCxnSpPr>
            <p:cNvPr id="191" name="直接连接符 190"/>
            <p:cNvCxnSpPr/>
            <p:nvPr/>
          </p:nvCxnSpPr>
          <p:spPr>
            <a:xfrm>
              <a:off x="1068977" y="1756690"/>
              <a:ext cx="1456457" cy="0"/>
            </a:xfrm>
            <a:prstGeom prst="line">
              <a:avLst/>
            </a:prstGeom>
            <a:ln w="28575" cmpd="thickThin">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2" name="TextBox 34"/>
            <p:cNvSpPr txBox="1"/>
            <p:nvPr/>
          </p:nvSpPr>
          <p:spPr>
            <a:xfrm>
              <a:off x="1245474" y="1318242"/>
              <a:ext cx="1087041" cy="351378"/>
            </a:xfrm>
            <a:prstGeom prst="rect">
              <a:avLst/>
            </a:prstGeom>
            <a:noFill/>
          </p:spPr>
          <p:txBody>
            <a:bodyPr wrap="none" rtlCol="0">
              <a:spAutoFit/>
            </a:bodyPr>
            <a:lstStyle/>
            <a:p>
              <a:r>
                <a:rPr lang="zh-CN" altLang="en-US" sz="2400" b="1" dirty="0">
                  <a:solidFill>
                    <a:schemeClr val="tx1">
                      <a:lumMod val="75000"/>
                      <a:lumOff val="25000"/>
                    </a:schemeClr>
                  </a:solidFill>
                  <a:latin typeface="+mn-ea"/>
                  <a:cs typeface="+mn-ea"/>
                </a:rPr>
                <a:t>标题内容</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4" name="矩形 13"/>
          <p:cNvSpPr/>
          <p:nvPr/>
        </p:nvSpPr>
        <p:spPr>
          <a:xfrm>
            <a:off x="4510990" y="1772082"/>
            <a:ext cx="4782363"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5" name="矩形 14"/>
          <p:cNvSpPr/>
          <p:nvPr/>
        </p:nvSpPr>
        <p:spPr>
          <a:xfrm>
            <a:off x="5273479" y="2977573"/>
            <a:ext cx="4648526"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6" name="矩形 15"/>
          <p:cNvSpPr/>
          <p:nvPr/>
        </p:nvSpPr>
        <p:spPr>
          <a:xfrm>
            <a:off x="6521568" y="4113801"/>
            <a:ext cx="4930089"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7" name="矩形 16"/>
          <p:cNvSpPr/>
          <p:nvPr/>
        </p:nvSpPr>
        <p:spPr>
          <a:xfrm>
            <a:off x="7447218" y="5341926"/>
            <a:ext cx="4620804"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26" name="Picture 3" descr="F:\PPT素材\5689486_142912225111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5" descr="F:\PPT素材\73851729622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F:\PPT素材\12316844_150013306151_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3368979" y="2063580"/>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0" name="TextBox 29"/>
          <p:cNvSpPr txBox="1"/>
          <p:nvPr/>
        </p:nvSpPr>
        <p:spPr>
          <a:xfrm>
            <a:off x="5579648" y="3551146"/>
            <a:ext cx="2400633" cy="984873"/>
          </a:xfrm>
          <a:prstGeom prst="rect">
            <a:avLst/>
          </a:prstGeom>
          <a:noFill/>
          <a:ln>
            <a:noFill/>
          </a:ln>
        </p:spPr>
        <p:txBody>
          <a:bodyPr wrap="none" lIns="121908" tIns="60954" rIns="121908" bIns="60954" rtlCol="0">
            <a:spAutoFit/>
          </a:bodyPr>
          <a:lstStyle/>
          <a:p>
            <a:r>
              <a:rPr lang="zh-CN" altLang="en-US" sz="1400" dirty="0" smtClean="0">
                <a:solidFill>
                  <a:schemeClr val="bg1"/>
                </a:solidFill>
                <a:latin typeface="+mn-ea"/>
                <a:cs typeface="+mn-ea"/>
              </a:rPr>
              <a:t>点击添加文字内容内容简要</a:t>
            </a:r>
            <a:endParaRPr lang="en-US" altLang="zh-CN" sz="1400" dirty="0" smtClean="0">
              <a:solidFill>
                <a:schemeClr val="bg1"/>
              </a:solidFill>
              <a:latin typeface="+mn-ea"/>
              <a:cs typeface="+mn-ea"/>
            </a:endParaRPr>
          </a:p>
          <a:p>
            <a:r>
              <a:rPr lang="zh-CN" altLang="en-US" sz="1400" dirty="0" smtClean="0">
                <a:solidFill>
                  <a:schemeClr val="bg1"/>
                </a:solidFill>
                <a:latin typeface="+mn-ea"/>
                <a:cs typeface="+mn-ea"/>
              </a:rPr>
              <a:t>详尽，言简意赅叙述内容概</a:t>
            </a:r>
            <a:endParaRPr lang="en-US" altLang="zh-CN" sz="1400" dirty="0" smtClean="0">
              <a:solidFill>
                <a:schemeClr val="bg1"/>
              </a:solidFill>
              <a:latin typeface="+mn-ea"/>
              <a:cs typeface="+mn-ea"/>
            </a:endParaRPr>
          </a:p>
          <a:p>
            <a:r>
              <a:rPr lang="zh-CN" altLang="en-US" sz="1400" dirty="0" smtClean="0">
                <a:solidFill>
                  <a:schemeClr val="bg1"/>
                </a:solidFill>
                <a:latin typeface="+mn-ea"/>
                <a:cs typeface="+mn-ea"/>
              </a:rPr>
              <a:t>要。点击添加文字内容内容</a:t>
            </a:r>
            <a:endParaRPr lang="en-US" altLang="zh-CN" sz="1400" dirty="0" smtClean="0">
              <a:solidFill>
                <a:schemeClr val="bg1"/>
              </a:solidFill>
              <a:latin typeface="+mn-ea"/>
              <a:cs typeface="+mn-ea"/>
            </a:endParaRPr>
          </a:p>
          <a:p>
            <a:r>
              <a:rPr lang="zh-CN" altLang="en-US" sz="1400" dirty="0" smtClean="0">
                <a:solidFill>
                  <a:schemeClr val="bg1"/>
                </a:solidFill>
                <a:latin typeface="+mn-ea"/>
                <a:cs typeface="+mn-ea"/>
              </a:rPr>
              <a:t>简要详尽。</a:t>
            </a:r>
            <a:endParaRPr lang="zh-CN" altLang="en-US" sz="1400" dirty="0">
              <a:solidFill>
                <a:schemeClr val="bg1"/>
              </a:solidFill>
              <a:latin typeface="+mn-ea"/>
              <a:cs typeface="+mn-ea"/>
            </a:endParaRPr>
          </a:p>
        </p:txBody>
      </p:sp>
      <p:sp>
        <p:nvSpPr>
          <p:cNvPr id="31" name="TextBox 30"/>
          <p:cNvSpPr txBox="1"/>
          <p:nvPr/>
        </p:nvSpPr>
        <p:spPr>
          <a:xfrm>
            <a:off x="8286385" y="5062318"/>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57"/>
          <p:cNvSpPr/>
          <p:nvPr/>
        </p:nvSpPr>
        <p:spPr>
          <a:xfrm>
            <a:off x="7739035" y="2560629"/>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cxnSp>
        <p:nvCxnSpPr>
          <p:cNvPr id="31" name="Straight Connector 298"/>
          <p:cNvCxnSpPr/>
          <p:nvPr/>
        </p:nvCxnSpPr>
        <p:spPr>
          <a:xfrm>
            <a:off x="4197599" y="4251588"/>
            <a:ext cx="3505673" cy="1600"/>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297"/>
          <p:cNvCxnSpPr/>
          <p:nvPr/>
        </p:nvCxnSpPr>
        <p:spPr>
          <a:xfrm>
            <a:off x="4417015" y="5011512"/>
            <a:ext cx="3247763" cy="1599"/>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52"/>
          <p:cNvCxnSpPr/>
          <p:nvPr/>
        </p:nvCxnSpPr>
        <p:spPr>
          <a:xfrm flipH="1">
            <a:off x="1709866" y="2272173"/>
            <a:ext cx="1759075" cy="2542372"/>
          </a:xfrm>
          <a:prstGeom prst="line">
            <a:avLst/>
          </a:prstGeom>
          <a:ln w="12700">
            <a:solidFill>
              <a:schemeClr val="accent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rot="18300000">
            <a:off x="818112" y="3264403"/>
            <a:ext cx="3282764" cy="369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2"/>
                </a:solidFill>
                <a:latin typeface="+mn-ea"/>
                <a:cs typeface="+mn-ea"/>
              </a:rPr>
              <a:t>点击此处添加文本详细的内容</a:t>
            </a:r>
            <a:endParaRPr lang="en-GB" altLang="zh-CN" sz="1600" dirty="0">
              <a:solidFill>
                <a:schemeClr val="tx2"/>
              </a:solidFill>
              <a:latin typeface="+mn-ea"/>
              <a:cs typeface="+mn-ea"/>
            </a:endParaRPr>
          </a:p>
        </p:txBody>
      </p:sp>
      <p:grpSp>
        <p:nvGrpSpPr>
          <p:cNvPr id="51" name="Group 162"/>
          <p:cNvGrpSpPr>
            <a:grpSpLocks noChangeAspect="1"/>
          </p:cNvGrpSpPr>
          <p:nvPr/>
        </p:nvGrpSpPr>
        <p:grpSpPr>
          <a:xfrm>
            <a:off x="1663123" y="2177001"/>
            <a:ext cx="3849578" cy="3501617"/>
            <a:chOff x="1457325" y="1144588"/>
            <a:chExt cx="4314825" cy="3924301"/>
          </a:xfrm>
          <a:solidFill>
            <a:schemeClr val="tx2"/>
          </a:solidFill>
          <a:effectLst>
            <a:outerShdw blurRad="50800" dist="38100" dir="2700000" algn="tl" rotWithShape="0">
              <a:prstClr val="black">
                <a:alpha val="40000"/>
              </a:prstClr>
            </a:outerShdw>
          </a:effectLst>
        </p:grpSpPr>
        <p:sp>
          <p:nvSpPr>
            <p:cNvPr id="52"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a:defRPr/>
              </a:pPr>
              <a:endParaRPr lang="en-US">
                <a:cs typeface="+mn-ea"/>
              </a:endParaRPr>
            </a:p>
          </p:txBody>
        </p:sp>
        <p:sp>
          <p:nvSpPr>
            <p:cNvPr id="53"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a:defRPr/>
              </a:pPr>
              <a:endParaRPr lang="en-US">
                <a:cs typeface="+mn-ea"/>
              </a:endParaRPr>
            </a:p>
          </p:txBody>
        </p:sp>
        <p:sp>
          <p:nvSpPr>
            <p:cNvPr id="54"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a:defRPr/>
              </a:pPr>
              <a:endParaRPr lang="en-US">
                <a:cs typeface="+mn-ea"/>
              </a:endParaRPr>
            </a:p>
          </p:txBody>
        </p:sp>
        <p:sp>
          <p:nvSpPr>
            <p:cNvPr id="55"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a:defRPr/>
              </a:pPr>
              <a:endParaRPr lang="en-US">
                <a:cs typeface="+mn-ea"/>
              </a:endParaRPr>
            </a:p>
          </p:txBody>
        </p:sp>
        <p:sp>
          <p:nvSpPr>
            <p:cNvPr id="56"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a:defRPr/>
              </a:pPr>
              <a:endParaRPr lang="en-US">
                <a:cs typeface="+mn-ea"/>
              </a:endParaRPr>
            </a:p>
          </p:txBody>
        </p:sp>
        <p:sp>
          <p:nvSpPr>
            <p:cNvPr id="57"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a:defRPr/>
              </a:pPr>
              <a:endParaRPr lang="en-US">
                <a:cs typeface="+mn-ea"/>
              </a:endParaRPr>
            </a:p>
          </p:txBody>
        </p:sp>
        <p:sp>
          <p:nvSpPr>
            <p:cNvPr id="58"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a:defRPr/>
              </a:pPr>
              <a:endParaRPr lang="en-US">
                <a:cs typeface="+mn-ea"/>
              </a:endParaRPr>
            </a:p>
          </p:txBody>
        </p:sp>
        <p:sp>
          <p:nvSpPr>
            <p:cNvPr id="59"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a:defRPr/>
              </a:pPr>
              <a:endParaRPr lang="en-US">
                <a:cs typeface="+mn-ea"/>
              </a:endParaRPr>
            </a:p>
          </p:txBody>
        </p:sp>
        <p:sp>
          <p:nvSpPr>
            <p:cNvPr id="60"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a:defRPr/>
              </a:pPr>
              <a:endParaRPr lang="en-US">
                <a:cs typeface="+mn-ea"/>
              </a:endParaRPr>
            </a:p>
          </p:txBody>
        </p:sp>
        <p:sp>
          <p:nvSpPr>
            <p:cNvPr id="61"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a:defRPr/>
              </a:pPr>
              <a:endParaRPr lang="en-US">
                <a:cs typeface="+mn-ea"/>
              </a:endParaRPr>
            </a:p>
          </p:txBody>
        </p:sp>
        <p:sp>
          <p:nvSpPr>
            <p:cNvPr id="62"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a:defRPr/>
              </a:pPr>
              <a:endParaRPr lang="en-US">
                <a:cs typeface="+mn-ea"/>
              </a:endParaRPr>
            </a:p>
          </p:txBody>
        </p:sp>
        <p:sp>
          <p:nvSpPr>
            <p:cNvPr id="63"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a:defRPr/>
              </a:pPr>
              <a:endParaRPr lang="en-US">
                <a:cs typeface="+mn-ea"/>
              </a:endParaRPr>
            </a:p>
          </p:txBody>
        </p:sp>
        <p:sp>
          <p:nvSpPr>
            <p:cNvPr id="64"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a:defRPr/>
              </a:pPr>
              <a:endParaRPr lang="en-US">
                <a:cs typeface="+mn-ea"/>
              </a:endParaRPr>
            </a:p>
          </p:txBody>
        </p:sp>
        <p:sp>
          <p:nvSpPr>
            <p:cNvPr id="65"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a:defRPr/>
              </a:pPr>
              <a:endParaRPr lang="en-US">
                <a:cs typeface="+mn-ea"/>
              </a:endParaRPr>
            </a:p>
          </p:txBody>
        </p:sp>
        <p:sp>
          <p:nvSpPr>
            <p:cNvPr id="66"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a:defRPr/>
              </a:pPr>
              <a:endParaRPr lang="en-US">
                <a:cs typeface="+mn-ea"/>
              </a:endParaRPr>
            </a:p>
          </p:txBody>
        </p:sp>
        <p:sp>
          <p:nvSpPr>
            <p:cNvPr id="67"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a:defRPr/>
              </a:pPr>
              <a:endParaRPr lang="en-US">
                <a:cs typeface="+mn-ea"/>
              </a:endParaRPr>
            </a:p>
          </p:txBody>
        </p:sp>
        <p:sp>
          <p:nvSpPr>
            <p:cNvPr id="78"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a:defRPr/>
              </a:pPr>
              <a:endParaRPr lang="en-US">
                <a:cs typeface="+mn-ea"/>
              </a:endParaRPr>
            </a:p>
          </p:txBody>
        </p:sp>
        <p:sp>
          <p:nvSpPr>
            <p:cNvPr id="79"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a:defRPr/>
              </a:pPr>
              <a:endParaRPr lang="en-US">
                <a:cs typeface="+mn-ea"/>
              </a:endParaRPr>
            </a:p>
          </p:txBody>
        </p:sp>
        <p:sp>
          <p:nvSpPr>
            <p:cNvPr id="80"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a:defRPr/>
              </a:pPr>
              <a:endParaRPr lang="en-US">
                <a:cs typeface="+mn-ea"/>
              </a:endParaRPr>
            </a:p>
          </p:txBody>
        </p:sp>
        <p:sp>
          <p:nvSpPr>
            <p:cNvPr id="81"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a:defRPr/>
              </a:pPr>
              <a:endParaRPr lang="en-US">
                <a:cs typeface="+mn-ea"/>
              </a:endParaRPr>
            </a:p>
          </p:txBody>
        </p:sp>
        <p:sp>
          <p:nvSpPr>
            <p:cNvPr id="82"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a:defRPr/>
              </a:pPr>
              <a:endParaRPr lang="en-US">
                <a:cs typeface="+mn-ea"/>
              </a:endParaRPr>
            </a:p>
          </p:txBody>
        </p:sp>
        <p:sp>
          <p:nvSpPr>
            <p:cNvPr id="83"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a:defRPr/>
              </a:pPr>
              <a:endParaRPr lang="en-US">
                <a:cs typeface="+mn-ea"/>
              </a:endParaRPr>
            </a:p>
          </p:txBody>
        </p:sp>
        <p:sp>
          <p:nvSpPr>
            <p:cNvPr id="84"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a:defRPr/>
              </a:pPr>
              <a:endParaRPr lang="en-US">
                <a:cs typeface="+mn-ea"/>
              </a:endParaRPr>
            </a:p>
          </p:txBody>
        </p:sp>
        <p:sp>
          <p:nvSpPr>
            <p:cNvPr id="85"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a:defRPr/>
              </a:pPr>
              <a:endParaRPr lang="en-US">
                <a:cs typeface="+mn-ea"/>
              </a:endParaRPr>
            </a:p>
          </p:txBody>
        </p:sp>
        <p:sp>
          <p:nvSpPr>
            <p:cNvPr id="86"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a:defRPr/>
              </a:pPr>
              <a:endParaRPr lang="en-US">
                <a:cs typeface="+mn-ea"/>
              </a:endParaRPr>
            </a:p>
          </p:txBody>
        </p:sp>
        <p:sp>
          <p:nvSpPr>
            <p:cNvPr id="87"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a:defRPr/>
              </a:pPr>
              <a:endParaRPr lang="en-US">
                <a:cs typeface="+mn-ea"/>
              </a:endParaRPr>
            </a:p>
          </p:txBody>
        </p:sp>
        <p:sp>
          <p:nvSpPr>
            <p:cNvPr id="88"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a:defRPr/>
              </a:pPr>
              <a:endParaRPr lang="en-US">
                <a:cs typeface="+mn-ea"/>
              </a:endParaRPr>
            </a:p>
          </p:txBody>
        </p:sp>
        <p:sp>
          <p:nvSpPr>
            <p:cNvPr id="89"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a:defRPr/>
              </a:pPr>
              <a:endParaRPr lang="en-US">
                <a:cs typeface="+mn-ea"/>
              </a:endParaRPr>
            </a:p>
          </p:txBody>
        </p:sp>
        <p:sp>
          <p:nvSpPr>
            <p:cNvPr id="90"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a:defRPr/>
              </a:pPr>
              <a:endParaRPr lang="en-US">
                <a:cs typeface="+mn-ea"/>
              </a:endParaRPr>
            </a:p>
          </p:txBody>
        </p:sp>
        <p:sp>
          <p:nvSpPr>
            <p:cNvPr id="91"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a:defRPr/>
              </a:pPr>
              <a:endParaRPr lang="en-US">
                <a:cs typeface="+mn-ea"/>
              </a:endParaRPr>
            </a:p>
          </p:txBody>
        </p:sp>
        <p:sp>
          <p:nvSpPr>
            <p:cNvPr id="92"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a:defRPr/>
              </a:pPr>
              <a:endParaRPr lang="en-US">
                <a:cs typeface="+mn-ea"/>
              </a:endParaRPr>
            </a:p>
          </p:txBody>
        </p:sp>
        <p:sp>
          <p:nvSpPr>
            <p:cNvPr id="93"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a:defRPr/>
              </a:pPr>
              <a:endParaRPr lang="en-US">
                <a:cs typeface="+mn-ea"/>
              </a:endParaRPr>
            </a:p>
          </p:txBody>
        </p:sp>
        <p:sp>
          <p:nvSpPr>
            <p:cNvPr id="94"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a:defRPr/>
              </a:pPr>
              <a:endParaRPr lang="en-US">
                <a:cs typeface="+mn-ea"/>
              </a:endParaRPr>
            </a:p>
          </p:txBody>
        </p:sp>
        <p:sp>
          <p:nvSpPr>
            <p:cNvPr id="95"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a:defRPr/>
              </a:pPr>
              <a:endParaRPr lang="en-US">
                <a:cs typeface="+mn-ea"/>
              </a:endParaRPr>
            </a:p>
          </p:txBody>
        </p:sp>
        <p:sp>
          <p:nvSpPr>
            <p:cNvPr id="96"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a:defRPr/>
              </a:pPr>
              <a:endParaRPr lang="en-US">
                <a:cs typeface="+mn-ea"/>
              </a:endParaRPr>
            </a:p>
          </p:txBody>
        </p:sp>
        <p:sp>
          <p:nvSpPr>
            <p:cNvPr id="97"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a:defRPr/>
              </a:pPr>
              <a:endParaRPr lang="en-US">
                <a:cs typeface="+mn-ea"/>
              </a:endParaRPr>
            </a:p>
          </p:txBody>
        </p:sp>
        <p:sp>
          <p:nvSpPr>
            <p:cNvPr id="98"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a:defRPr/>
              </a:pPr>
              <a:endParaRPr lang="en-US">
                <a:cs typeface="+mn-ea"/>
              </a:endParaRPr>
            </a:p>
          </p:txBody>
        </p:sp>
        <p:sp>
          <p:nvSpPr>
            <p:cNvPr id="99" name="Rectangle 43"/>
            <p:cNvSpPr>
              <a:spLocks noChangeArrowheads="1"/>
            </p:cNvSpPr>
            <p:nvPr/>
          </p:nvSpPr>
          <p:spPr bwMode="auto">
            <a:xfrm>
              <a:off x="3605213" y="1144588"/>
              <a:ext cx="19050" cy="1001713"/>
            </a:xfrm>
            <a:prstGeom prst="rect">
              <a:avLst/>
            </a:prstGeom>
            <a:grpFill/>
            <a:ln w="9525">
              <a:noFill/>
              <a:miter lim="800000"/>
            </a:ln>
          </p:spPr>
          <p:txBody>
            <a:bodyPr/>
            <a:lstStyle/>
            <a:p>
              <a:pPr>
                <a:defRPr/>
              </a:pPr>
              <a:endParaRPr lang="en-US">
                <a:cs typeface="+mn-ea"/>
              </a:endParaRPr>
            </a:p>
          </p:txBody>
        </p:sp>
        <p:sp>
          <p:nvSpPr>
            <p:cNvPr id="100" name="Rectangle 44"/>
            <p:cNvSpPr>
              <a:spLocks noChangeArrowheads="1"/>
            </p:cNvSpPr>
            <p:nvPr/>
          </p:nvSpPr>
          <p:spPr bwMode="auto">
            <a:xfrm>
              <a:off x="3605213" y="2284413"/>
              <a:ext cx="19050" cy="801688"/>
            </a:xfrm>
            <a:prstGeom prst="rect">
              <a:avLst/>
            </a:prstGeom>
            <a:grpFill/>
            <a:ln w="9525">
              <a:noFill/>
              <a:miter lim="800000"/>
            </a:ln>
          </p:spPr>
          <p:txBody>
            <a:bodyPr/>
            <a:lstStyle/>
            <a:p>
              <a:pPr>
                <a:defRPr/>
              </a:pPr>
              <a:endParaRPr lang="en-US">
                <a:cs typeface="+mn-ea"/>
              </a:endParaRPr>
            </a:p>
          </p:txBody>
        </p:sp>
        <p:sp>
          <p:nvSpPr>
            <p:cNvPr id="101" name="Rectangle 45"/>
            <p:cNvSpPr>
              <a:spLocks noChangeArrowheads="1"/>
            </p:cNvSpPr>
            <p:nvPr/>
          </p:nvSpPr>
          <p:spPr bwMode="auto">
            <a:xfrm>
              <a:off x="3605213" y="3219451"/>
              <a:ext cx="19050" cy="792163"/>
            </a:xfrm>
            <a:prstGeom prst="rect">
              <a:avLst/>
            </a:prstGeom>
            <a:grpFill/>
            <a:ln w="9525">
              <a:noFill/>
              <a:miter lim="800000"/>
            </a:ln>
          </p:spPr>
          <p:txBody>
            <a:bodyPr/>
            <a:lstStyle/>
            <a:p>
              <a:pPr>
                <a:defRPr/>
              </a:pPr>
              <a:endParaRPr lang="en-US">
                <a:cs typeface="+mn-ea"/>
              </a:endParaRPr>
            </a:p>
          </p:txBody>
        </p:sp>
        <p:sp>
          <p:nvSpPr>
            <p:cNvPr id="102" name="Rectangle 46"/>
            <p:cNvSpPr>
              <a:spLocks noChangeArrowheads="1"/>
            </p:cNvSpPr>
            <p:nvPr/>
          </p:nvSpPr>
          <p:spPr bwMode="auto">
            <a:xfrm>
              <a:off x="3605213" y="4156076"/>
              <a:ext cx="19050" cy="912813"/>
            </a:xfrm>
            <a:prstGeom prst="rect">
              <a:avLst/>
            </a:prstGeom>
            <a:grpFill/>
            <a:ln w="9525">
              <a:noFill/>
              <a:miter lim="800000"/>
            </a:ln>
          </p:spPr>
          <p:txBody>
            <a:bodyPr/>
            <a:lstStyle/>
            <a:p>
              <a:pPr>
                <a:defRPr/>
              </a:pPr>
              <a:endParaRPr lang="en-US">
                <a:cs typeface="+mn-ea"/>
              </a:endParaRPr>
            </a:p>
          </p:txBody>
        </p:sp>
        <p:sp>
          <p:nvSpPr>
            <p:cNvPr id="103"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4"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5"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a:defRPr/>
              </a:pPr>
              <a:endParaRPr lang="en-US">
                <a:cs typeface="+mn-ea"/>
              </a:endParaRPr>
            </a:p>
          </p:txBody>
        </p:sp>
        <p:sp>
          <p:nvSpPr>
            <p:cNvPr id="106"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07"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8"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9"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a:defRPr/>
              </a:pPr>
              <a:endParaRPr lang="en-US">
                <a:cs typeface="+mn-ea"/>
              </a:endParaRPr>
            </a:p>
          </p:txBody>
        </p:sp>
        <p:sp>
          <p:nvSpPr>
            <p:cNvPr id="110"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1"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2"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a:defRPr/>
              </a:pPr>
              <a:endParaRPr lang="en-US">
                <a:cs typeface="+mn-ea"/>
              </a:endParaRPr>
            </a:p>
          </p:txBody>
        </p:sp>
        <p:sp>
          <p:nvSpPr>
            <p:cNvPr id="113"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4"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a:defRPr/>
              </a:pPr>
              <a:endParaRPr lang="en-US">
                <a:cs typeface="+mn-ea"/>
              </a:endParaRPr>
            </a:p>
          </p:txBody>
        </p:sp>
        <p:sp>
          <p:nvSpPr>
            <p:cNvPr id="115"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6"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a:defRPr/>
              </a:pPr>
              <a:endParaRPr lang="en-US">
                <a:cs typeface="+mn-ea"/>
              </a:endParaRPr>
            </a:p>
          </p:txBody>
        </p:sp>
        <p:sp>
          <p:nvSpPr>
            <p:cNvPr id="117"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8"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9"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0"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1"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2"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a:defRPr/>
              </a:pPr>
              <a:endParaRPr lang="en-US">
                <a:cs typeface="+mn-ea"/>
              </a:endParaRPr>
            </a:p>
          </p:txBody>
        </p:sp>
        <p:sp>
          <p:nvSpPr>
            <p:cNvPr id="123"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24"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25"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26"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7"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8"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9"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0"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a:defRPr/>
              </a:pPr>
              <a:endParaRPr lang="en-US">
                <a:cs typeface="+mn-ea"/>
              </a:endParaRPr>
            </a:p>
          </p:txBody>
        </p:sp>
        <p:sp>
          <p:nvSpPr>
            <p:cNvPr id="131"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2"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3"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a:defRPr/>
              </a:pPr>
              <a:endParaRPr lang="en-US">
                <a:cs typeface="+mn-ea"/>
              </a:endParaRPr>
            </a:p>
          </p:txBody>
        </p:sp>
        <p:sp>
          <p:nvSpPr>
            <p:cNvPr id="134"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a:defRPr/>
              </a:pPr>
              <a:endParaRPr lang="en-US">
                <a:cs typeface="+mn-ea"/>
              </a:endParaRPr>
            </a:p>
          </p:txBody>
        </p:sp>
        <p:sp>
          <p:nvSpPr>
            <p:cNvPr id="135"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6"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7"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8"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9"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0"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1"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2"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3"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4"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5"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6"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7"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a:defRPr/>
              </a:pPr>
              <a:endParaRPr lang="en-US">
                <a:cs typeface="+mn-ea"/>
              </a:endParaRPr>
            </a:p>
          </p:txBody>
        </p:sp>
        <p:sp>
          <p:nvSpPr>
            <p:cNvPr id="148"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a:defRPr/>
              </a:pPr>
              <a:endParaRPr lang="en-US">
                <a:cs typeface="+mn-ea"/>
              </a:endParaRPr>
            </a:p>
          </p:txBody>
        </p:sp>
        <p:sp>
          <p:nvSpPr>
            <p:cNvPr id="149"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a:defRPr/>
              </a:pPr>
              <a:endParaRPr lang="en-US">
                <a:cs typeface="+mn-ea"/>
              </a:endParaRPr>
            </a:p>
          </p:txBody>
        </p:sp>
        <p:sp>
          <p:nvSpPr>
            <p:cNvPr id="150"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a:defRPr/>
              </a:pPr>
              <a:endParaRPr lang="en-US">
                <a:cs typeface="+mn-ea"/>
              </a:endParaRPr>
            </a:p>
          </p:txBody>
        </p:sp>
        <p:sp>
          <p:nvSpPr>
            <p:cNvPr id="151"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2"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53"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a:defRPr/>
              </a:pPr>
              <a:endParaRPr lang="en-US">
                <a:cs typeface="+mn-ea"/>
              </a:endParaRPr>
            </a:p>
          </p:txBody>
        </p:sp>
        <p:sp>
          <p:nvSpPr>
            <p:cNvPr id="154"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a:defRPr/>
              </a:pPr>
              <a:endParaRPr lang="en-US">
                <a:cs typeface="+mn-ea"/>
              </a:endParaRPr>
            </a:p>
          </p:txBody>
        </p:sp>
        <p:sp>
          <p:nvSpPr>
            <p:cNvPr id="155"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a:defRPr/>
              </a:pPr>
              <a:endParaRPr lang="en-US">
                <a:cs typeface="+mn-ea"/>
              </a:endParaRPr>
            </a:p>
          </p:txBody>
        </p:sp>
        <p:sp>
          <p:nvSpPr>
            <p:cNvPr id="156"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7"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8"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9"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60"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a:defRPr/>
              </a:pPr>
              <a:endParaRPr lang="en-US">
                <a:cs typeface="+mn-ea"/>
              </a:endParaRPr>
            </a:p>
          </p:txBody>
        </p:sp>
        <p:sp>
          <p:nvSpPr>
            <p:cNvPr id="161"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a:defRPr/>
              </a:pPr>
              <a:endParaRPr lang="en-US">
                <a:cs typeface="+mn-ea"/>
              </a:endParaRPr>
            </a:p>
          </p:txBody>
        </p:sp>
        <p:sp>
          <p:nvSpPr>
            <p:cNvPr id="162"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a:defRPr/>
              </a:pPr>
              <a:endParaRPr lang="en-US">
                <a:cs typeface="+mn-ea"/>
              </a:endParaRPr>
            </a:p>
          </p:txBody>
        </p:sp>
        <p:sp>
          <p:nvSpPr>
            <p:cNvPr id="163"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a:defRPr/>
              </a:pPr>
              <a:endParaRPr lang="en-US">
                <a:cs typeface="+mn-ea"/>
              </a:endParaRPr>
            </a:p>
          </p:txBody>
        </p:sp>
        <p:sp>
          <p:nvSpPr>
            <p:cNvPr id="164"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a:defRPr/>
              </a:pPr>
              <a:endParaRPr lang="en-US">
                <a:cs typeface="+mn-ea"/>
              </a:endParaRPr>
            </a:p>
          </p:txBody>
        </p:sp>
        <p:sp>
          <p:nvSpPr>
            <p:cNvPr id="165"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66"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a:defRPr/>
              </a:pPr>
              <a:endParaRPr lang="en-US">
                <a:cs typeface="+mn-ea"/>
              </a:endParaRPr>
            </a:p>
          </p:txBody>
        </p:sp>
        <p:sp>
          <p:nvSpPr>
            <p:cNvPr id="167"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68"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69"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70"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71"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2"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a:defRPr/>
              </a:pPr>
              <a:endParaRPr lang="en-US">
                <a:cs typeface="+mn-ea"/>
              </a:endParaRPr>
            </a:p>
          </p:txBody>
        </p:sp>
        <p:sp>
          <p:nvSpPr>
            <p:cNvPr id="173"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4"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5"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6"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7"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8"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a:defRPr/>
              </a:pPr>
              <a:endParaRPr lang="en-US">
                <a:cs typeface="+mn-ea"/>
              </a:endParaRPr>
            </a:p>
          </p:txBody>
        </p:sp>
        <p:sp>
          <p:nvSpPr>
            <p:cNvPr id="179"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0"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a:defRPr/>
              </a:pPr>
              <a:endParaRPr lang="en-US">
                <a:cs typeface="+mn-ea"/>
              </a:endParaRPr>
            </a:p>
          </p:txBody>
        </p:sp>
        <p:sp>
          <p:nvSpPr>
            <p:cNvPr id="181"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a:defRPr/>
              </a:pPr>
              <a:endParaRPr lang="en-US">
                <a:cs typeface="+mn-ea"/>
              </a:endParaRPr>
            </a:p>
          </p:txBody>
        </p:sp>
        <p:sp>
          <p:nvSpPr>
            <p:cNvPr id="182"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a:defRPr/>
              </a:pPr>
              <a:endParaRPr lang="en-US">
                <a:cs typeface="+mn-ea"/>
              </a:endParaRPr>
            </a:p>
          </p:txBody>
        </p:sp>
        <p:sp>
          <p:nvSpPr>
            <p:cNvPr id="183"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a:defRPr/>
              </a:pPr>
              <a:endParaRPr lang="en-US">
                <a:cs typeface="+mn-ea"/>
              </a:endParaRPr>
            </a:p>
          </p:txBody>
        </p:sp>
        <p:sp>
          <p:nvSpPr>
            <p:cNvPr id="184"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a:defRPr/>
              </a:pPr>
              <a:endParaRPr lang="en-US">
                <a:cs typeface="+mn-ea"/>
              </a:endParaRPr>
            </a:p>
          </p:txBody>
        </p:sp>
        <p:sp>
          <p:nvSpPr>
            <p:cNvPr id="185"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6"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a:defRPr/>
              </a:pPr>
              <a:endParaRPr lang="en-US">
                <a:cs typeface="+mn-ea"/>
              </a:endParaRPr>
            </a:p>
          </p:txBody>
        </p:sp>
        <p:sp>
          <p:nvSpPr>
            <p:cNvPr id="187"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a:defRPr/>
              </a:pPr>
              <a:endParaRPr lang="en-US">
                <a:cs typeface="+mn-ea"/>
              </a:endParaRPr>
            </a:p>
          </p:txBody>
        </p:sp>
        <p:sp>
          <p:nvSpPr>
            <p:cNvPr id="188"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a:defRPr/>
              </a:pPr>
              <a:endParaRPr lang="en-US">
                <a:cs typeface="+mn-ea"/>
              </a:endParaRPr>
            </a:p>
          </p:txBody>
        </p:sp>
        <p:sp>
          <p:nvSpPr>
            <p:cNvPr id="189"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0"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a:defRPr/>
              </a:pPr>
              <a:endParaRPr lang="en-US">
                <a:cs typeface="+mn-ea"/>
              </a:endParaRPr>
            </a:p>
          </p:txBody>
        </p:sp>
        <p:sp>
          <p:nvSpPr>
            <p:cNvPr id="191"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a:defRPr/>
              </a:pPr>
              <a:endParaRPr lang="en-US">
                <a:cs typeface="+mn-ea"/>
              </a:endParaRPr>
            </a:p>
          </p:txBody>
        </p:sp>
        <p:sp>
          <p:nvSpPr>
            <p:cNvPr id="192"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3"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4"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a:defRPr/>
              </a:pPr>
              <a:endParaRPr lang="en-US">
                <a:cs typeface="+mn-ea"/>
              </a:endParaRPr>
            </a:p>
          </p:txBody>
        </p:sp>
        <p:sp>
          <p:nvSpPr>
            <p:cNvPr id="195"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a:defRPr/>
              </a:pPr>
              <a:endParaRPr lang="en-US">
                <a:cs typeface="+mn-ea"/>
              </a:endParaRPr>
            </a:p>
          </p:txBody>
        </p:sp>
      </p:grpSp>
      <p:cxnSp>
        <p:nvCxnSpPr>
          <p:cNvPr id="196" name="Straight Connector 299"/>
          <p:cNvCxnSpPr/>
          <p:nvPr/>
        </p:nvCxnSpPr>
        <p:spPr>
          <a:xfrm>
            <a:off x="3833900" y="2833518"/>
            <a:ext cx="3871276" cy="1"/>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7" name="Straight Connector 300"/>
          <p:cNvCxnSpPr/>
          <p:nvPr/>
        </p:nvCxnSpPr>
        <p:spPr>
          <a:xfrm>
            <a:off x="4046670" y="3548523"/>
            <a:ext cx="3674838" cy="1"/>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8096447" y="2596169"/>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199" name="Rectangle 157"/>
          <p:cNvSpPr/>
          <p:nvPr/>
        </p:nvSpPr>
        <p:spPr>
          <a:xfrm>
            <a:off x="7739035" y="479825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0" name="Rectangle 157"/>
          <p:cNvSpPr/>
          <p:nvPr/>
        </p:nvSpPr>
        <p:spPr>
          <a:xfrm>
            <a:off x="7739035" y="4052381"/>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1" name="Rectangle 157"/>
          <p:cNvSpPr/>
          <p:nvPr/>
        </p:nvSpPr>
        <p:spPr>
          <a:xfrm>
            <a:off x="7739035" y="330650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2" name="TextBox 201"/>
          <p:cNvSpPr txBox="1"/>
          <p:nvPr/>
        </p:nvSpPr>
        <p:spPr>
          <a:xfrm>
            <a:off x="8096447" y="3345102"/>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3" name="TextBox 202"/>
          <p:cNvSpPr txBox="1"/>
          <p:nvPr/>
        </p:nvSpPr>
        <p:spPr>
          <a:xfrm>
            <a:off x="8096447" y="4083105"/>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4" name="TextBox 203"/>
          <p:cNvSpPr txBox="1"/>
          <p:nvPr/>
        </p:nvSpPr>
        <p:spPr>
          <a:xfrm>
            <a:off x="8096447" y="4855053"/>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5" name="TextBox 20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wipe(left)">
                                      <p:cBhvr>
                                        <p:cTn id="29" dur="500"/>
                                        <p:tgtEl>
                                          <p:spTgt spid="19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wipe(left)">
                                      <p:cBhvr>
                                        <p:cTn id="33" dur="500"/>
                                        <p:tgtEl>
                                          <p:spTgt spid="2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wipe(left)">
                                      <p:cBhvr>
                                        <p:cTn id="36" dur="500"/>
                                        <p:tgtEl>
                                          <p:spTgt spid="20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left)">
                                      <p:cBhvr>
                                        <p:cTn id="44" dur="500"/>
                                        <p:tgtEl>
                                          <p:spTgt spid="20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animEffect transition="in" filter="wipe(left)">
                                      <p:cBhvr>
                                        <p:cTn id="47" dur="500"/>
                                        <p:tgtEl>
                                          <p:spTgt spid="20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500"/>
                                        <p:tgtEl>
                                          <p:spTgt spid="20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wipe(left)">
                                      <p:cBhvr>
                                        <p:cTn id="58" dur="500"/>
                                        <p:tgtEl>
                                          <p:spTgt spid="19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198" grpId="0"/>
      <p:bldP spid="199" grpId="0" animBg="1"/>
      <p:bldP spid="200" grpId="0" animBg="1"/>
      <p:bldP spid="201" grpId="0" animBg="1"/>
      <p:bldP spid="202" grpId="0"/>
      <p:bldP spid="203" grpId="0"/>
      <p:bldP spid="204" grpId="0"/>
      <p:bldP spid="2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8" name="TextBox 207"/>
          <p:cNvSpPr txBox="1"/>
          <p:nvPr/>
        </p:nvSpPr>
        <p:spPr>
          <a:xfrm>
            <a:off x="2718614" y="2389604"/>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01</a:t>
            </a:r>
            <a:endParaRPr lang="zh-CN" altLang="en-US" sz="3700" dirty="0">
              <a:solidFill>
                <a:schemeClr val="tx1">
                  <a:lumMod val="50000"/>
                  <a:lumOff val="50000"/>
                </a:schemeClr>
              </a:solidFill>
              <a:cs typeface="+mn-ea"/>
            </a:endParaRPr>
          </a:p>
        </p:txBody>
      </p:sp>
      <p:sp>
        <p:nvSpPr>
          <p:cNvPr id="209" name="TextBox 208"/>
          <p:cNvSpPr txBox="1"/>
          <p:nvPr/>
        </p:nvSpPr>
        <p:spPr>
          <a:xfrm>
            <a:off x="2085621" y="3544516"/>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02</a:t>
            </a:r>
            <a:endParaRPr lang="zh-CN" altLang="en-US" sz="3700" dirty="0">
              <a:solidFill>
                <a:schemeClr val="tx1">
                  <a:lumMod val="50000"/>
                  <a:lumOff val="50000"/>
                </a:schemeClr>
              </a:solidFill>
              <a:cs typeface="+mn-ea"/>
            </a:endParaRPr>
          </a:p>
        </p:txBody>
      </p:sp>
      <p:sp>
        <p:nvSpPr>
          <p:cNvPr id="210" name="TextBox 209"/>
          <p:cNvSpPr txBox="1"/>
          <p:nvPr/>
        </p:nvSpPr>
        <p:spPr>
          <a:xfrm>
            <a:off x="2684844" y="4708638"/>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03</a:t>
            </a:r>
            <a:endParaRPr lang="zh-CN" altLang="en-US" sz="3700" dirty="0">
              <a:solidFill>
                <a:schemeClr val="tx1">
                  <a:lumMod val="50000"/>
                  <a:lumOff val="50000"/>
                </a:schemeClr>
              </a:solidFill>
              <a:cs typeface="+mn-ea"/>
            </a:endParaRPr>
          </a:p>
        </p:txBody>
      </p:sp>
      <p:sp>
        <p:nvSpPr>
          <p:cNvPr id="211" name="矩形 210"/>
          <p:cNvSpPr/>
          <p:nvPr/>
        </p:nvSpPr>
        <p:spPr>
          <a:xfrm>
            <a:off x="5000315" y="338439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2" name="TextBox 211"/>
          <p:cNvSpPr txBox="1"/>
          <p:nvPr/>
        </p:nvSpPr>
        <p:spPr>
          <a:xfrm>
            <a:off x="5000286" y="341030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01</a:t>
            </a:r>
            <a:endParaRPr lang="zh-CN" altLang="en-US" sz="2100" dirty="0">
              <a:solidFill>
                <a:schemeClr val="bg1"/>
              </a:solidFill>
              <a:cs typeface="+mn-ea"/>
            </a:endParaRPr>
          </a:p>
        </p:txBody>
      </p:sp>
      <p:sp>
        <p:nvSpPr>
          <p:cNvPr id="213" name="矩形 212"/>
          <p:cNvSpPr/>
          <p:nvPr/>
        </p:nvSpPr>
        <p:spPr>
          <a:xfrm>
            <a:off x="5000315" y="4271921"/>
            <a:ext cx="491003" cy="49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4" name="TextBox 213"/>
          <p:cNvSpPr txBox="1"/>
          <p:nvPr/>
        </p:nvSpPr>
        <p:spPr>
          <a:xfrm>
            <a:off x="4990127" y="4297830"/>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02</a:t>
            </a:r>
            <a:endParaRPr lang="zh-CN" altLang="en-US" sz="2100" dirty="0">
              <a:solidFill>
                <a:schemeClr val="bg1"/>
              </a:solidFill>
              <a:cs typeface="+mn-ea"/>
            </a:endParaRPr>
          </a:p>
        </p:txBody>
      </p:sp>
      <p:sp>
        <p:nvSpPr>
          <p:cNvPr id="215" name="矩形 214"/>
          <p:cNvSpPr/>
          <p:nvPr/>
        </p:nvSpPr>
        <p:spPr>
          <a:xfrm>
            <a:off x="5000315" y="516601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6" name="TextBox 215"/>
          <p:cNvSpPr txBox="1"/>
          <p:nvPr/>
        </p:nvSpPr>
        <p:spPr>
          <a:xfrm>
            <a:off x="4990127" y="519192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03</a:t>
            </a:r>
            <a:endParaRPr lang="zh-CN" altLang="en-US" sz="2100" dirty="0">
              <a:solidFill>
                <a:schemeClr val="bg1"/>
              </a:solidFill>
              <a:cs typeface="+mn-ea"/>
            </a:endParaRPr>
          </a:p>
        </p:txBody>
      </p:sp>
      <p:cxnSp>
        <p:nvCxnSpPr>
          <p:cNvPr id="217" name="直接连接符 216"/>
          <p:cNvCxnSpPr/>
          <p:nvPr/>
        </p:nvCxnSpPr>
        <p:spPr>
          <a:xfrm flipV="1">
            <a:off x="4983778" y="5698672"/>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4983778" y="4803096"/>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5000314" y="3915964"/>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矩形 219"/>
          <p:cNvSpPr/>
          <p:nvPr/>
        </p:nvSpPr>
        <p:spPr>
          <a:xfrm>
            <a:off x="4983777" y="2234206"/>
            <a:ext cx="5187670" cy="81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21" name="TextBox 220"/>
          <p:cNvSpPr txBox="1"/>
          <p:nvPr/>
        </p:nvSpPr>
        <p:spPr>
          <a:xfrm>
            <a:off x="5507784" y="3374897"/>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2" name="TextBox 221"/>
          <p:cNvSpPr txBox="1"/>
          <p:nvPr/>
        </p:nvSpPr>
        <p:spPr>
          <a:xfrm>
            <a:off x="5507784" y="4250713"/>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3" name="TextBox 222"/>
          <p:cNvSpPr txBox="1"/>
          <p:nvPr/>
        </p:nvSpPr>
        <p:spPr>
          <a:xfrm>
            <a:off x="5517943" y="5139165"/>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4" name="TextBox 223"/>
          <p:cNvSpPr txBox="1"/>
          <p:nvPr/>
        </p:nvSpPr>
        <p:spPr>
          <a:xfrm>
            <a:off x="5273192" y="2455229"/>
            <a:ext cx="3939027"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添加文字标题内容，详尽表达内容概要。</a:t>
            </a: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25"/>
                                        </p:tgtEl>
                                        <p:attrNameLst>
                                          <p:attrName>style.visibility</p:attrName>
                                        </p:attrNameLst>
                                      </p:cBhvr>
                                      <p:to>
                                        <p:strVal val="visible"/>
                                      </p:to>
                                    </p:set>
                                    <p:animEffect transition="in" filter="fade">
                                      <p:cBhvr>
                                        <p:cTn id="8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11" grpId="0" animBg="1"/>
      <p:bldP spid="212" grpId="0"/>
      <p:bldP spid="213" grpId="0" animBg="1"/>
      <p:bldP spid="214" grpId="0"/>
      <p:bldP spid="215" grpId="0" animBg="1"/>
      <p:bldP spid="216" grpId="0"/>
      <p:bldP spid="220" grpId="0" animBg="1"/>
      <p:bldP spid="221" grpId="0"/>
      <p:bldP spid="222" grpId="0"/>
      <p:bldP spid="223" grpId="0"/>
      <p:bldP spid="224" grpId="0"/>
      <p:bldP spid="2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4557692" y="2441086"/>
            <a:ext cx="757412" cy="891028"/>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6992878" y="4818767"/>
            <a:ext cx="599070" cy="906537"/>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4487515" y="4863870"/>
            <a:ext cx="735547" cy="85051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5"/>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6964438" y="2517767"/>
            <a:ext cx="641330" cy="775041"/>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椭圆 28"/>
          <p:cNvSpPr/>
          <p:nvPr/>
        </p:nvSpPr>
        <p:spPr>
          <a:xfrm>
            <a:off x="4195548"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0" name="椭圆 29"/>
          <p:cNvSpPr/>
          <p:nvPr/>
        </p:nvSpPr>
        <p:spPr>
          <a:xfrm>
            <a:off x="6616520" y="459893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1" name="椭圆 30"/>
          <p:cNvSpPr/>
          <p:nvPr/>
        </p:nvSpPr>
        <p:spPr>
          <a:xfrm>
            <a:off x="6599820"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2" name="椭圆 31"/>
          <p:cNvSpPr/>
          <p:nvPr/>
        </p:nvSpPr>
        <p:spPr>
          <a:xfrm>
            <a:off x="4169371" y="4591884"/>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3" name="右箭头 32"/>
          <p:cNvSpPr/>
          <p:nvPr/>
        </p:nvSpPr>
        <p:spPr>
          <a:xfrm>
            <a:off x="5832906" y="2654037"/>
            <a:ext cx="604243" cy="5319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4" name="右箭头 33"/>
          <p:cNvSpPr/>
          <p:nvPr/>
        </p:nvSpPr>
        <p:spPr>
          <a:xfrm flipH="1">
            <a:off x="5805361" y="5083743"/>
            <a:ext cx="604243" cy="5319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5" name="右箭头 34"/>
          <p:cNvSpPr/>
          <p:nvPr/>
        </p:nvSpPr>
        <p:spPr>
          <a:xfrm rot="5400000" flipH="1">
            <a:off x="4575648" y="3782484"/>
            <a:ext cx="604321" cy="5318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6" name="右箭头 35"/>
          <p:cNvSpPr/>
          <p:nvPr/>
        </p:nvSpPr>
        <p:spPr>
          <a:xfrm rot="16200000" flipH="1" flipV="1">
            <a:off x="7011953" y="3815889"/>
            <a:ext cx="604321" cy="5318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7" name="TextBox 36"/>
          <p:cNvSpPr txBox="1"/>
          <p:nvPr/>
        </p:nvSpPr>
        <p:spPr>
          <a:xfrm>
            <a:off x="8266214" y="249360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38" name="TextBox 37"/>
          <p:cNvSpPr txBox="1"/>
          <p:nvPr/>
        </p:nvSpPr>
        <p:spPr>
          <a:xfrm>
            <a:off x="8300075" y="487501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39" name="TextBox 38"/>
          <p:cNvSpPr txBox="1"/>
          <p:nvPr/>
        </p:nvSpPr>
        <p:spPr>
          <a:xfrm>
            <a:off x="1230525" y="4870779"/>
            <a:ext cx="3564926" cy="135420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r>
              <a:rPr lang="zh-CN" altLang="en-US" sz="1600" dirty="0" smtClean="0">
                <a:solidFill>
                  <a:schemeClr val="tx1">
                    <a:lumMod val="50000"/>
                    <a:lumOff val="50000"/>
                  </a:schemeClr>
                </a:solidFill>
                <a:latin typeface="+mn-ea"/>
                <a:cs typeface="+mn-ea"/>
              </a:rPr>
              <a:t>。 亮亮图文旗舰</a:t>
            </a:r>
            <a:r>
              <a:rPr lang="zh-CN" altLang="en-US" sz="1600" dirty="0" smtClean="0">
                <a:solidFill>
                  <a:schemeClr val="tx1">
                    <a:lumMod val="50000"/>
                    <a:lumOff val="50000"/>
                  </a:schemeClr>
                </a:solidFill>
                <a:latin typeface="+mn-ea"/>
                <a:cs typeface="+mn-ea"/>
              </a:rPr>
              <a:t>店</a:t>
            </a:r>
            <a:endParaRPr lang="en-US" altLang="zh-CN" sz="1600" dirty="0" smtClean="0">
              <a:solidFill>
                <a:schemeClr val="tx1">
                  <a:lumMod val="50000"/>
                  <a:lumOff val="50000"/>
                </a:schemeClr>
              </a:solidFill>
              <a:latin typeface="+mn-ea"/>
              <a:cs typeface="+mn-ea"/>
            </a:endParaRPr>
          </a:p>
          <a:p>
            <a:r>
              <a:rPr lang="en-US" altLang="zh-CN" sz="1600" dirty="0" smtClean="0">
                <a:solidFill>
                  <a:schemeClr val="tx1">
                    <a:lumMod val="50000"/>
                    <a:lumOff val="50000"/>
                  </a:schemeClr>
                </a:solidFill>
                <a:latin typeface="+mn-ea"/>
                <a:cs typeface="+mn-ea"/>
              </a:rPr>
              <a:t>https</a:t>
            </a:r>
            <a:r>
              <a:rPr lang="en-US" altLang="zh-CN" sz="1600" dirty="0" smtClean="0">
                <a:solidFill>
                  <a:schemeClr val="tx1">
                    <a:lumMod val="50000"/>
                    <a:lumOff val="50000"/>
                  </a:schemeClr>
                </a:solidFill>
                <a:latin typeface="+mn-ea"/>
                <a:cs typeface="+mn-ea"/>
              </a:rPr>
              <a:t>://liangliangtuwen.tmall.com</a:t>
            </a:r>
          </a:p>
          <a:p>
            <a:endParaRPr lang="zh-CN" altLang="en-US" sz="1600" dirty="0">
              <a:solidFill>
                <a:schemeClr val="tx1">
                  <a:lumMod val="50000"/>
                  <a:lumOff val="50000"/>
                </a:schemeClr>
              </a:solidFill>
              <a:latin typeface="+mn-ea"/>
              <a:cs typeface="+mn-ea"/>
            </a:endParaRPr>
          </a:p>
        </p:txBody>
      </p:sp>
      <p:sp>
        <p:nvSpPr>
          <p:cNvPr id="40" name="TextBox 39"/>
          <p:cNvSpPr txBox="1"/>
          <p:nvPr/>
        </p:nvSpPr>
        <p:spPr>
          <a:xfrm>
            <a:off x="1230523" y="243103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46" name="TextBox 4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500"/>
                                        <p:tgtEl>
                                          <p:spTgt spid="3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3000"/>
                            </p:stCondLst>
                            <p:childTnLst>
                              <p:par>
                                <p:cTn id="47" presetID="21"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413791" y="3192266"/>
            <a:ext cx="6981199" cy="677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chemeClr val="tx2"/>
                </a:solidFill>
                <a:latin typeface="微软雅黑" panose="020B0503020204020204" pitchFamily="34" charset="-122"/>
                <a:ea typeface="微软雅黑" panose="020B0503020204020204" pitchFamily="34" charset="-122"/>
              </a:rPr>
              <a:t>感谢您的观看</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18" name="Rectangle 3"/>
          <p:cNvSpPr txBox="1">
            <a:spLocks noChangeArrowheads="1"/>
          </p:cNvSpPr>
          <p:nvPr/>
        </p:nvSpPr>
        <p:spPr bwMode="auto">
          <a:xfrm>
            <a:off x="5413791" y="1867062"/>
            <a:ext cx="3669558" cy="13252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smtClean="0">
                <a:solidFill>
                  <a:schemeClr val="tx2"/>
                </a:solidFill>
                <a:latin typeface="Impact" panose="020B0806030902050204" pitchFamily="34" charset="0"/>
              </a:rPr>
              <a:t>2019</a:t>
            </a:r>
            <a:endParaRPr lang="zh-CN" altLang="en-US" sz="11500" dirty="0">
              <a:solidFill>
                <a:schemeClr val="tx2"/>
              </a:solidFill>
              <a:latin typeface="Impact" panose="020B0806030902050204" pitchFamily="34" charset="0"/>
            </a:endParaRPr>
          </a:p>
        </p:txBody>
      </p:sp>
      <p:sp>
        <p:nvSpPr>
          <p:cNvPr id="19" name="矩形 18"/>
          <p:cNvSpPr/>
          <p:nvPr/>
        </p:nvSpPr>
        <p:spPr>
          <a:xfrm>
            <a:off x="5413791" y="3955855"/>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2505" y="176463"/>
            <a:ext cx="6127858" cy="612785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16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par>
                          <p:cTn id="26" fill="hold">
                            <p:stCondLst>
                              <p:cond delay="24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4712220" y="3916097"/>
            <a:ext cx="3118803" cy="985270"/>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分钟之内。此处添加详细文本描述，建议与标题相关并符合整体语言风格，语言描述尽量简洁生动。</a:t>
            </a:r>
          </a:p>
        </p:txBody>
      </p:sp>
      <p:sp>
        <p:nvSpPr>
          <p:cNvPr id="3" name="Rectangle 39"/>
          <p:cNvSpPr/>
          <p:nvPr/>
        </p:nvSpPr>
        <p:spPr>
          <a:xfrm>
            <a:off x="4948182" y="3186598"/>
            <a:ext cx="2646878" cy="584775"/>
          </a:xfrm>
          <a:prstGeom prst="rect">
            <a:avLst/>
          </a:prstGeom>
        </p:spPr>
        <p:txBody>
          <a:bodyPr wrap="none">
            <a:spAutoFit/>
          </a:bodyPr>
          <a:lstStyle/>
          <a:p>
            <a:pPr algn="ctr"/>
            <a:r>
              <a:rPr lang="zh-CN" altLang="en-US" sz="3200" b="1" dirty="0">
                <a:solidFill>
                  <a:schemeClr val="tx2"/>
                </a:solidFill>
                <a:latin typeface="+mn-ea"/>
              </a:rPr>
              <a:t>此处添加标题</a:t>
            </a:r>
            <a:endParaRPr lang="en-US" sz="3200" b="1" dirty="0">
              <a:solidFill>
                <a:schemeClr val="tx2"/>
              </a:solidFill>
              <a:latin typeface="+mn-ea"/>
            </a:endParaRPr>
          </a:p>
        </p:txBody>
      </p:sp>
      <p:cxnSp>
        <p:nvCxnSpPr>
          <p:cNvPr id="4" name="Straight Connector 41"/>
          <p:cNvCxnSpPr/>
          <p:nvPr/>
        </p:nvCxnSpPr>
        <p:spPr>
          <a:xfrm>
            <a:off x="4915720" y="3032978"/>
            <a:ext cx="27118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23"/>
          <p:cNvSpPr/>
          <p:nvPr/>
        </p:nvSpPr>
        <p:spPr>
          <a:xfrm>
            <a:off x="5609553" y="1419165"/>
            <a:ext cx="1324136" cy="1324136"/>
          </a:xfrm>
          <a:prstGeom prst="ellipse">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tx2"/>
              </a:solidFill>
              <a:latin typeface="+mj-ea"/>
              <a:ea typeface="+mj-ea"/>
            </a:endParaRPr>
          </a:p>
        </p:txBody>
      </p:sp>
      <p:sp>
        <p:nvSpPr>
          <p:cNvPr id="6" name="矩形 5"/>
          <p:cNvSpPr/>
          <p:nvPr/>
        </p:nvSpPr>
        <p:spPr>
          <a:xfrm>
            <a:off x="5934436" y="1342569"/>
            <a:ext cx="674371" cy="1446550"/>
          </a:xfrm>
          <a:prstGeom prst="rect">
            <a:avLst/>
          </a:prstGeom>
        </p:spPr>
        <p:txBody>
          <a:bodyPr wrap="square">
            <a:spAutoFit/>
          </a:bodyPr>
          <a:lstStyle/>
          <a:p>
            <a:pPr algn="ctr"/>
            <a:r>
              <a:rPr lang="en-US" altLang="zh-CN" sz="8800" b="1" dirty="0">
                <a:solidFill>
                  <a:schemeClr val="tx2"/>
                </a:solidFill>
                <a:latin typeface="+mj-ea"/>
                <a:ea typeface="+mj-ea"/>
              </a:rPr>
              <a:t>1</a:t>
            </a:r>
            <a:endParaRPr lang="zh-CN" altLang="en-US" sz="8800" b="1" dirty="0">
              <a:solidFill>
                <a:schemeClr val="tx2"/>
              </a:solidFill>
              <a:latin typeface="+mj-ea"/>
              <a:ea typeface="+mj-ea"/>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37" y="1640674"/>
            <a:ext cx="6226790" cy="6226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nodeType="withEffect">
                                  <p:stCondLst>
                                    <p:cond delay="3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6" y="2082987"/>
            <a:ext cx="7995578" cy="2833332"/>
          </a:xfrm>
          <a:prstGeom prst="rect">
            <a:avLst/>
          </a:prstGeom>
        </p:spPr>
      </p:pic>
      <p:grpSp>
        <p:nvGrpSpPr>
          <p:cNvPr id="33" name="组合 32"/>
          <p:cNvGrpSpPr/>
          <p:nvPr/>
        </p:nvGrpSpPr>
        <p:grpSpPr>
          <a:xfrm>
            <a:off x="7568311" y="2074184"/>
            <a:ext cx="837640" cy="837749"/>
            <a:chOff x="5580112" y="1592276"/>
            <a:chExt cx="628312" cy="628312"/>
          </a:xfrm>
        </p:grpSpPr>
        <p:sp>
          <p:nvSpPr>
            <p:cNvPr id="34" name="矩形 33"/>
            <p:cNvSpPr/>
            <p:nvPr/>
          </p:nvSpPr>
          <p:spPr>
            <a:xfrm>
              <a:off x="5580112" y="159227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7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89406" y="1668124"/>
              <a:ext cx="381000" cy="411710"/>
            </a:xfrm>
            <a:prstGeom prst="rect">
              <a:avLst/>
            </a:prstGeom>
            <a:noFill/>
          </p:spPr>
        </p:pic>
      </p:grpSp>
      <p:grpSp>
        <p:nvGrpSpPr>
          <p:cNvPr id="36" name="组合 35"/>
          <p:cNvGrpSpPr/>
          <p:nvPr/>
        </p:nvGrpSpPr>
        <p:grpSpPr>
          <a:xfrm>
            <a:off x="7568311" y="3084071"/>
            <a:ext cx="837640" cy="837749"/>
            <a:chOff x="5580112" y="2349691"/>
            <a:chExt cx="628312" cy="628312"/>
          </a:xfrm>
        </p:grpSpPr>
        <p:sp>
          <p:nvSpPr>
            <p:cNvPr id="37" name="矩形 36"/>
            <p:cNvSpPr/>
            <p:nvPr/>
          </p:nvSpPr>
          <p:spPr>
            <a:xfrm>
              <a:off x="5580112" y="2349691"/>
              <a:ext cx="628312" cy="62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10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62899" y="2442261"/>
              <a:ext cx="462738" cy="431630"/>
            </a:xfrm>
            <a:prstGeom prst="rect">
              <a:avLst/>
            </a:prstGeom>
            <a:noFill/>
          </p:spPr>
        </p:pic>
      </p:grpSp>
      <p:grpSp>
        <p:nvGrpSpPr>
          <p:cNvPr id="39" name="组合 38"/>
          <p:cNvGrpSpPr/>
          <p:nvPr/>
        </p:nvGrpSpPr>
        <p:grpSpPr>
          <a:xfrm>
            <a:off x="7568311" y="4078571"/>
            <a:ext cx="837640" cy="837749"/>
            <a:chOff x="5580112" y="3095566"/>
            <a:chExt cx="628312" cy="628312"/>
          </a:xfrm>
        </p:grpSpPr>
        <p:sp>
          <p:nvSpPr>
            <p:cNvPr id="40" name="矩形 39"/>
            <p:cNvSpPr/>
            <p:nvPr/>
          </p:nvSpPr>
          <p:spPr>
            <a:xfrm>
              <a:off x="5580112" y="309556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9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89406" y="3193907"/>
              <a:ext cx="409724" cy="431630"/>
            </a:xfrm>
            <a:prstGeom prst="rect">
              <a:avLst/>
            </a:prstGeom>
            <a:noFill/>
          </p:spPr>
        </p:pic>
      </p:grpSp>
      <p:sp>
        <p:nvSpPr>
          <p:cNvPr id="42" name="矩形 41"/>
          <p:cNvSpPr/>
          <p:nvPr/>
        </p:nvSpPr>
        <p:spPr>
          <a:xfrm>
            <a:off x="8729482" y="21391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3" name="矩形 42"/>
          <p:cNvSpPr/>
          <p:nvPr/>
        </p:nvSpPr>
        <p:spPr>
          <a:xfrm>
            <a:off x="8729482" y="31336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4" name="矩形 43"/>
          <p:cNvSpPr/>
          <p:nvPr/>
        </p:nvSpPr>
        <p:spPr>
          <a:xfrm>
            <a:off x="8720289" y="4177655"/>
            <a:ext cx="2687674" cy="943836"/>
          </a:xfrm>
          <a:prstGeom prst="rect">
            <a:avLst/>
          </a:prstGeom>
        </p:spPr>
        <p:txBody>
          <a:bodyPr wrap="square" lIns="121908" tIns="60954" rIns="121908" bIns="60954">
            <a:spAutoFit/>
          </a:bodyPr>
          <a:lstStyle/>
          <a:p>
            <a:pPr algn="just">
              <a:lnSpc>
                <a:spcPts val="1600"/>
              </a:lnSpc>
            </a:pPr>
            <a:r>
              <a:rPr lang="zh-CN" altLang="en-US" sz="13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3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gn="just">
              <a:lnSpc>
                <a:spcPts val="1600"/>
              </a:lnSpc>
            </a:pPr>
            <a:r>
              <a:rPr lang="zh-CN" altLang="en-US" sz="13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300" fill="hold"/>
                                        <p:tgtEl>
                                          <p:spTgt spid="42"/>
                                        </p:tgtEl>
                                        <p:attrNameLst>
                                          <p:attrName>ppt_x</p:attrName>
                                        </p:attrNameLst>
                                      </p:cBhvr>
                                      <p:tavLst>
                                        <p:tav tm="0">
                                          <p:val>
                                            <p:strVal val="1+#ppt_w/2"/>
                                          </p:val>
                                        </p:tav>
                                        <p:tav tm="100000">
                                          <p:val>
                                            <p:strVal val="#ppt_x"/>
                                          </p:val>
                                        </p:tav>
                                      </p:tavLst>
                                    </p:anim>
                                    <p:anim calcmode="lin" valueType="num">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300" fill="hold"/>
                                        <p:tgtEl>
                                          <p:spTgt spid="43"/>
                                        </p:tgtEl>
                                        <p:attrNameLst>
                                          <p:attrName>ppt_x</p:attrName>
                                        </p:attrNameLst>
                                      </p:cBhvr>
                                      <p:tavLst>
                                        <p:tav tm="0">
                                          <p:val>
                                            <p:strVal val="1+#ppt_w/2"/>
                                          </p:val>
                                        </p:tav>
                                        <p:tav tm="100000">
                                          <p:val>
                                            <p:strVal val="#ppt_x"/>
                                          </p:val>
                                        </p:tav>
                                      </p:tavLst>
                                    </p:anim>
                                    <p:anim calcmode="lin" valueType="num">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300" fill="hold"/>
                                        <p:tgtEl>
                                          <p:spTgt spid="44"/>
                                        </p:tgtEl>
                                        <p:attrNameLst>
                                          <p:attrName>ppt_x</p:attrName>
                                        </p:attrNameLst>
                                      </p:cBhvr>
                                      <p:tavLst>
                                        <p:tav tm="0">
                                          <p:val>
                                            <p:strVal val="1+#ppt_w/2"/>
                                          </p:val>
                                        </p:tav>
                                        <p:tav tm="100000">
                                          <p:val>
                                            <p:strVal val="#ppt_x"/>
                                          </p:val>
                                        </p:tav>
                                      </p:tavLst>
                                    </p:anim>
                                    <p:anim calcmode="lin" valueType="num">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flipH="1">
            <a:off x="4091596" y="1657307"/>
            <a:ext cx="3947741" cy="3791097"/>
            <a:chOff x="4122668" y="1649312"/>
            <a:chExt cx="3947741" cy="3791975"/>
          </a:xfrm>
        </p:grpSpPr>
        <p:sp>
          <p:nvSpPr>
            <p:cNvPr id="33"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Freeform 415"/>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416"/>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417"/>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6"/>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418"/>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419"/>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420"/>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6696249" y="1124745"/>
            <a:ext cx="3774048" cy="1139793"/>
            <a:chOff x="6655890" y="1130073"/>
            <a:chExt cx="3774048" cy="1140057"/>
          </a:xfrm>
        </p:grpSpPr>
        <p:grpSp>
          <p:nvGrpSpPr>
            <p:cNvPr id="41" name="组合 40"/>
            <p:cNvGrpSpPr/>
            <p:nvPr/>
          </p:nvGrpSpPr>
          <p:grpSpPr>
            <a:xfrm>
              <a:off x="7789419" y="1130073"/>
              <a:ext cx="2640519" cy="1052676"/>
              <a:chOff x="7860852" y="1152157"/>
              <a:chExt cx="4314929" cy="1052676"/>
            </a:xfrm>
          </p:grpSpPr>
          <p:sp>
            <p:nvSpPr>
              <p:cNvPr id="43"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44"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任意多边形 41"/>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519938" y="2483289"/>
            <a:ext cx="3760638" cy="1012808"/>
            <a:chOff x="7479579" y="2316413"/>
            <a:chExt cx="3760638" cy="1013043"/>
          </a:xfrm>
        </p:grpSpPr>
        <p:sp>
          <p:nvSpPr>
            <p:cNvPr id="46" name="任意多边形 45"/>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Lst>
              <a:ahLst/>
              <a:cxnLst>
                <a:cxn ang="0">
                  <a:pos x="connsiteX0-1" y="connsiteY0-2"/>
                </a:cxn>
                <a:cxn ang="0">
                  <a:pos x="connsiteX1-3" y="connsiteY1-4"/>
                </a:cxn>
                <a:cxn ang="0">
                  <a:pos x="connsiteX2-5" y="connsiteY2-6"/>
                </a:cxn>
                <a:cxn ang="0">
                  <a:pos x="connsiteX3-7" y="connsiteY3-8"/>
                </a:cxn>
              </a:cxnLst>
              <a:rect l="l" t="t" r="r" b="b"/>
              <a:pathLst>
                <a:path w="1196788" h="497541">
                  <a:moveTo>
                    <a:pt x="0" y="497541"/>
                  </a:moveTo>
                  <a:lnTo>
                    <a:pt x="510988" y="0"/>
                  </a:lnTo>
                  <a:lnTo>
                    <a:pt x="1196788" y="0"/>
                  </a:lnTo>
                  <a:lnTo>
                    <a:pt x="1196788"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714534" y="2316413"/>
              <a:ext cx="2525683" cy="1013043"/>
              <a:chOff x="7860852" y="1191790"/>
              <a:chExt cx="4127273" cy="1013043"/>
            </a:xfrm>
          </p:grpSpPr>
          <p:sp>
            <p:nvSpPr>
              <p:cNvPr id="48"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49"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7181190" y="4355063"/>
            <a:ext cx="3793164" cy="1028078"/>
            <a:chOff x="7140831" y="4447401"/>
            <a:chExt cx="3793164" cy="1028316"/>
          </a:xfrm>
        </p:grpSpPr>
        <p:sp>
          <p:nvSpPr>
            <p:cNvPr id="51" name="任意多边形 50"/>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Lst>
              <a:ahLst/>
              <a:cxnLst>
                <a:cxn ang="0">
                  <a:pos x="connsiteX0-1" y="connsiteY0-2"/>
                </a:cxn>
                <a:cxn ang="0">
                  <a:pos x="connsiteX1-3" y="connsiteY1-4"/>
                </a:cxn>
                <a:cxn ang="0">
                  <a:pos x="connsiteX2-5" y="connsiteY2-6"/>
                </a:cxn>
                <a:cxn ang="0">
                  <a:pos x="connsiteX3-7" y="connsiteY3-8"/>
                </a:cxn>
              </a:cxnLst>
              <a:rect l="l" t="t" r="r" b="b"/>
              <a:pathLst>
                <a:path w="1089211" h="322729">
                  <a:moveTo>
                    <a:pt x="0" y="0"/>
                  </a:moveTo>
                  <a:lnTo>
                    <a:pt x="403411" y="309282"/>
                  </a:lnTo>
                  <a:lnTo>
                    <a:pt x="1089211" y="309282"/>
                  </a:lnTo>
                  <a:lnTo>
                    <a:pt x="1089211" y="322729"/>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268209" y="4447401"/>
              <a:ext cx="2665786" cy="1028316"/>
              <a:chOff x="7860852" y="1098883"/>
              <a:chExt cx="4356219" cy="1028316"/>
            </a:xfrm>
          </p:grpSpPr>
          <p:sp>
            <p:nvSpPr>
              <p:cNvPr id="53"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54"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6320579" y="5039601"/>
            <a:ext cx="3566972" cy="1484493"/>
            <a:chOff x="6280220" y="5045836"/>
            <a:chExt cx="3566972" cy="1484837"/>
          </a:xfrm>
        </p:grpSpPr>
        <p:sp>
          <p:nvSpPr>
            <p:cNvPr id="56" name="任意多边形 55"/>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Lst>
              <a:ahLst/>
              <a:cxnLst>
                <a:cxn ang="0">
                  <a:pos x="connsiteX0-1" y="connsiteY0-2"/>
                </a:cxn>
                <a:cxn ang="0">
                  <a:pos x="connsiteX1-3" y="connsiteY1-4"/>
                </a:cxn>
                <a:cxn ang="0">
                  <a:pos x="connsiteX2-5" y="connsiteY2-6"/>
                </a:cxn>
                <a:cxn ang="0">
                  <a:pos x="connsiteX3-7" y="connsiteY3-8"/>
                </a:cxn>
              </a:cxnLst>
              <a:rect l="l" t="t" r="r" b="b"/>
              <a:pathLst>
                <a:path w="860611" h="820270">
                  <a:moveTo>
                    <a:pt x="0" y="0"/>
                  </a:moveTo>
                  <a:lnTo>
                    <a:pt x="174811" y="806823"/>
                  </a:lnTo>
                  <a:lnTo>
                    <a:pt x="860611" y="806823"/>
                  </a:lnTo>
                  <a:lnTo>
                    <a:pt x="860611" y="820270"/>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178998" y="5513269"/>
              <a:ext cx="2668194" cy="1017404"/>
              <a:chOff x="7860852" y="1089543"/>
              <a:chExt cx="4360154" cy="1017404"/>
            </a:xfrm>
          </p:grpSpPr>
          <p:sp>
            <p:nvSpPr>
              <p:cNvPr id="58"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59"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967543" y="4461760"/>
            <a:ext cx="3733230" cy="1270428"/>
            <a:chOff x="927184" y="4467863"/>
            <a:chExt cx="3733230" cy="1270722"/>
          </a:xfrm>
        </p:grpSpPr>
        <p:grpSp>
          <p:nvGrpSpPr>
            <p:cNvPr id="61" name="组合 60"/>
            <p:cNvGrpSpPr/>
            <p:nvPr/>
          </p:nvGrpSpPr>
          <p:grpSpPr>
            <a:xfrm>
              <a:off x="927184" y="4721181"/>
              <a:ext cx="2547542" cy="1017404"/>
              <a:chOff x="556968" y="1471874"/>
              <a:chExt cx="4037696" cy="1017404"/>
            </a:xfrm>
          </p:grpSpPr>
          <p:sp>
            <p:nvSpPr>
              <p:cNvPr id="63"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64"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任意多边形 61"/>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122820" y="1331428"/>
            <a:ext cx="3934002" cy="1075268"/>
            <a:chOff x="1082461" y="1336805"/>
            <a:chExt cx="3934002" cy="1075517"/>
          </a:xfrm>
        </p:grpSpPr>
        <p:grpSp>
          <p:nvGrpSpPr>
            <p:cNvPr id="66" name="组合 65"/>
            <p:cNvGrpSpPr/>
            <p:nvPr/>
          </p:nvGrpSpPr>
          <p:grpSpPr>
            <a:xfrm>
              <a:off x="1082461" y="1336805"/>
              <a:ext cx="2538998" cy="1000757"/>
              <a:chOff x="515821" y="1515015"/>
              <a:chExt cx="4024155" cy="1000757"/>
            </a:xfrm>
          </p:grpSpPr>
          <p:sp>
            <p:nvSpPr>
              <p:cNvPr id="68"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69" name="矩形 1"/>
              <p:cNvSpPr>
                <a:spLocks noChangeArrowheads="1"/>
              </p:cNvSpPr>
              <p:nvPr/>
            </p:nvSpPr>
            <p:spPr bwMode="auto">
              <a:xfrm>
                <a:off x="515821" y="1777108"/>
                <a:ext cx="402415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任意多边形 66"/>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14:presetBounceEnd="50000">
                                      <p:stCondLst>
                                        <p:cond delay="500"/>
                                      </p:stCondLst>
                                      <p:childTnLst>
                                        <p:animRot by="21600000" p14:bounceEnd="50000">
                                          <p:cBhvr>
                                            <p:cTn id="11" dur="500" fill="hold"/>
                                            <p:tgtEl>
                                              <p:spTgt spid="32"/>
                                            </p:tgtEl>
                                            <p:attrNameLst>
                                              <p:attrName>r</p:attrName>
                                            </p:attrNameLst>
                                          </p:cBhvr>
                                        </p:animRot>
                                      </p:childTnLst>
                                    </p:cTn>
                                  </p:par>
                                  <p:par>
                                    <p:cTn id="12" presetID="2" presetClass="entr" presetSubtype="8" accel="50000" fill="hold" nodeType="withEffect" p14:presetBounceEnd="50000">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14:bounceEnd="50000">
                                          <p:cBhvr additive="base">
                                            <p:cTn id="14" dur="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14:presetBounceEnd="5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0000">
                                          <p:cBhvr additive="base">
                                            <p:cTn id="19"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14:presetBounceEnd="5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50000">
                                          <p:cBhvr additive="base">
                                            <p:cTn id="24"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14:presetBounceEnd="50000">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14:bounceEnd="50000">
                                          <p:cBhvr additive="base">
                                            <p:cTn id="29"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14:presetBounceEnd="50000">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14:bounceEnd="50000">
                                          <p:cBhvr additive="base">
                                            <p:cTn id="34" dur="5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14:bounceEnd="50000">
                                          <p:cBhvr additive="base">
                                            <p:cTn id="39" dur="5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stCondLst>
                                        <p:cond delay="500"/>
                                      </p:stCondLst>
                                      <p:childTnLst>
                                        <p:animRot by="21600000">
                                          <p:cBhvr>
                                            <p:cTn id="11" dur="500" fill="hold"/>
                                            <p:tgtEl>
                                              <p:spTgt spid="32"/>
                                            </p:tgtEl>
                                            <p:attrNameLst>
                                              <p:attrName>r</p:attrName>
                                            </p:attrNameLst>
                                          </p:cBhvr>
                                        </p:animRot>
                                      </p:childTnLst>
                                    </p:cTn>
                                  </p:par>
                                  <p:par>
                                    <p:cTn id="12" presetID="2" presetClass="entr" presetSubtype="8" accel="50000" fill="hold" nodeType="withEffect">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7"/>
          <p:cNvSpPr/>
          <p:nvPr/>
        </p:nvSpPr>
        <p:spPr bwMode="auto">
          <a:xfrm>
            <a:off x="1473735" y="30597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6" name="Freeform 9"/>
          <p:cNvSpPr/>
          <p:nvPr/>
        </p:nvSpPr>
        <p:spPr bwMode="auto">
          <a:xfrm>
            <a:off x="2855739" y="44313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blipFill>
            <a:blip r:embed="rId2" cstate="print"/>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7" name="Freeform 11"/>
          <p:cNvSpPr/>
          <p:nvPr/>
        </p:nvSpPr>
        <p:spPr bwMode="auto">
          <a:xfrm>
            <a:off x="5600697" y="4431309"/>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8" name="Freeform 14"/>
          <p:cNvSpPr/>
          <p:nvPr/>
        </p:nvSpPr>
        <p:spPr bwMode="auto">
          <a:xfrm>
            <a:off x="6982702" y="3082992"/>
            <a:ext cx="1170365" cy="11684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9" name="Freeform 15"/>
          <p:cNvSpPr/>
          <p:nvPr/>
        </p:nvSpPr>
        <p:spPr bwMode="auto">
          <a:xfrm>
            <a:off x="5600697"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0" name="Freeform 17"/>
          <p:cNvSpPr/>
          <p:nvPr/>
        </p:nvSpPr>
        <p:spPr bwMode="auto">
          <a:xfrm>
            <a:off x="8332959"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blipFill>
            <a:blip r:embed="rId3" cstate="print"/>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1" name="Freeform 13"/>
          <p:cNvSpPr/>
          <p:nvPr/>
        </p:nvSpPr>
        <p:spPr bwMode="auto">
          <a:xfrm>
            <a:off x="5600697" y="3082992"/>
            <a:ext cx="1168248" cy="1168400"/>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blipFill>
            <a:blip r:embed="rId4" cstate="print"/>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grpSp>
        <p:nvGrpSpPr>
          <p:cNvPr id="42" name="组合 41"/>
          <p:cNvGrpSpPr/>
          <p:nvPr/>
        </p:nvGrpSpPr>
        <p:grpSpPr>
          <a:xfrm>
            <a:off x="1473735" y="4431309"/>
            <a:ext cx="1170365" cy="1170517"/>
            <a:chOff x="1041400" y="3566070"/>
            <a:chExt cx="877888" cy="877888"/>
          </a:xfrm>
        </p:grpSpPr>
        <p:sp>
          <p:nvSpPr>
            <p:cNvPr id="43" name="Freeform 8"/>
            <p:cNvSpPr/>
            <p:nvPr/>
          </p:nvSpPr>
          <p:spPr bwMode="auto">
            <a:xfrm>
              <a:off x="1041400"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44" name="Freeform 71"/>
            <p:cNvSpPr/>
            <p:nvPr/>
          </p:nvSpPr>
          <p:spPr bwMode="auto">
            <a:xfrm>
              <a:off x="1303338" y="3861345"/>
              <a:ext cx="336550" cy="361950"/>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5" name="Oval 72"/>
          <p:cNvSpPr>
            <a:spLocks noChangeArrowheads="1"/>
          </p:cNvSpPr>
          <p:nvPr/>
        </p:nvSpPr>
        <p:spPr bwMode="auto">
          <a:xfrm>
            <a:off x="4531921" y="5150976"/>
            <a:ext cx="135449" cy="14605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21908" tIns="60954" rIns="121908" bIns="60954"/>
          <a:lstStyle/>
          <a:p>
            <a:pPr defTabSz="1218565">
              <a:defRPr/>
            </a:pPr>
            <a:endParaRPr lang="zh-CN" altLang="en-US" sz="2400" kern="0">
              <a:solidFill>
                <a:sysClr val="windowText" lastClr="000000"/>
              </a:solidFill>
            </a:endParaRPr>
          </a:p>
        </p:txBody>
      </p:sp>
      <p:grpSp>
        <p:nvGrpSpPr>
          <p:cNvPr id="46" name="组合 45"/>
          <p:cNvGrpSpPr/>
          <p:nvPr/>
        </p:nvGrpSpPr>
        <p:grpSpPr>
          <a:xfrm>
            <a:off x="4229275" y="4431309"/>
            <a:ext cx="1168248" cy="1170517"/>
            <a:chOff x="3171774" y="3566070"/>
            <a:chExt cx="876300" cy="877888"/>
          </a:xfrm>
        </p:grpSpPr>
        <p:grpSp>
          <p:nvGrpSpPr>
            <p:cNvPr id="47" name="组合 46"/>
            <p:cNvGrpSpPr/>
            <p:nvPr/>
          </p:nvGrpSpPr>
          <p:grpSpPr>
            <a:xfrm>
              <a:off x="3171774" y="3566070"/>
              <a:ext cx="876300" cy="877888"/>
              <a:chOff x="3108325" y="3566070"/>
              <a:chExt cx="876300" cy="877888"/>
            </a:xfrm>
          </p:grpSpPr>
          <p:sp>
            <p:nvSpPr>
              <p:cNvPr id="49" name="Freeform 10"/>
              <p:cNvSpPr/>
              <p:nvPr/>
            </p:nvSpPr>
            <p:spPr bwMode="auto">
              <a:xfrm>
                <a:off x="3108325" y="3566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50" name="Freeform 73"/>
              <p:cNvSpPr/>
              <p:nvPr/>
            </p:nvSpPr>
            <p:spPr bwMode="auto">
              <a:xfrm>
                <a:off x="3335338" y="3828008"/>
                <a:ext cx="387350" cy="379413"/>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8" name="Freeform 74"/>
            <p:cNvSpPr/>
            <p:nvPr/>
          </p:nvSpPr>
          <p:spPr bwMode="auto">
            <a:xfrm>
              <a:off x="3398787" y="3962945"/>
              <a:ext cx="252413" cy="244475"/>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1" name="组合 50"/>
          <p:cNvGrpSpPr/>
          <p:nvPr/>
        </p:nvGrpSpPr>
        <p:grpSpPr>
          <a:xfrm>
            <a:off x="1473735" y="1700808"/>
            <a:ext cx="1170365" cy="1168400"/>
            <a:chOff x="1041400" y="1518195"/>
            <a:chExt cx="877888" cy="876300"/>
          </a:xfrm>
        </p:grpSpPr>
        <p:sp>
          <p:nvSpPr>
            <p:cNvPr id="52" name="Freeform 6"/>
            <p:cNvSpPr/>
            <p:nvPr/>
          </p:nvSpPr>
          <p:spPr bwMode="auto">
            <a:xfrm>
              <a:off x="1041400" y="1518195"/>
              <a:ext cx="877888" cy="8763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3" name="Freeform 75"/>
            <p:cNvSpPr/>
            <p:nvPr/>
          </p:nvSpPr>
          <p:spPr bwMode="auto">
            <a:xfrm>
              <a:off x="1209675" y="1788070"/>
              <a:ext cx="523875" cy="320675"/>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4" name="组合 53"/>
          <p:cNvGrpSpPr/>
          <p:nvPr/>
        </p:nvGrpSpPr>
        <p:grpSpPr>
          <a:xfrm>
            <a:off x="9704381" y="1721976"/>
            <a:ext cx="1170365" cy="1170517"/>
            <a:chOff x="7215188" y="1534070"/>
            <a:chExt cx="877888" cy="877888"/>
          </a:xfrm>
        </p:grpSpPr>
        <p:sp>
          <p:nvSpPr>
            <p:cNvPr id="55" name="Freeform 18"/>
            <p:cNvSpPr/>
            <p:nvPr/>
          </p:nvSpPr>
          <p:spPr bwMode="auto">
            <a:xfrm>
              <a:off x="7215188"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6" name="Freeform 76"/>
            <p:cNvSpPr/>
            <p:nvPr/>
          </p:nvSpPr>
          <p:spPr bwMode="auto">
            <a:xfrm>
              <a:off x="7408863" y="1770608"/>
              <a:ext cx="455613" cy="41275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7" name="组合 56"/>
          <p:cNvGrpSpPr/>
          <p:nvPr/>
        </p:nvGrpSpPr>
        <p:grpSpPr>
          <a:xfrm>
            <a:off x="6982702" y="1721976"/>
            <a:ext cx="1170365" cy="1170517"/>
            <a:chOff x="5173663" y="1534070"/>
            <a:chExt cx="877888" cy="877888"/>
          </a:xfrm>
        </p:grpSpPr>
        <p:sp>
          <p:nvSpPr>
            <p:cNvPr id="58" name="Freeform 16"/>
            <p:cNvSpPr/>
            <p:nvPr/>
          </p:nvSpPr>
          <p:spPr bwMode="auto">
            <a:xfrm>
              <a:off x="5173663"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59" name="Freeform 77"/>
            <p:cNvSpPr/>
            <p:nvPr/>
          </p:nvSpPr>
          <p:spPr bwMode="auto">
            <a:xfrm>
              <a:off x="5435600" y="1754733"/>
              <a:ext cx="371475" cy="41275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0" name="组合 59"/>
          <p:cNvGrpSpPr/>
          <p:nvPr/>
        </p:nvGrpSpPr>
        <p:grpSpPr>
          <a:xfrm>
            <a:off x="6982702" y="4431309"/>
            <a:ext cx="1170365" cy="1170517"/>
            <a:chOff x="5173663" y="3566070"/>
            <a:chExt cx="877888" cy="877888"/>
          </a:xfrm>
        </p:grpSpPr>
        <p:sp>
          <p:nvSpPr>
            <p:cNvPr id="61" name="Freeform 12"/>
            <p:cNvSpPr/>
            <p:nvPr/>
          </p:nvSpPr>
          <p:spPr bwMode="auto">
            <a:xfrm>
              <a:off x="5173663"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62" name="Freeform 78"/>
            <p:cNvSpPr>
              <a:spLocks noEditPoints="1"/>
            </p:cNvSpPr>
            <p:nvPr/>
          </p:nvSpPr>
          <p:spPr bwMode="auto">
            <a:xfrm>
              <a:off x="5367338" y="3777208"/>
              <a:ext cx="490538" cy="481013"/>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3" name="组合 62"/>
          <p:cNvGrpSpPr/>
          <p:nvPr/>
        </p:nvGrpSpPr>
        <p:grpSpPr>
          <a:xfrm>
            <a:off x="2855739" y="1700809"/>
            <a:ext cx="2541786" cy="2506133"/>
            <a:chOff x="2078038" y="1518195"/>
            <a:chExt cx="1906588" cy="1879600"/>
          </a:xfrm>
        </p:grpSpPr>
        <p:sp>
          <p:nvSpPr>
            <p:cNvPr id="64" name="Freeform 19"/>
            <p:cNvSpPr/>
            <p:nvPr/>
          </p:nvSpPr>
          <p:spPr bwMode="auto">
            <a:xfrm>
              <a:off x="2078038" y="1518195"/>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accent1"/>
            </a:solidFill>
            <a:ln>
              <a:noFill/>
            </a:ln>
          </p:spPr>
          <p:txBody>
            <a:bodyPr/>
            <a:lstStyle/>
            <a:p>
              <a:pPr defTabSz="1218565">
                <a:defRPr/>
              </a:pPr>
              <a:endParaRPr lang="zh-CN" altLang="en-US" sz="2400" kern="0">
                <a:solidFill>
                  <a:sysClr val="windowText" lastClr="000000"/>
                </a:solidFill>
              </a:endParaRPr>
            </a:p>
          </p:txBody>
        </p:sp>
        <p:sp>
          <p:nvSpPr>
            <p:cNvPr id="65" name="矩形 1"/>
            <p:cNvSpPr>
              <a:spLocks noChangeArrowheads="1"/>
            </p:cNvSpPr>
            <p:nvPr/>
          </p:nvSpPr>
          <p:spPr bwMode="auto">
            <a:xfrm>
              <a:off x="2158089" y="1599158"/>
              <a:ext cx="1746485" cy="172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p>
          </p:txBody>
        </p:sp>
      </p:grpSp>
      <p:grpSp>
        <p:nvGrpSpPr>
          <p:cNvPr id="66" name="组合 65"/>
          <p:cNvGrpSpPr/>
          <p:nvPr/>
        </p:nvGrpSpPr>
        <p:grpSpPr>
          <a:xfrm>
            <a:off x="8354123" y="3082993"/>
            <a:ext cx="2541786" cy="2506133"/>
            <a:chOff x="6202363" y="2554833"/>
            <a:chExt cx="1906588" cy="1879600"/>
          </a:xfrm>
        </p:grpSpPr>
        <p:sp>
          <p:nvSpPr>
            <p:cNvPr id="67" name="Freeform 20"/>
            <p:cNvSpPr/>
            <p:nvPr/>
          </p:nvSpPr>
          <p:spPr bwMode="auto">
            <a:xfrm>
              <a:off x="6202363" y="2554833"/>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tx2"/>
            </a:solidFill>
            <a:ln>
              <a:noFill/>
            </a:ln>
          </p:spPr>
          <p:txBody>
            <a:bodyPr/>
            <a:lstStyle/>
            <a:p>
              <a:pPr defTabSz="1218565">
                <a:defRPr/>
              </a:pPr>
              <a:endParaRPr lang="zh-CN" altLang="en-US" sz="2400" kern="0">
                <a:solidFill>
                  <a:sysClr val="windowText" lastClr="000000"/>
                </a:solidFill>
              </a:endParaRPr>
            </a:p>
          </p:txBody>
        </p:sp>
        <p:sp>
          <p:nvSpPr>
            <p:cNvPr id="68" name="矩形 1"/>
            <p:cNvSpPr>
              <a:spLocks noChangeArrowheads="1"/>
            </p:cNvSpPr>
            <p:nvPr/>
          </p:nvSpPr>
          <p:spPr bwMode="auto">
            <a:xfrm>
              <a:off x="6263364" y="2649130"/>
              <a:ext cx="1746485" cy="172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200" fill="hold"/>
                                        <p:tgtEl>
                                          <p:spTgt spid="63"/>
                                        </p:tgtEl>
                                        <p:attrNameLst>
                                          <p:attrName>ppt_w</p:attrName>
                                        </p:attrNameLst>
                                      </p:cBhvr>
                                      <p:tavLst>
                                        <p:tav tm="0">
                                          <p:val>
                                            <p:fltVal val="0"/>
                                          </p:val>
                                        </p:tav>
                                        <p:tav tm="100000">
                                          <p:val>
                                            <p:strVal val="#ppt_w"/>
                                          </p:val>
                                        </p:tav>
                                      </p:tavLst>
                                    </p:anim>
                                    <p:anim calcmode="lin" valueType="num">
                                      <p:cBhvr>
                                        <p:cTn id="8" dur="200" fill="hold"/>
                                        <p:tgtEl>
                                          <p:spTgt spid="63"/>
                                        </p:tgtEl>
                                        <p:attrNameLst>
                                          <p:attrName>ppt_h</p:attrName>
                                        </p:attrNameLst>
                                      </p:cBhvr>
                                      <p:tavLst>
                                        <p:tav tm="0">
                                          <p:val>
                                            <p:fltVal val="0"/>
                                          </p:val>
                                        </p:tav>
                                        <p:tav tm="100000">
                                          <p:val>
                                            <p:strVal val="#ppt_h"/>
                                          </p:val>
                                        </p:tav>
                                      </p:tavLst>
                                    </p:anim>
                                    <p:animEffect transition="in" filter="fade">
                                      <p:cBhvr>
                                        <p:cTn id="9" dur="200"/>
                                        <p:tgtEl>
                                          <p:spTgt spid="63"/>
                                        </p:tgtEl>
                                      </p:cBhvr>
                                    </p:animEffect>
                                  </p:childTnLst>
                                </p:cTn>
                              </p:par>
                              <p:par>
                                <p:cTn id="10" presetID="6" presetClass="emph" presetSubtype="0" autoRev="1" fill="hold" nodeType="withEffect">
                                  <p:stCondLst>
                                    <p:cond delay="200"/>
                                  </p:stCondLst>
                                  <p:childTnLst>
                                    <p:animScale>
                                      <p:cBhvr>
                                        <p:cTn id="11" dur="100" fill="hold"/>
                                        <p:tgtEl>
                                          <p:spTgt spid="63"/>
                                        </p:tgtEl>
                                      </p:cBhvr>
                                      <p:by x="130000" y="130000"/>
                                    </p:animScale>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200" fill="hold"/>
                                        <p:tgtEl>
                                          <p:spTgt spid="41"/>
                                        </p:tgtEl>
                                        <p:attrNameLst>
                                          <p:attrName>ppt_w</p:attrName>
                                        </p:attrNameLst>
                                      </p:cBhvr>
                                      <p:tavLst>
                                        <p:tav tm="0">
                                          <p:val>
                                            <p:fltVal val="0"/>
                                          </p:val>
                                        </p:tav>
                                        <p:tav tm="100000">
                                          <p:val>
                                            <p:strVal val="#ppt_w"/>
                                          </p:val>
                                        </p:tav>
                                      </p:tavLst>
                                    </p:anim>
                                    <p:anim calcmode="lin" valueType="num">
                                      <p:cBhvr>
                                        <p:cTn id="16" dur="200" fill="hold"/>
                                        <p:tgtEl>
                                          <p:spTgt spid="41"/>
                                        </p:tgtEl>
                                        <p:attrNameLst>
                                          <p:attrName>ppt_h</p:attrName>
                                        </p:attrNameLst>
                                      </p:cBhvr>
                                      <p:tavLst>
                                        <p:tav tm="0">
                                          <p:val>
                                            <p:fltVal val="0"/>
                                          </p:val>
                                        </p:tav>
                                        <p:tav tm="100000">
                                          <p:val>
                                            <p:strVal val="#ppt_h"/>
                                          </p:val>
                                        </p:tav>
                                      </p:tavLst>
                                    </p:anim>
                                    <p:animEffect transition="in" filter="fade">
                                      <p:cBhvr>
                                        <p:cTn id="17" dur="200"/>
                                        <p:tgtEl>
                                          <p:spTgt spid="41"/>
                                        </p:tgtEl>
                                      </p:cBhvr>
                                    </p:animEffect>
                                  </p:childTnLst>
                                </p:cTn>
                              </p:par>
                              <p:par>
                                <p:cTn id="18" presetID="6" presetClass="emph" presetSubtype="0" autoRev="1" fill="hold" grpId="1" nodeType="withEffect">
                                  <p:stCondLst>
                                    <p:cond delay="200"/>
                                  </p:stCondLst>
                                  <p:childTnLst>
                                    <p:animScale>
                                      <p:cBhvr>
                                        <p:cTn id="19" dur="100" fill="hold"/>
                                        <p:tgtEl>
                                          <p:spTgt spid="41"/>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200" fill="hold"/>
                                        <p:tgtEl>
                                          <p:spTgt spid="66"/>
                                        </p:tgtEl>
                                        <p:attrNameLst>
                                          <p:attrName>ppt_w</p:attrName>
                                        </p:attrNameLst>
                                      </p:cBhvr>
                                      <p:tavLst>
                                        <p:tav tm="0">
                                          <p:val>
                                            <p:fltVal val="0"/>
                                          </p:val>
                                        </p:tav>
                                        <p:tav tm="100000">
                                          <p:val>
                                            <p:strVal val="#ppt_w"/>
                                          </p:val>
                                        </p:tav>
                                      </p:tavLst>
                                    </p:anim>
                                    <p:anim calcmode="lin" valueType="num">
                                      <p:cBhvr>
                                        <p:cTn id="24" dur="200" fill="hold"/>
                                        <p:tgtEl>
                                          <p:spTgt spid="66"/>
                                        </p:tgtEl>
                                        <p:attrNameLst>
                                          <p:attrName>ppt_h</p:attrName>
                                        </p:attrNameLst>
                                      </p:cBhvr>
                                      <p:tavLst>
                                        <p:tav tm="0">
                                          <p:val>
                                            <p:fltVal val="0"/>
                                          </p:val>
                                        </p:tav>
                                        <p:tav tm="100000">
                                          <p:val>
                                            <p:strVal val="#ppt_h"/>
                                          </p:val>
                                        </p:tav>
                                      </p:tavLst>
                                    </p:anim>
                                    <p:animEffect transition="in" filter="fade">
                                      <p:cBhvr>
                                        <p:cTn id="25" dur="200"/>
                                        <p:tgtEl>
                                          <p:spTgt spid="66"/>
                                        </p:tgtEl>
                                      </p:cBhvr>
                                    </p:animEffect>
                                  </p:childTnLst>
                                </p:cTn>
                              </p:par>
                              <p:par>
                                <p:cTn id="26" presetID="6" presetClass="emph" presetSubtype="0" autoRev="1" fill="hold" nodeType="withEffect">
                                  <p:stCondLst>
                                    <p:cond delay="200"/>
                                  </p:stCondLst>
                                  <p:childTnLst>
                                    <p:animScale>
                                      <p:cBhvr>
                                        <p:cTn id="27" dur="100" fill="hold"/>
                                        <p:tgtEl>
                                          <p:spTgt spid="66"/>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200" fill="hold"/>
                                        <p:tgtEl>
                                          <p:spTgt spid="42"/>
                                        </p:tgtEl>
                                        <p:attrNameLst>
                                          <p:attrName>ppt_w</p:attrName>
                                        </p:attrNameLst>
                                      </p:cBhvr>
                                      <p:tavLst>
                                        <p:tav tm="0">
                                          <p:val>
                                            <p:fltVal val="0"/>
                                          </p:val>
                                        </p:tav>
                                        <p:tav tm="100000">
                                          <p:val>
                                            <p:strVal val="#ppt_w"/>
                                          </p:val>
                                        </p:tav>
                                      </p:tavLst>
                                    </p:anim>
                                    <p:anim calcmode="lin" valueType="num">
                                      <p:cBhvr>
                                        <p:cTn id="32" dur="200" fill="hold"/>
                                        <p:tgtEl>
                                          <p:spTgt spid="42"/>
                                        </p:tgtEl>
                                        <p:attrNameLst>
                                          <p:attrName>ppt_h</p:attrName>
                                        </p:attrNameLst>
                                      </p:cBhvr>
                                      <p:tavLst>
                                        <p:tav tm="0">
                                          <p:val>
                                            <p:fltVal val="0"/>
                                          </p:val>
                                        </p:tav>
                                        <p:tav tm="100000">
                                          <p:val>
                                            <p:strVal val="#ppt_h"/>
                                          </p:val>
                                        </p:tav>
                                      </p:tavLst>
                                    </p:anim>
                                    <p:animEffect transition="in" filter="fade">
                                      <p:cBhvr>
                                        <p:cTn id="33" dur="200"/>
                                        <p:tgtEl>
                                          <p:spTgt spid="42"/>
                                        </p:tgtEl>
                                      </p:cBhvr>
                                    </p:animEffect>
                                  </p:childTnLst>
                                </p:cTn>
                              </p:par>
                              <p:par>
                                <p:cTn id="34" presetID="6" presetClass="emph" presetSubtype="0" autoRev="1" fill="hold" nodeType="withEffect">
                                  <p:stCondLst>
                                    <p:cond delay="200"/>
                                  </p:stCondLst>
                                  <p:childTnLst>
                                    <p:animScale>
                                      <p:cBhvr>
                                        <p:cTn id="35" dur="100" fill="hold"/>
                                        <p:tgtEl>
                                          <p:spTgt spid="42"/>
                                        </p:tgtEl>
                                      </p:cBhvr>
                                      <p:by x="130000" y="130000"/>
                                    </p:animScale>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200" fill="hold"/>
                                        <p:tgtEl>
                                          <p:spTgt spid="35"/>
                                        </p:tgtEl>
                                        <p:attrNameLst>
                                          <p:attrName>ppt_w</p:attrName>
                                        </p:attrNameLst>
                                      </p:cBhvr>
                                      <p:tavLst>
                                        <p:tav tm="0">
                                          <p:val>
                                            <p:fltVal val="0"/>
                                          </p:val>
                                        </p:tav>
                                        <p:tav tm="100000">
                                          <p:val>
                                            <p:strVal val="#ppt_w"/>
                                          </p:val>
                                        </p:tav>
                                      </p:tavLst>
                                    </p:anim>
                                    <p:anim calcmode="lin" valueType="num">
                                      <p:cBhvr>
                                        <p:cTn id="40" dur="200" fill="hold"/>
                                        <p:tgtEl>
                                          <p:spTgt spid="35"/>
                                        </p:tgtEl>
                                        <p:attrNameLst>
                                          <p:attrName>ppt_h</p:attrName>
                                        </p:attrNameLst>
                                      </p:cBhvr>
                                      <p:tavLst>
                                        <p:tav tm="0">
                                          <p:val>
                                            <p:fltVal val="0"/>
                                          </p:val>
                                        </p:tav>
                                        <p:tav tm="100000">
                                          <p:val>
                                            <p:strVal val="#ppt_h"/>
                                          </p:val>
                                        </p:tav>
                                      </p:tavLst>
                                    </p:anim>
                                    <p:animEffect transition="in" filter="fade">
                                      <p:cBhvr>
                                        <p:cTn id="41" dur="200"/>
                                        <p:tgtEl>
                                          <p:spTgt spid="35"/>
                                        </p:tgtEl>
                                      </p:cBhvr>
                                    </p:animEffect>
                                  </p:childTnLst>
                                </p:cTn>
                              </p:par>
                              <p:par>
                                <p:cTn id="42" presetID="6" presetClass="emph" presetSubtype="0" autoRev="1" fill="hold" grpId="1" nodeType="withEffect">
                                  <p:stCondLst>
                                    <p:cond delay="200"/>
                                  </p:stCondLst>
                                  <p:childTnLst>
                                    <p:animScale>
                                      <p:cBhvr>
                                        <p:cTn id="43" dur="100" fill="hold"/>
                                        <p:tgtEl>
                                          <p:spTgt spid="35"/>
                                        </p:tgtEl>
                                      </p:cBhvr>
                                      <p:by x="130000" y="130000"/>
                                    </p:animScale>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200" fill="hold"/>
                                        <p:tgtEl>
                                          <p:spTgt spid="51"/>
                                        </p:tgtEl>
                                        <p:attrNameLst>
                                          <p:attrName>ppt_w</p:attrName>
                                        </p:attrNameLst>
                                      </p:cBhvr>
                                      <p:tavLst>
                                        <p:tav tm="0">
                                          <p:val>
                                            <p:fltVal val="0"/>
                                          </p:val>
                                        </p:tav>
                                        <p:tav tm="100000">
                                          <p:val>
                                            <p:strVal val="#ppt_w"/>
                                          </p:val>
                                        </p:tav>
                                      </p:tavLst>
                                    </p:anim>
                                    <p:anim calcmode="lin" valueType="num">
                                      <p:cBhvr>
                                        <p:cTn id="48" dur="200" fill="hold"/>
                                        <p:tgtEl>
                                          <p:spTgt spid="51"/>
                                        </p:tgtEl>
                                        <p:attrNameLst>
                                          <p:attrName>ppt_h</p:attrName>
                                        </p:attrNameLst>
                                      </p:cBhvr>
                                      <p:tavLst>
                                        <p:tav tm="0">
                                          <p:val>
                                            <p:fltVal val="0"/>
                                          </p:val>
                                        </p:tav>
                                        <p:tav tm="100000">
                                          <p:val>
                                            <p:strVal val="#ppt_h"/>
                                          </p:val>
                                        </p:tav>
                                      </p:tavLst>
                                    </p:anim>
                                    <p:animEffect transition="in" filter="fade">
                                      <p:cBhvr>
                                        <p:cTn id="49" dur="200"/>
                                        <p:tgtEl>
                                          <p:spTgt spid="51"/>
                                        </p:tgtEl>
                                      </p:cBhvr>
                                    </p:animEffect>
                                  </p:childTnLst>
                                </p:cTn>
                              </p:par>
                              <p:par>
                                <p:cTn id="50" presetID="6" presetClass="emph" presetSubtype="0" autoRev="1" fill="hold" nodeType="withEffect">
                                  <p:stCondLst>
                                    <p:cond delay="200"/>
                                  </p:stCondLst>
                                  <p:childTnLst>
                                    <p:animScale>
                                      <p:cBhvr>
                                        <p:cTn id="51" dur="100" fill="hold"/>
                                        <p:tgtEl>
                                          <p:spTgt spid="51"/>
                                        </p:tgtEl>
                                      </p:cBhvr>
                                      <p:by x="130000" y="130000"/>
                                    </p:animScale>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200" fill="hold"/>
                                        <p:tgtEl>
                                          <p:spTgt spid="37"/>
                                        </p:tgtEl>
                                        <p:attrNameLst>
                                          <p:attrName>ppt_w</p:attrName>
                                        </p:attrNameLst>
                                      </p:cBhvr>
                                      <p:tavLst>
                                        <p:tav tm="0">
                                          <p:val>
                                            <p:fltVal val="0"/>
                                          </p:val>
                                        </p:tav>
                                        <p:tav tm="100000">
                                          <p:val>
                                            <p:strVal val="#ppt_w"/>
                                          </p:val>
                                        </p:tav>
                                      </p:tavLst>
                                    </p:anim>
                                    <p:anim calcmode="lin" valueType="num">
                                      <p:cBhvr>
                                        <p:cTn id="56" dur="200" fill="hold"/>
                                        <p:tgtEl>
                                          <p:spTgt spid="37"/>
                                        </p:tgtEl>
                                        <p:attrNameLst>
                                          <p:attrName>ppt_h</p:attrName>
                                        </p:attrNameLst>
                                      </p:cBhvr>
                                      <p:tavLst>
                                        <p:tav tm="0">
                                          <p:val>
                                            <p:fltVal val="0"/>
                                          </p:val>
                                        </p:tav>
                                        <p:tav tm="100000">
                                          <p:val>
                                            <p:strVal val="#ppt_h"/>
                                          </p:val>
                                        </p:tav>
                                      </p:tavLst>
                                    </p:anim>
                                    <p:animEffect transition="in" filter="fade">
                                      <p:cBhvr>
                                        <p:cTn id="57" dur="200"/>
                                        <p:tgtEl>
                                          <p:spTgt spid="37"/>
                                        </p:tgtEl>
                                      </p:cBhvr>
                                    </p:animEffect>
                                  </p:childTnLst>
                                </p:cTn>
                              </p:par>
                              <p:par>
                                <p:cTn id="58" presetID="6" presetClass="emph" presetSubtype="0" autoRev="1" fill="hold" grpId="1" nodeType="withEffect">
                                  <p:stCondLst>
                                    <p:cond delay="200"/>
                                  </p:stCondLst>
                                  <p:childTnLst>
                                    <p:animScale>
                                      <p:cBhvr>
                                        <p:cTn id="59" dur="100" fill="hold"/>
                                        <p:tgtEl>
                                          <p:spTgt spid="37"/>
                                        </p:tgtEl>
                                      </p:cBhvr>
                                      <p:by x="130000" y="130000"/>
                                    </p:animScale>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200" fill="hold"/>
                                        <p:tgtEl>
                                          <p:spTgt spid="38"/>
                                        </p:tgtEl>
                                        <p:attrNameLst>
                                          <p:attrName>ppt_w</p:attrName>
                                        </p:attrNameLst>
                                      </p:cBhvr>
                                      <p:tavLst>
                                        <p:tav tm="0">
                                          <p:val>
                                            <p:fltVal val="0"/>
                                          </p:val>
                                        </p:tav>
                                        <p:tav tm="100000">
                                          <p:val>
                                            <p:strVal val="#ppt_w"/>
                                          </p:val>
                                        </p:tav>
                                      </p:tavLst>
                                    </p:anim>
                                    <p:anim calcmode="lin" valueType="num">
                                      <p:cBhvr>
                                        <p:cTn id="64" dur="200" fill="hold"/>
                                        <p:tgtEl>
                                          <p:spTgt spid="38"/>
                                        </p:tgtEl>
                                        <p:attrNameLst>
                                          <p:attrName>ppt_h</p:attrName>
                                        </p:attrNameLst>
                                      </p:cBhvr>
                                      <p:tavLst>
                                        <p:tav tm="0">
                                          <p:val>
                                            <p:fltVal val="0"/>
                                          </p:val>
                                        </p:tav>
                                        <p:tav tm="100000">
                                          <p:val>
                                            <p:strVal val="#ppt_h"/>
                                          </p:val>
                                        </p:tav>
                                      </p:tavLst>
                                    </p:anim>
                                    <p:animEffect transition="in" filter="fade">
                                      <p:cBhvr>
                                        <p:cTn id="65" dur="200"/>
                                        <p:tgtEl>
                                          <p:spTgt spid="38"/>
                                        </p:tgtEl>
                                      </p:cBhvr>
                                    </p:animEffect>
                                  </p:childTnLst>
                                </p:cTn>
                              </p:par>
                              <p:par>
                                <p:cTn id="66" presetID="6" presetClass="emph" presetSubtype="0" autoRev="1" fill="hold" grpId="1" nodeType="withEffect">
                                  <p:stCondLst>
                                    <p:cond delay="200"/>
                                  </p:stCondLst>
                                  <p:childTnLst>
                                    <p:animScale>
                                      <p:cBhvr>
                                        <p:cTn id="67" dur="100" fill="hold"/>
                                        <p:tgtEl>
                                          <p:spTgt spid="38"/>
                                        </p:tgtEl>
                                      </p:cBhvr>
                                      <p:by x="130000" y="130000"/>
                                    </p:animScale>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200" fill="hold"/>
                                        <p:tgtEl>
                                          <p:spTgt spid="60"/>
                                        </p:tgtEl>
                                        <p:attrNameLst>
                                          <p:attrName>ppt_w</p:attrName>
                                        </p:attrNameLst>
                                      </p:cBhvr>
                                      <p:tavLst>
                                        <p:tav tm="0">
                                          <p:val>
                                            <p:fltVal val="0"/>
                                          </p:val>
                                        </p:tav>
                                        <p:tav tm="100000">
                                          <p:val>
                                            <p:strVal val="#ppt_w"/>
                                          </p:val>
                                        </p:tav>
                                      </p:tavLst>
                                    </p:anim>
                                    <p:anim calcmode="lin" valueType="num">
                                      <p:cBhvr>
                                        <p:cTn id="72" dur="200" fill="hold"/>
                                        <p:tgtEl>
                                          <p:spTgt spid="60"/>
                                        </p:tgtEl>
                                        <p:attrNameLst>
                                          <p:attrName>ppt_h</p:attrName>
                                        </p:attrNameLst>
                                      </p:cBhvr>
                                      <p:tavLst>
                                        <p:tav tm="0">
                                          <p:val>
                                            <p:fltVal val="0"/>
                                          </p:val>
                                        </p:tav>
                                        <p:tav tm="100000">
                                          <p:val>
                                            <p:strVal val="#ppt_h"/>
                                          </p:val>
                                        </p:tav>
                                      </p:tavLst>
                                    </p:anim>
                                    <p:animEffect transition="in" filter="fade">
                                      <p:cBhvr>
                                        <p:cTn id="73" dur="200"/>
                                        <p:tgtEl>
                                          <p:spTgt spid="60"/>
                                        </p:tgtEl>
                                      </p:cBhvr>
                                    </p:animEffect>
                                  </p:childTnLst>
                                </p:cTn>
                              </p:par>
                              <p:par>
                                <p:cTn id="74" presetID="6" presetClass="emph" presetSubtype="0" autoRev="1" fill="hold" nodeType="withEffect">
                                  <p:stCondLst>
                                    <p:cond delay="200"/>
                                  </p:stCondLst>
                                  <p:childTnLst>
                                    <p:animScale>
                                      <p:cBhvr>
                                        <p:cTn id="75" dur="100" fill="hold"/>
                                        <p:tgtEl>
                                          <p:spTgt spid="60"/>
                                        </p:tgtEl>
                                      </p:cBhvr>
                                      <p:by x="130000" y="130000"/>
                                    </p:animScale>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200" fill="hold"/>
                                        <p:tgtEl>
                                          <p:spTgt spid="36"/>
                                        </p:tgtEl>
                                        <p:attrNameLst>
                                          <p:attrName>ppt_w</p:attrName>
                                        </p:attrNameLst>
                                      </p:cBhvr>
                                      <p:tavLst>
                                        <p:tav tm="0">
                                          <p:val>
                                            <p:fltVal val="0"/>
                                          </p:val>
                                        </p:tav>
                                        <p:tav tm="100000">
                                          <p:val>
                                            <p:strVal val="#ppt_w"/>
                                          </p:val>
                                        </p:tav>
                                      </p:tavLst>
                                    </p:anim>
                                    <p:anim calcmode="lin" valueType="num">
                                      <p:cBhvr>
                                        <p:cTn id="80" dur="200" fill="hold"/>
                                        <p:tgtEl>
                                          <p:spTgt spid="36"/>
                                        </p:tgtEl>
                                        <p:attrNameLst>
                                          <p:attrName>ppt_h</p:attrName>
                                        </p:attrNameLst>
                                      </p:cBhvr>
                                      <p:tavLst>
                                        <p:tav tm="0">
                                          <p:val>
                                            <p:fltVal val="0"/>
                                          </p:val>
                                        </p:tav>
                                        <p:tav tm="100000">
                                          <p:val>
                                            <p:strVal val="#ppt_h"/>
                                          </p:val>
                                        </p:tav>
                                      </p:tavLst>
                                    </p:anim>
                                    <p:animEffect transition="in" filter="fade">
                                      <p:cBhvr>
                                        <p:cTn id="81" dur="200"/>
                                        <p:tgtEl>
                                          <p:spTgt spid="36"/>
                                        </p:tgtEl>
                                      </p:cBhvr>
                                    </p:animEffect>
                                  </p:childTnLst>
                                </p:cTn>
                              </p:par>
                              <p:par>
                                <p:cTn id="82" presetID="6" presetClass="emph" presetSubtype="0" autoRev="1" fill="hold" grpId="1" nodeType="withEffect">
                                  <p:stCondLst>
                                    <p:cond delay="200"/>
                                  </p:stCondLst>
                                  <p:childTnLst>
                                    <p:animScale>
                                      <p:cBhvr>
                                        <p:cTn id="83" dur="100" fill="hold"/>
                                        <p:tgtEl>
                                          <p:spTgt spid="36"/>
                                        </p:tgtEl>
                                      </p:cBhvr>
                                      <p:by x="130000" y="130000"/>
                                    </p:animScale>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200" fill="hold"/>
                                        <p:tgtEl>
                                          <p:spTgt spid="57"/>
                                        </p:tgtEl>
                                        <p:attrNameLst>
                                          <p:attrName>ppt_w</p:attrName>
                                        </p:attrNameLst>
                                      </p:cBhvr>
                                      <p:tavLst>
                                        <p:tav tm="0">
                                          <p:val>
                                            <p:fltVal val="0"/>
                                          </p:val>
                                        </p:tav>
                                        <p:tav tm="100000">
                                          <p:val>
                                            <p:strVal val="#ppt_w"/>
                                          </p:val>
                                        </p:tav>
                                      </p:tavLst>
                                    </p:anim>
                                    <p:anim calcmode="lin" valueType="num">
                                      <p:cBhvr>
                                        <p:cTn id="88" dur="200" fill="hold"/>
                                        <p:tgtEl>
                                          <p:spTgt spid="57"/>
                                        </p:tgtEl>
                                        <p:attrNameLst>
                                          <p:attrName>ppt_h</p:attrName>
                                        </p:attrNameLst>
                                      </p:cBhvr>
                                      <p:tavLst>
                                        <p:tav tm="0">
                                          <p:val>
                                            <p:fltVal val="0"/>
                                          </p:val>
                                        </p:tav>
                                        <p:tav tm="100000">
                                          <p:val>
                                            <p:strVal val="#ppt_h"/>
                                          </p:val>
                                        </p:tav>
                                      </p:tavLst>
                                    </p:anim>
                                    <p:animEffect transition="in" filter="fade">
                                      <p:cBhvr>
                                        <p:cTn id="89" dur="200"/>
                                        <p:tgtEl>
                                          <p:spTgt spid="57"/>
                                        </p:tgtEl>
                                      </p:cBhvr>
                                    </p:animEffect>
                                  </p:childTnLst>
                                </p:cTn>
                              </p:par>
                              <p:par>
                                <p:cTn id="90" presetID="6" presetClass="emph" presetSubtype="0" autoRev="1" fill="hold" nodeType="withEffect">
                                  <p:stCondLst>
                                    <p:cond delay="200"/>
                                  </p:stCondLst>
                                  <p:childTnLst>
                                    <p:animScale>
                                      <p:cBhvr>
                                        <p:cTn id="91" dur="100" fill="hold"/>
                                        <p:tgtEl>
                                          <p:spTgt spid="57"/>
                                        </p:tgtEl>
                                      </p:cBhvr>
                                      <p:by x="130000" y="130000"/>
                                    </p:animScale>
                                  </p:childTnLst>
                                </p:cTn>
                              </p:par>
                            </p:childTnLst>
                          </p:cTn>
                        </p:par>
                        <p:par>
                          <p:cTn id="92" fill="hold">
                            <p:stCondLst>
                              <p:cond delay="5500"/>
                            </p:stCondLst>
                            <p:childTnLst>
                              <p:par>
                                <p:cTn id="93" presetID="53" presetClass="entr" presetSubtype="16"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200" fill="hold"/>
                                        <p:tgtEl>
                                          <p:spTgt spid="46"/>
                                        </p:tgtEl>
                                        <p:attrNameLst>
                                          <p:attrName>ppt_w</p:attrName>
                                        </p:attrNameLst>
                                      </p:cBhvr>
                                      <p:tavLst>
                                        <p:tav tm="0">
                                          <p:val>
                                            <p:fltVal val="0"/>
                                          </p:val>
                                        </p:tav>
                                        <p:tav tm="100000">
                                          <p:val>
                                            <p:strVal val="#ppt_w"/>
                                          </p:val>
                                        </p:tav>
                                      </p:tavLst>
                                    </p:anim>
                                    <p:anim calcmode="lin" valueType="num">
                                      <p:cBhvr>
                                        <p:cTn id="96" dur="200" fill="hold"/>
                                        <p:tgtEl>
                                          <p:spTgt spid="46"/>
                                        </p:tgtEl>
                                        <p:attrNameLst>
                                          <p:attrName>ppt_h</p:attrName>
                                        </p:attrNameLst>
                                      </p:cBhvr>
                                      <p:tavLst>
                                        <p:tav tm="0">
                                          <p:val>
                                            <p:fltVal val="0"/>
                                          </p:val>
                                        </p:tav>
                                        <p:tav tm="100000">
                                          <p:val>
                                            <p:strVal val="#ppt_h"/>
                                          </p:val>
                                        </p:tav>
                                      </p:tavLst>
                                    </p:anim>
                                    <p:animEffect transition="in" filter="fade">
                                      <p:cBhvr>
                                        <p:cTn id="97" dur="200"/>
                                        <p:tgtEl>
                                          <p:spTgt spid="46"/>
                                        </p:tgtEl>
                                      </p:cBhvr>
                                    </p:animEffect>
                                  </p:childTnLst>
                                </p:cTn>
                              </p:par>
                              <p:par>
                                <p:cTn id="98" presetID="6" presetClass="emph" presetSubtype="0" autoRev="1" fill="hold" nodeType="withEffect">
                                  <p:stCondLst>
                                    <p:cond delay="200"/>
                                  </p:stCondLst>
                                  <p:childTnLst>
                                    <p:animScale>
                                      <p:cBhvr>
                                        <p:cTn id="99" dur="100" fill="hold"/>
                                        <p:tgtEl>
                                          <p:spTgt spid="46"/>
                                        </p:tgtEl>
                                      </p:cBhvr>
                                      <p:by x="130000" y="130000"/>
                                    </p:animScale>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200" fill="hold"/>
                                        <p:tgtEl>
                                          <p:spTgt spid="54"/>
                                        </p:tgtEl>
                                        <p:attrNameLst>
                                          <p:attrName>ppt_w</p:attrName>
                                        </p:attrNameLst>
                                      </p:cBhvr>
                                      <p:tavLst>
                                        <p:tav tm="0">
                                          <p:val>
                                            <p:fltVal val="0"/>
                                          </p:val>
                                        </p:tav>
                                        <p:tav tm="100000">
                                          <p:val>
                                            <p:strVal val="#ppt_w"/>
                                          </p:val>
                                        </p:tav>
                                      </p:tavLst>
                                    </p:anim>
                                    <p:anim calcmode="lin" valueType="num">
                                      <p:cBhvr>
                                        <p:cTn id="104" dur="200" fill="hold"/>
                                        <p:tgtEl>
                                          <p:spTgt spid="54"/>
                                        </p:tgtEl>
                                        <p:attrNameLst>
                                          <p:attrName>ppt_h</p:attrName>
                                        </p:attrNameLst>
                                      </p:cBhvr>
                                      <p:tavLst>
                                        <p:tav tm="0">
                                          <p:val>
                                            <p:fltVal val="0"/>
                                          </p:val>
                                        </p:tav>
                                        <p:tav tm="100000">
                                          <p:val>
                                            <p:strVal val="#ppt_h"/>
                                          </p:val>
                                        </p:tav>
                                      </p:tavLst>
                                    </p:anim>
                                    <p:animEffect transition="in" filter="fade">
                                      <p:cBhvr>
                                        <p:cTn id="105" dur="200"/>
                                        <p:tgtEl>
                                          <p:spTgt spid="54"/>
                                        </p:tgtEl>
                                      </p:cBhvr>
                                    </p:animEffect>
                                  </p:childTnLst>
                                </p:cTn>
                              </p:par>
                              <p:par>
                                <p:cTn id="106" presetID="6" presetClass="emph" presetSubtype="0" autoRev="1" fill="hold" nodeType="withEffect">
                                  <p:stCondLst>
                                    <p:cond delay="200"/>
                                  </p:stCondLst>
                                  <p:childTnLst>
                                    <p:animScale>
                                      <p:cBhvr>
                                        <p:cTn id="107" dur="100" fill="hold"/>
                                        <p:tgtEl>
                                          <p:spTgt spid="54"/>
                                        </p:tgtEl>
                                      </p:cBhvr>
                                      <p:by x="130000" y="130000"/>
                                    </p:animScale>
                                  </p:childTnLst>
                                </p:cTn>
                              </p:par>
                            </p:childTnLst>
                          </p:cTn>
                        </p:par>
                        <p:par>
                          <p:cTn id="108" fill="hold">
                            <p:stCondLst>
                              <p:cond delay="6500"/>
                            </p:stCondLst>
                            <p:childTnLst>
                              <p:par>
                                <p:cTn id="109" presetID="53"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200" fill="hold"/>
                                        <p:tgtEl>
                                          <p:spTgt spid="40"/>
                                        </p:tgtEl>
                                        <p:attrNameLst>
                                          <p:attrName>ppt_w</p:attrName>
                                        </p:attrNameLst>
                                      </p:cBhvr>
                                      <p:tavLst>
                                        <p:tav tm="0">
                                          <p:val>
                                            <p:fltVal val="0"/>
                                          </p:val>
                                        </p:tav>
                                        <p:tav tm="100000">
                                          <p:val>
                                            <p:strVal val="#ppt_w"/>
                                          </p:val>
                                        </p:tav>
                                      </p:tavLst>
                                    </p:anim>
                                    <p:anim calcmode="lin" valueType="num">
                                      <p:cBhvr>
                                        <p:cTn id="112" dur="200" fill="hold"/>
                                        <p:tgtEl>
                                          <p:spTgt spid="40"/>
                                        </p:tgtEl>
                                        <p:attrNameLst>
                                          <p:attrName>ppt_h</p:attrName>
                                        </p:attrNameLst>
                                      </p:cBhvr>
                                      <p:tavLst>
                                        <p:tav tm="0">
                                          <p:val>
                                            <p:fltVal val="0"/>
                                          </p:val>
                                        </p:tav>
                                        <p:tav tm="100000">
                                          <p:val>
                                            <p:strVal val="#ppt_h"/>
                                          </p:val>
                                        </p:tav>
                                      </p:tavLst>
                                    </p:anim>
                                    <p:animEffect transition="in" filter="fade">
                                      <p:cBhvr>
                                        <p:cTn id="113" dur="200"/>
                                        <p:tgtEl>
                                          <p:spTgt spid="40"/>
                                        </p:tgtEl>
                                      </p:cBhvr>
                                    </p:animEffect>
                                  </p:childTnLst>
                                </p:cTn>
                              </p:par>
                              <p:par>
                                <p:cTn id="114" presetID="6" presetClass="emph" presetSubtype="0" autoRev="1" fill="hold" grpId="1" nodeType="withEffect">
                                  <p:stCondLst>
                                    <p:cond delay="200"/>
                                  </p:stCondLst>
                                  <p:childTnLst>
                                    <p:animScale>
                                      <p:cBhvr>
                                        <p:cTn id="115" dur="100" fill="hold"/>
                                        <p:tgtEl>
                                          <p:spTgt spid="40"/>
                                        </p:tgtEl>
                                      </p:cBhvr>
                                      <p:by x="130000" y="130000"/>
                                    </p:animScale>
                                  </p:childTnLst>
                                </p:cTn>
                              </p:par>
                            </p:childTnLst>
                          </p:cTn>
                        </p:par>
                        <p:par>
                          <p:cTn id="116" fill="hold">
                            <p:stCondLst>
                              <p:cond delay="7000"/>
                            </p:stCondLst>
                            <p:childTnLst>
                              <p:par>
                                <p:cTn id="117" presetID="53" presetClass="entr" presetSubtype="16"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p:cTn id="119" dur="200" fill="hold"/>
                                        <p:tgtEl>
                                          <p:spTgt spid="39"/>
                                        </p:tgtEl>
                                        <p:attrNameLst>
                                          <p:attrName>ppt_w</p:attrName>
                                        </p:attrNameLst>
                                      </p:cBhvr>
                                      <p:tavLst>
                                        <p:tav tm="0">
                                          <p:val>
                                            <p:fltVal val="0"/>
                                          </p:val>
                                        </p:tav>
                                        <p:tav tm="100000">
                                          <p:val>
                                            <p:strVal val="#ppt_w"/>
                                          </p:val>
                                        </p:tav>
                                      </p:tavLst>
                                    </p:anim>
                                    <p:anim calcmode="lin" valueType="num">
                                      <p:cBhvr>
                                        <p:cTn id="120" dur="200" fill="hold"/>
                                        <p:tgtEl>
                                          <p:spTgt spid="39"/>
                                        </p:tgtEl>
                                        <p:attrNameLst>
                                          <p:attrName>ppt_h</p:attrName>
                                        </p:attrNameLst>
                                      </p:cBhvr>
                                      <p:tavLst>
                                        <p:tav tm="0">
                                          <p:val>
                                            <p:fltVal val="0"/>
                                          </p:val>
                                        </p:tav>
                                        <p:tav tm="100000">
                                          <p:val>
                                            <p:strVal val="#ppt_h"/>
                                          </p:val>
                                        </p:tav>
                                      </p:tavLst>
                                    </p:anim>
                                    <p:animEffect transition="in" filter="fade">
                                      <p:cBhvr>
                                        <p:cTn id="121" dur="200"/>
                                        <p:tgtEl>
                                          <p:spTgt spid="39"/>
                                        </p:tgtEl>
                                      </p:cBhvr>
                                    </p:animEffect>
                                  </p:childTnLst>
                                </p:cTn>
                              </p:par>
                              <p:par>
                                <p:cTn id="122" presetID="6" presetClass="emph" presetSubtype="0" autoRev="1" fill="hold" grpId="1" nodeType="withEffect">
                                  <p:stCondLst>
                                    <p:cond delay="200"/>
                                  </p:stCondLst>
                                  <p:childTnLst>
                                    <p:animScale>
                                      <p:cBhvr>
                                        <p:cTn id="123" dur="100" fill="hold"/>
                                        <p:tgtEl>
                                          <p:spTgt spid="3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9416" y="1683757"/>
          <a:ext cx="6357982" cy="3690221"/>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849744" y="5517943"/>
            <a:ext cx="3586931" cy="642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sp>
        <p:nvSpPr>
          <p:cNvPr id="4" name="TextBox 174"/>
          <p:cNvSpPr txBox="1"/>
          <p:nvPr/>
        </p:nvSpPr>
        <p:spPr>
          <a:xfrm>
            <a:off x="7415627" y="2133158"/>
            <a:ext cx="3720935"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175"/>
          <p:cNvSpPr txBox="1"/>
          <p:nvPr/>
        </p:nvSpPr>
        <p:spPr>
          <a:xfrm>
            <a:off x="7401516" y="1774470"/>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6" name="TextBox 174"/>
          <p:cNvSpPr txBox="1"/>
          <p:nvPr/>
        </p:nvSpPr>
        <p:spPr>
          <a:xfrm>
            <a:off x="7415626" y="4219637"/>
            <a:ext cx="3720934"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175"/>
          <p:cNvSpPr txBox="1"/>
          <p:nvPr/>
        </p:nvSpPr>
        <p:spPr>
          <a:xfrm>
            <a:off x="7401516" y="3860949"/>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8" name="TextBox 7"/>
          <p:cNvSpPr txBox="1">
            <a:spLocks noChangeArrowheads="1"/>
          </p:cNvSpPr>
          <p:nvPr/>
        </p:nvSpPr>
        <p:spPr bwMode="auto">
          <a:xfrm>
            <a:off x="1262069" y="1983343"/>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86%</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9"/>
          <p:cNvSpPr txBox="1">
            <a:spLocks noChangeArrowheads="1"/>
          </p:cNvSpPr>
          <p:nvPr/>
        </p:nvSpPr>
        <p:spPr bwMode="auto">
          <a:xfrm>
            <a:off x="2693330" y="3161975"/>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4300869" y="2486017"/>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72%</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9"/>
          <p:cNvSpPr txBox="1">
            <a:spLocks noChangeArrowheads="1"/>
          </p:cNvSpPr>
          <p:nvPr/>
        </p:nvSpPr>
        <p:spPr bwMode="auto">
          <a:xfrm>
            <a:off x="5819724" y="1849279"/>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91%</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1752878" y="3265806"/>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3200392" y="1929589"/>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9"/>
          <p:cNvSpPr txBox="1">
            <a:spLocks noChangeArrowheads="1"/>
          </p:cNvSpPr>
          <p:nvPr/>
        </p:nvSpPr>
        <p:spPr bwMode="auto">
          <a:xfrm>
            <a:off x="4791678" y="3525329"/>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6291992" y="2912346"/>
            <a:ext cx="556243" cy="30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720104" y="1124746"/>
            <a:ext cx="1341839" cy="1300209"/>
            <a:chOff x="0" y="0"/>
            <a:chExt cx="1282175" cy="1224136"/>
          </a:xfrm>
        </p:grpSpPr>
        <p:sp>
          <p:nvSpPr>
            <p:cNvPr id="5" name="椭圆 12"/>
            <p:cNvSpPr>
              <a:spLocks noChangeArrowheads="1"/>
            </p:cNvSpPr>
            <p:nvPr/>
          </p:nvSpPr>
          <p:spPr bwMode="auto">
            <a:xfrm>
              <a:off x="58039" y="0"/>
              <a:ext cx="1224136" cy="1224136"/>
            </a:xfrm>
            <a:prstGeom prst="ellipse">
              <a:avLst/>
            </a:prstGeom>
            <a:solidFill>
              <a:schemeClr val="bg1"/>
            </a:solidFill>
            <a:ln w="57150" cap="flat" cmpd="sng">
              <a:solidFill>
                <a:schemeClr val="tx2"/>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6" name="文本框 21"/>
            <p:cNvSpPr>
              <a:spLocks noChangeArrowheads="1"/>
            </p:cNvSpPr>
            <p:nvPr/>
          </p:nvSpPr>
          <p:spPr bwMode="auto">
            <a:xfrm rot="20331793">
              <a:off x="0" y="387758"/>
              <a:ext cx="1263344" cy="4491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500" dirty="0">
                  <a:solidFill>
                    <a:schemeClr val="tx2"/>
                  </a:solidFill>
                </a:rPr>
                <a:t>观点</a:t>
              </a:r>
              <a:r>
                <a:rPr lang="en-US" altLang="zh-CN" sz="2500" dirty="0">
                  <a:solidFill>
                    <a:schemeClr val="tx2"/>
                  </a:solidFill>
                </a:rPr>
                <a:t>1</a:t>
              </a:r>
              <a:endParaRPr lang="zh-CN" altLang="en-US" sz="2500" dirty="0">
                <a:solidFill>
                  <a:schemeClr val="tx2"/>
                </a:solidFill>
              </a:endParaRPr>
            </a:p>
          </p:txBody>
        </p:sp>
      </p:grpSp>
      <p:sp>
        <p:nvSpPr>
          <p:cNvPr id="7" name="矩形 15"/>
          <p:cNvSpPr>
            <a:spLocks noChangeArrowheads="1"/>
          </p:cNvSpPr>
          <p:nvPr/>
        </p:nvSpPr>
        <p:spPr bwMode="auto">
          <a:xfrm>
            <a:off x="2259565" y="1106193"/>
            <a:ext cx="48160" cy="1338997"/>
          </a:xfrm>
          <a:prstGeom prst="rect">
            <a:avLst/>
          </a:prstGeom>
          <a:solidFill>
            <a:schemeClr val="tx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2438918" y="1215810"/>
            <a:ext cx="3429330" cy="10573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9" name="Group 7"/>
          <p:cNvGrpSpPr/>
          <p:nvPr/>
        </p:nvGrpSpPr>
        <p:grpSpPr bwMode="auto">
          <a:xfrm>
            <a:off x="1899197" y="2682974"/>
            <a:ext cx="1331875" cy="1300209"/>
            <a:chOff x="0" y="0"/>
            <a:chExt cx="1273406" cy="1224136"/>
          </a:xfrm>
        </p:grpSpPr>
        <p:sp>
          <p:nvSpPr>
            <p:cNvPr id="10"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3</a:t>
              </a:r>
              <a:endParaRPr lang="zh-CN" altLang="en-US" sz="2500" dirty="0">
                <a:solidFill>
                  <a:schemeClr val="accent2"/>
                </a:solidFill>
              </a:endParaRPr>
            </a:p>
          </p:txBody>
        </p:sp>
      </p:grpSp>
      <p:sp>
        <p:nvSpPr>
          <p:cNvPr id="12" name="矩形 21"/>
          <p:cNvSpPr>
            <a:spLocks noChangeArrowheads="1"/>
          </p:cNvSpPr>
          <p:nvPr/>
        </p:nvSpPr>
        <p:spPr bwMode="auto">
          <a:xfrm>
            <a:off x="3438659" y="2664423"/>
            <a:ext cx="46499"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8"/>
          <p:cNvSpPr>
            <a:spLocks noChangeArrowheads="1"/>
          </p:cNvSpPr>
          <p:nvPr/>
        </p:nvSpPr>
        <p:spPr bwMode="auto">
          <a:xfrm>
            <a:off x="3691081" y="2774039"/>
            <a:ext cx="3173582" cy="1065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14" name="矩形 23"/>
          <p:cNvSpPr>
            <a:spLocks noChangeArrowheads="1"/>
          </p:cNvSpPr>
          <p:nvPr/>
        </p:nvSpPr>
        <p:spPr bwMode="auto">
          <a:xfrm>
            <a:off x="8437341" y="2664423"/>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13"/>
          <p:cNvGrpSpPr/>
          <p:nvPr/>
        </p:nvGrpSpPr>
        <p:grpSpPr bwMode="auto">
          <a:xfrm>
            <a:off x="6931093" y="2682974"/>
            <a:ext cx="1321911" cy="1300209"/>
            <a:chOff x="0" y="0"/>
            <a:chExt cx="1263345" cy="1224136"/>
          </a:xfrm>
        </p:grpSpPr>
        <p:sp>
          <p:nvSpPr>
            <p:cNvPr id="16"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7" name="文本框 29"/>
            <p:cNvSpPr>
              <a:spLocks noChangeArrowheads="1"/>
            </p:cNvSpPr>
            <p:nvPr/>
          </p:nvSpPr>
          <p:spPr bwMode="auto">
            <a:xfrm rot="20331793">
              <a:off x="0" y="379015"/>
              <a:ext cx="1263345" cy="4491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4</a:t>
              </a:r>
              <a:endParaRPr lang="zh-CN" altLang="en-US" sz="2500" dirty="0">
                <a:solidFill>
                  <a:schemeClr val="accent3"/>
                </a:solidFill>
              </a:endParaRPr>
            </a:p>
          </p:txBody>
        </p:sp>
      </p:grpSp>
      <p:sp>
        <p:nvSpPr>
          <p:cNvPr id="18" name="矩形 8"/>
          <p:cNvSpPr>
            <a:spLocks noChangeArrowheads="1"/>
          </p:cNvSpPr>
          <p:nvPr/>
        </p:nvSpPr>
        <p:spPr bwMode="auto">
          <a:xfrm>
            <a:off x="8663193" y="2774039"/>
            <a:ext cx="3135386" cy="1065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19" name="Group 17"/>
          <p:cNvGrpSpPr/>
          <p:nvPr/>
        </p:nvGrpSpPr>
        <p:grpSpPr bwMode="auto">
          <a:xfrm>
            <a:off x="738370" y="4261439"/>
            <a:ext cx="1323572" cy="1300209"/>
            <a:chOff x="0" y="0"/>
            <a:chExt cx="1265271" cy="1224136"/>
          </a:xfrm>
        </p:grpSpPr>
        <p:sp>
          <p:nvSpPr>
            <p:cNvPr id="20"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1" name="文本框 34"/>
            <p:cNvSpPr>
              <a:spLocks noChangeArrowheads="1"/>
            </p:cNvSpPr>
            <p:nvPr/>
          </p:nvSpPr>
          <p:spPr bwMode="auto">
            <a:xfrm rot="20331793">
              <a:off x="0" y="387497"/>
              <a:ext cx="1263345" cy="4491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5</a:t>
              </a:r>
              <a:endParaRPr lang="zh-CN" altLang="en-US" sz="2500" dirty="0">
                <a:solidFill>
                  <a:schemeClr val="accent3"/>
                </a:solidFill>
              </a:endParaRPr>
            </a:p>
          </p:txBody>
        </p:sp>
      </p:grpSp>
      <p:sp>
        <p:nvSpPr>
          <p:cNvPr id="22" name="矩形 31"/>
          <p:cNvSpPr>
            <a:spLocks noChangeArrowheads="1"/>
          </p:cNvSpPr>
          <p:nvPr/>
        </p:nvSpPr>
        <p:spPr bwMode="auto">
          <a:xfrm>
            <a:off x="2259565" y="4242887"/>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2438921" y="4352503"/>
            <a:ext cx="3241670" cy="1065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4" name="Group 22"/>
          <p:cNvGrpSpPr/>
          <p:nvPr/>
        </p:nvGrpSpPr>
        <p:grpSpPr bwMode="auto">
          <a:xfrm>
            <a:off x="5816767" y="1124746"/>
            <a:ext cx="1331875" cy="1300209"/>
            <a:chOff x="0" y="0"/>
            <a:chExt cx="1273406" cy="1224136"/>
          </a:xfrm>
        </p:grpSpPr>
        <p:sp>
          <p:nvSpPr>
            <p:cNvPr id="25"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500" dirty="0">
                  <a:solidFill>
                    <a:schemeClr val="accent1"/>
                  </a:solidFill>
                </a:rPr>
                <a:t>观点</a:t>
              </a:r>
              <a:r>
                <a:rPr lang="en-US" altLang="zh-CN" sz="2500" dirty="0">
                  <a:solidFill>
                    <a:schemeClr val="accent1"/>
                  </a:solidFill>
                </a:rPr>
                <a:t>2</a:t>
              </a:r>
              <a:endParaRPr lang="zh-CN" altLang="en-US" sz="2500" dirty="0">
                <a:solidFill>
                  <a:schemeClr val="accent1"/>
                </a:solidFill>
              </a:endParaRPr>
            </a:p>
          </p:txBody>
        </p:sp>
      </p:grpSp>
      <p:sp>
        <p:nvSpPr>
          <p:cNvPr id="27" name="矩形 36"/>
          <p:cNvSpPr>
            <a:spLocks noChangeArrowheads="1"/>
          </p:cNvSpPr>
          <p:nvPr/>
        </p:nvSpPr>
        <p:spPr bwMode="auto">
          <a:xfrm>
            <a:off x="7354570" y="1106193"/>
            <a:ext cx="48160" cy="1338997"/>
          </a:xfrm>
          <a:prstGeom prst="rect">
            <a:avLst/>
          </a:prstGeom>
          <a:solidFill>
            <a:schemeClr val="accent1"/>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7608654" y="1215810"/>
            <a:ext cx="3964071" cy="1065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9" name="Group 27"/>
          <p:cNvGrpSpPr/>
          <p:nvPr/>
        </p:nvGrpSpPr>
        <p:grpSpPr bwMode="auto">
          <a:xfrm>
            <a:off x="5816767" y="4261439"/>
            <a:ext cx="1331875" cy="1300209"/>
            <a:chOff x="0" y="0"/>
            <a:chExt cx="1273406" cy="1224136"/>
          </a:xfrm>
        </p:grpSpPr>
        <p:sp>
          <p:nvSpPr>
            <p:cNvPr id="30"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3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6</a:t>
              </a:r>
              <a:endParaRPr lang="zh-CN" altLang="en-US" sz="2500" dirty="0">
                <a:solidFill>
                  <a:schemeClr val="accent2"/>
                </a:solidFill>
              </a:endParaRPr>
            </a:p>
          </p:txBody>
        </p:sp>
      </p:grpSp>
      <p:sp>
        <p:nvSpPr>
          <p:cNvPr id="32" name="矩形 41"/>
          <p:cNvSpPr>
            <a:spLocks noChangeArrowheads="1"/>
          </p:cNvSpPr>
          <p:nvPr/>
        </p:nvSpPr>
        <p:spPr bwMode="auto">
          <a:xfrm>
            <a:off x="7354570" y="4242887"/>
            <a:ext cx="48160"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8"/>
          <p:cNvSpPr>
            <a:spLocks noChangeArrowheads="1"/>
          </p:cNvSpPr>
          <p:nvPr/>
        </p:nvSpPr>
        <p:spPr bwMode="auto">
          <a:xfrm>
            <a:off x="7608654" y="4352503"/>
            <a:ext cx="3964071" cy="1065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25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p:cBhvr>
                                        <p:cTn id="11" dur="25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p:cBhvr>
                                        <p:cTn id="15" dur="25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p:cBhvr>
                                        <p:cTn id="23" dur="25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250"/>
                                        <p:tgtEl>
                                          <p:spTgt spid="27"/>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1+#ppt_w/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0-#ppt_w/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1+#ppt_w/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0-#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ppt_x</p:attrName>
                                        </p:attrNameLst>
                                      </p:cBhvr>
                                      <p:tavLst>
                                        <p:tav tm="0">
                                          <p:val>
                                            <p:strVal val="0-#ppt_w/2"/>
                                          </p:val>
                                        </p:tav>
                                        <p:tav tm="100000">
                                          <p:val>
                                            <p:strVal val="#ppt_x"/>
                                          </p:val>
                                        </p:tav>
                                      </p:tavLst>
                                    </p:anim>
                                    <p:anim calcmode="lin" valueType="num">
                                      <p:cBhvr>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1+#ppt_w/2"/>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1+#ppt_w/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1+#ppt_w/2"/>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0-#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0-#ppt_w/2"/>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0-#ppt_w/2"/>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12" grpId="0" bldLvl="0" animBg="1" autoUpdateAnimBg="0"/>
      <p:bldP spid="13" grpId="0" bldLvl="0" autoUpdateAnimBg="0"/>
      <p:bldP spid="14" grpId="0" bldLvl="0" animBg="1" autoUpdateAnimBg="0"/>
      <p:bldP spid="18" grpId="0" bldLvl="0" autoUpdateAnimBg="0"/>
      <p:bldP spid="22" grpId="0" bldLvl="0" animBg="1" autoUpdateAnimBg="0"/>
      <p:bldP spid="23" grpId="0" bldLvl="0" autoUpdateAnimBg="0"/>
      <p:bldP spid="27" grpId="0" bldLvl="0" animBg="1" autoUpdateAnimBg="0"/>
      <p:bldP spid="28" grpId="0" bldLvl="0" autoUpdateAnimBg="0"/>
      <p:bldP spid="32" grpId="0" bldLvl="0" animBg="1" autoUpdateAnimBg="0"/>
      <p:bldP spid="33"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6343</Words>
  <Application>Microsoft Office PowerPoint</Application>
  <PresentationFormat>自定义</PresentationFormat>
  <Paragraphs>402</Paragraphs>
  <Slides>38</Slides>
  <Notes>18</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Office 主题</vt:lpstr>
      <vt:lpstr>1_Custom Design</vt:lpstr>
      <vt:lpstr>幻灯片 1</vt:lpstr>
      <vt:lpstr>幻灯片 2</vt:lpstr>
      <vt:lpstr>幻灯片 3</vt:lpstr>
      <vt:lpstr>幻灯片 4</vt:lpstr>
      <vt:lpstr>单击此处添加标题</vt:lpstr>
      <vt:lpstr>单击此处添加标题</vt:lpstr>
      <vt:lpstr>单击此处添加标题</vt:lpstr>
      <vt:lpstr>单击此处添加标题</vt:lpstr>
      <vt:lpstr>单击此处添加标题</vt:lpstr>
      <vt:lpstr>单击此处添加标题</vt:lpstr>
      <vt:lpstr>幻灯片 11</vt:lpstr>
      <vt:lpstr>单击此处添加标题</vt:lpstr>
      <vt:lpstr>单击此处添加标题</vt:lpstr>
      <vt:lpstr>单击此处添加标题</vt:lpstr>
      <vt:lpstr>单击此处添加标题</vt:lpstr>
      <vt:lpstr>单击此处添加标题</vt:lpstr>
      <vt:lpstr>单击此处添加标题</vt:lpstr>
      <vt:lpstr>幻灯片 18</vt:lpstr>
      <vt:lpstr>单击此处添加标题</vt:lpstr>
      <vt:lpstr>单击此处添加标题</vt:lpstr>
      <vt:lpstr>单击此处添加标题</vt:lpstr>
      <vt:lpstr>单击此处添加标题</vt:lpstr>
      <vt:lpstr>单击此处添加标题</vt:lpstr>
      <vt:lpstr>幻灯片 24</vt:lpstr>
      <vt:lpstr>单击此处添加标题</vt:lpstr>
      <vt:lpstr>单击此处添加标题</vt:lpstr>
      <vt:lpstr>单击此处添加标题</vt:lpstr>
      <vt:lpstr>单击此处添加标题</vt:lpstr>
      <vt:lpstr>单击此处添加标题</vt:lpstr>
      <vt:lpstr>单击此处添加标题</vt:lpstr>
      <vt:lpstr>幻灯片 31</vt:lpstr>
      <vt:lpstr>单击此处添加标题</vt:lpstr>
      <vt:lpstr>单击此处添加标题</vt:lpstr>
      <vt:lpstr>单击此处添加标题</vt:lpstr>
      <vt:lpstr>单击此处添加标题</vt:lpstr>
      <vt:lpstr>单击此处添加标题</vt:lpstr>
      <vt:lpstr>单击此处添加标题</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20</cp:revision>
  <dcterms:created xsi:type="dcterms:W3CDTF">2015-05-05T08:02:00Z</dcterms:created>
  <dcterms:modified xsi:type="dcterms:W3CDTF">2017-07-08T09:59:20Z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