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Default Extension="xlsx" ContentType="application/vnd.openxmlformats-officedocument.spreadsheetml.sheet"/>
  <Override PartName="/ppt/tags/tag23.xml" ContentType="application/vnd.openxmlformats-officedocument.presentationml.tags+xml"/>
  <Override PartName="/ppt/tags/tag41.xml" ContentType="application/vnd.openxmlformats-officedocument.presentationml.tags+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37.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24.xml" ContentType="application/vnd.openxmlformats-officedocument.presentationml.tags+xml"/>
  <Override PartName="/ppt/tags/tag33.xml" ContentType="application/vnd.openxmlformats-officedocument.presentationml.tag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charts/chart1.xml" ContentType="application/vnd.openxmlformats-officedocument.drawingml.chart+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Default Extension="mp3" ContentType="audio/mp3"/>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7" r:id="rId3"/>
    <p:sldId id="258" r:id="rId4"/>
    <p:sldId id="281" r:id="rId5"/>
    <p:sldId id="264" r:id="rId6"/>
    <p:sldId id="265" r:id="rId7"/>
    <p:sldId id="289" r:id="rId8"/>
    <p:sldId id="290" r:id="rId9"/>
    <p:sldId id="291" r:id="rId10"/>
    <p:sldId id="259" r:id="rId11"/>
    <p:sldId id="292" r:id="rId12"/>
    <p:sldId id="293" r:id="rId13"/>
    <p:sldId id="294" r:id="rId14"/>
    <p:sldId id="295" r:id="rId15"/>
    <p:sldId id="272" r:id="rId16"/>
    <p:sldId id="266" r:id="rId17"/>
    <p:sldId id="278" r:id="rId18"/>
    <p:sldId id="279" r:id="rId19"/>
    <p:sldId id="260" r:id="rId20"/>
    <p:sldId id="283" r:id="rId21"/>
    <p:sldId id="277" r:id="rId22"/>
    <p:sldId id="280" r:id="rId23"/>
    <p:sldId id="267" r:id="rId24"/>
    <p:sldId id="268" r:id="rId25"/>
    <p:sldId id="269" r:id="rId26"/>
    <p:sldId id="261" r:id="rId27"/>
    <p:sldId id="270" r:id="rId28"/>
    <p:sldId id="271" r:id="rId29"/>
    <p:sldId id="282" r:id="rId30"/>
    <p:sldId id="276" r:id="rId31"/>
    <p:sldId id="284" r:id="rId32"/>
    <p:sldId id="285" r:id="rId33"/>
    <p:sldId id="286" r:id="rId34"/>
    <p:sldId id="287" r:id="rId35"/>
    <p:sldId id="262" r:id="rId36"/>
    <p:sldId id="288" r:id="rId37"/>
    <p:sldId id="273" r:id="rId38"/>
    <p:sldId id="274" r:id="rId39"/>
    <p:sldId id="275" r:id="rId40"/>
    <p:sldId id="296"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400"/>
    <a:srgbClr val="5197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27" autoAdjust="0"/>
    <p:restoredTop sz="92866" autoAdjust="0"/>
  </p:normalViewPr>
  <p:slideViewPr>
    <p:cSldViewPr snapToGrid="0">
      <p:cViewPr varScale="1">
        <p:scale>
          <a:sx n="110" d="100"/>
          <a:sy n="110" d="100"/>
        </p:scale>
        <p:origin x="-888" y="-96"/>
      </p:cViewPr>
      <p:guideLst>
        <p:guide orient="horz" pos="2160"/>
        <p:guide pos="3840"/>
      </p:guideLst>
    </p:cSldViewPr>
  </p:slideViewPr>
  <p:notesTextViewPr>
    <p:cViewPr>
      <p:scale>
        <a:sx n="1" d="1"/>
        <a:sy n="1" d="1"/>
      </p:scale>
      <p:origin x="0" y="168"/>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Workbook11.xlsx"/><Relationship Id="rId1" Type="http://schemas.openxmlformats.org/officeDocument/2006/relationships/image" Target="../media/image20.png"/></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5.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title>
      <c:layout/>
      <c:overlay val="1"/>
      <c:txPr>
        <a:bodyPr rot="0" spcFirstLastPara="0" vertOverflow="ellipsis" vert="horz" wrap="square" anchor="ctr" anchorCtr="1"/>
        <a:lstStyle/>
        <a:p>
          <a:pPr>
            <a:defRPr lang="zh-CN" sz="1440" b="1" i="0" u="none" strike="noStrike" kern="1200" baseline="0">
              <a:solidFill>
                <a:schemeClr val="tx1">
                  <a:lumMod val="50000"/>
                </a:schemeClr>
              </a:solidFill>
              <a:latin typeface="微软雅黑" panose="020B0503020204020204" pitchFamily="34" charset="-122"/>
              <a:ea typeface="微软雅黑" panose="020B0503020204020204" pitchFamily="34" charset="-122"/>
              <a:cs typeface="+mn-cs"/>
            </a:defRPr>
          </a:pPr>
          <a:endParaRPr lang="zh-CN"/>
        </a:p>
      </c:txPr>
    </c:title>
    <c:plotArea>
      <c:layout/>
      <c:barChart>
        <c:barDir val="col"/>
        <c:grouping val="clustered"/>
        <c:ser>
          <c:idx val="0"/>
          <c:order val="0"/>
          <c:tx>
            <c:strRef>
              <c:f>Sheet1!$B$1</c:f>
              <c:strCache>
                <c:ptCount val="1"/>
                <c:pt idx="0">
                  <c:v>背景色块大小</c:v>
                </c:pt>
              </c:strCache>
            </c:strRef>
          </c:tx>
          <c:spPr>
            <a:blipFill>
              <a:blip xmlns:r="http://schemas.openxmlformats.org/officeDocument/2006/relationships" r:embed="rId1"/>
              <a:stretch>
                <a:fillRect/>
              </a:stretch>
            </a:blipFill>
          </c:spPr>
          <c:cat>
            <c:strRef>
              <c:f>Sheet1!$A$2:$A$5</c:f>
              <c:strCache>
                <c:ptCount val="4"/>
                <c:pt idx="0">
                  <c:v>标题一</c:v>
                </c:pt>
                <c:pt idx="1">
                  <c:v>标题二</c:v>
                </c:pt>
                <c:pt idx="2">
                  <c:v>标题三</c:v>
                </c:pt>
                <c:pt idx="3">
                  <c:v>标题四</c:v>
                </c:pt>
              </c:strCache>
            </c:strRef>
          </c:cat>
          <c:val>
            <c:numRef>
              <c:f>Sheet1!$B$2:$B$5</c:f>
              <c:numCache>
                <c:formatCode>General</c:formatCode>
                <c:ptCount val="4"/>
                <c:pt idx="0">
                  <c:v>100</c:v>
                </c:pt>
                <c:pt idx="1">
                  <c:v>100</c:v>
                </c:pt>
                <c:pt idx="2">
                  <c:v>100</c:v>
                </c:pt>
                <c:pt idx="3">
                  <c:v>100</c:v>
                </c:pt>
              </c:numCache>
            </c:numRef>
          </c:val>
        </c:ser>
        <c:ser>
          <c:idx val="1"/>
          <c:order val="1"/>
          <c:tx>
            <c:strRef>
              <c:f>Sheet1!$C$1</c:f>
              <c:strCache>
                <c:ptCount val="1"/>
                <c:pt idx="0">
                  <c:v>数据更改区</c:v>
                </c:pt>
              </c:strCache>
            </c:strRef>
          </c:tx>
          <c:spPr>
            <a:solidFill>
              <a:srgbClr val="00B0F0"/>
            </a:solidFill>
            <a:effectLst/>
          </c:spPr>
          <c:dPt>
            <c:idx val="0"/>
            <c:spPr>
              <a:solidFill>
                <a:schemeClr val="accent1"/>
              </a:solidFill>
              <a:effectLst/>
            </c:spPr>
          </c:dPt>
          <c:dPt>
            <c:idx val="1"/>
            <c:spPr>
              <a:solidFill>
                <a:schemeClr val="accent2"/>
              </a:solidFill>
              <a:effectLst/>
            </c:spPr>
          </c:dPt>
          <c:dPt>
            <c:idx val="2"/>
            <c:spPr>
              <a:solidFill>
                <a:schemeClr val="accent3"/>
              </a:solidFill>
              <a:effectLst/>
            </c:spPr>
          </c:dPt>
          <c:dPt>
            <c:idx val="3"/>
            <c:spPr>
              <a:solidFill>
                <a:schemeClr val="accent4"/>
              </a:solidFill>
              <a:effectLst/>
            </c:spPr>
          </c:dPt>
          <c:cat>
            <c:strRef>
              <c:f>Sheet1!$A$2:$A$5</c:f>
              <c:strCache>
                <c:ptCount val="4"/>
                <c:pt idx="0">
                  <c:v>标题一</c:v>
                </c:pt>
                <c:pt idx="1">
                  <c:v>标题二</c:v>
                </c:pt>
                <c:pt idx="2">
                  <c:v>标题三</c:v>
                </c:pt>
                <c:pt idx="3">
                  <c:v>标题四</c:v>
                </c:pt>
              </c:strCache>
            </c:strRef>
          </c:cat>
          <c:val>
            <c:numRef>
              <c:f>Sheet1!$C$2:$C$5</c:f>
              <c:numCache>
                <c:formatCode>General</c:formatCode>
                <c:ptCount val="4"/>
                <c:pt idx="0">
                  <c:v>24</c:v>
                </c:pt>
                <c:pt idx="1">
                  <c:v>89</c:v>
                </c:pt>
                <c:pt idx="2">
                  <c:v>40</c:v>
                </c:pt>
                <c:pt idx="3">
                  <c:v>68</c:v>
                </c:pt>
              </c:numCache>
            </c:numRef>
          </c:val>
        </c:ser>
        <c:dLbls/>
        <c:gapWidth val="40"/>
        <c:overlap val="100"/>
        <c:axId val="187508608"/>
        <c:axId val="187510144"/>
      </c:barChart>
      <c:catAx>
        <c:axId val="187508608"/>
        <c:scaling>
          <c:orientation val="minMax"/>
        </c:scaling>
        <c:axPos val="b"/>
        <c:numFmt formatCode="General" sourceLinked="0"/>
        <c:majorTickMark val="in"/>
        <c:tickLblPos val="nextTo"/>
        <c:spPr>
          <a:noFill/>
          <a:ln w="25400" cap="flat" cmpd="sng" algn="ctr">
            <a:solidFill>
              <a:schemeClr val="bg1">
                <a:lumMod val="50000"/>
              </a:schemeClr>
            </a:solidFill>
            <a:prstDash val="solid"/>
            <a:round/>
          </a:ln>
          <a:effectLst/>
        </c:spPr>
        <c:txPr>
          <a:bodyPr rot="-60000000" spcFirstLastPara="0" vertOverflow="ellipsis" vert="horz" wrap="square" anchor="ctr" anchorCtr="1"/>
          <a:lstStyle/>
          <a:p>
            <a:pPr>
              <a:defRPr lang="zh-CN" sz="1200" b="0" i="0" u="none" strike="noStrike" kern="1200" baseline="0">
                <a:solidFill>
                  <a:schemeClr val="tx1">
                    <a:lumMod val="50000"/>
                  </a:schemeClr>
                </a:solidFill>
                <a:latin typeface="微软雅黑" panose="020B0503020204020204" pitchFamily="34" charset="-122"/>
                <a:ea typeface="微软雅黑" panose="020B0503020204020204" pitchFamily="34" charset="-122"/>
                <a:cs typeface="+mn-cs"/>
              </a:defRPr>
            </a:pPr>
            <a:endParaRPr lang="zh-CN"/>
          </a:p>
        </c:txPr>
        <c:crossAx val="187510144"/>
        <c:crosses val="autoZero"/>
        <c:auto val="1"/>
        <c:lblAlgn val="ctr"/>
        <c:lblOffset val="100"/>
      </c:catAx>
      <c:valAx>
        <c:axId val="187510144"/>
        <c:scaling>
          <c:orientation val="minMax"/>
          <c:max val="120"/>
        </c:scaling>
        <c:axPos val="l"/>
        <c:numFmt formatCode="General" sourceLinked="1"/>
        <c:tickLblPos val="nextTo"/>
        <c:txPr>
          <a:bodyPr rot="-60000000" spcFirstLastPara="0" vertOverflow="ellipsis" vert="horz" wrap="square" anchor="ctr" anchorCtr="1"/>
          <a:lstStyle/>
          <a:p>
            <a:pPr>
              <a:defRPr lang="zh-CN" sz="1200" b="0" i="0" u="none" strike="noStrike" kern="1200" baseline="0">
                <a:solidFill>
                  <a:schemeClr val="tx1">
                    <a:lumMod val="50000"/>
                  </a:schemeClr>
                </a:solidFill>
                <a:latin typeface="微软雅黑" panose="020B0503020204020204" pitchFamily="34" charset="-122"/>
                <a:ea typeface="微软雅黑" panose="020B0503020204020204" pitchFamily="34" charset="-122"/>
                <a:cs typeface="+mn-cs"/>
              </a:defRPr>
            </a:pPr>
            <a:endParaRPr lang="zh-CN"/>
          </a:p>
        </c:txPr>
        <c:crossAx val="187508608"/>
        <c:crosses val="autoZero"/>
        <c:crossBetween val="between"/>
      </c:valAx>
      <c:spPr>
        <a:noFill/>
        <a:ln w="25400">
          <a:noFill/>
        </a:ln>
      </c:spPr>
    </c:plotArea>
    <c:plotVisOnly val="1"/>
    <c:dispBlanksAs val="gap"/>
  </c:chart>
  <c:txPr>
    <a:bodyPr/>
    <a:lstStyle/>
    <a:p>
      <a:pPr>
        <a:defRPr lang="zh-CN" sz="1200">
          <a:solidFill>
            <a:schemeClr val="tx1">
              <a:lumMod val="50000"/>
            </a:schemeClr>
          </a:solidFill>
          <a:latin typeface="微软雅黑" panose="020B0503020204020204" pitchFamily="34" charset="-122"/>
          <a:ea typeface="微软雅黑" panose="020B0503020204020204" pitchFamily="34" charset="-122"/>
        </a:defRPr>
      </a:pPr>
      <a:endParaRPr lang="zh-CN"/>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dPt>
            <c:idx val="0"/>
            <c:spPr>
              <a:solidFill>
                <a:schemeClr val="accent1"/>
              </a:solidFill>
              <a:ln w="19050">
                <a:solidFill>
                  <a:schemeClr val="lt1"/>
                </a:solidFill>
              </a:ln>
              <a:effectLst/>
            </c:spPr>
          </c:dPt>
          <c:dPt>
            <c:idx val="1"/>
            <c:spPr>
              <a:solidFill>
                <a:schemeClr val="tx1">
                  <a:lumMod val="75000"/>
                  <a:lumOff val="25000"/>
                </a:schemeClr>
              </a:solidFill>
              <a:ln w="19050">
                <a:solidFill>
                  <a:schemeClr val="lt1"/>
                </a:solidFill>
              </a:ln>
              <a:effectLst/>
            </c:spPr>
          </c:dPt>
          <c:cat>
            <c:strRef>
              <c:f>Sheet1!$A$2:$A$3</c:f>
              <c:strCache>
                <c:ptCount val="2"/>
                <c:pt idx="0">
                  <c:v>A</c:v>
                </c:pt>
                <c:pt idx="1">
                  <c:v>第二季度</c:v>
                </c:pt>
              </c:strCache>
            </c:strRef>
          </c:cat>
          <c:val>
            <c:numRef>
              <c:f>Sheet1!$B$2:$B$3</c:f>
              <c:numCache>
                <c:formatCode>General</c:formatCode>
                <c:ptCount val="2"/>
                <c:pt idx="0">
                  <c:v>25</c:v>
                </c:pt>
                <c:pt idx="1">
                  <c:v>75</c:v>
                </c:pt>
              </c:numCache>
            </c:numRef>
          </c:val>
        </c:ser>
        <c:dLbls/>
        <c:firstSliceAng val="0"/>
        <c:holeSize val="75"/>
      </c:doughnutChart>
      <c:spPr>
        <a:noFill/>
        <a:ln>
          <a:noFill/>
        </a:ln>
        <a:effectLst/>
      </c:spPr>
    </c:plotArea>
    <c:plotVisOnly val="1"/>
    <c:dispBlanksAs val="zero"/>
  </c:chart>
  <c:spPr>
    <a:noFill/>
    <a:ln>
      <a:noFill/>
    </a:ln>
    <a:effectLst/>
  </c:spPr>
  <c:txPr>
    <a:bodyPr/>
    <a:lstStyle/>
    <a:p>
      <a:pPr>
        <a:defRPr lang="zh-CN"/>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dPt>
            <c:idx val="0"/>
            <c:spPr>
              <a:solidFill>
                <a:schemeClr val="accent1"/>
              </a:solidFill>
              <a:ln w="19050">
                <a:solidFill>
                  <a:schemeClr val="lt1"/>
                </a:solidFill>
              </a:ln>
              <a:effectLst/>
            </c:spPr>
          </c:dPt>
          <c:dPt>
            <c:idx val="1"/>
            <c:spPr>
              <a:solidFill>
                <a:schemeClr val="tx1">
                  <a:lumMod val="75000"/>
                  <a:lumOff val="25000"/>
                </a:schemeClr>
              </a:solidFill>
              <a:ln w="19050">
                <a:solidFill>
                  <a:schemeClr val="lt1"/>
                </a:solidFill>
              </a:ln>
              <a:effectLst/>
            </c:spPr>
          </c:dPt>
          <c:cat>
            <c:strRef>
              <c:f>Sheet1!$A$2:$A$3</c:f>
              <c:strCache>
                <c:ptCount val="2"/>
                <c:pt idx="0">
                  <c:v>A</c:v>
                </c:pt>
                <c:pt idx="1">
                  <c:v>B</c:v>
                </c:pt>
              </c:strCache>
            </c:strRef>
          </c:cat>
          <c:val>
            <c:numRef>
              <c:f>Sheet1!$B$2:$B$3</c:f>
              <c:numCache>
                <c:formatCode>General</c:formatCode>
                <c:ptCount val="2"/>
                <c:pt idx="0">
                  <c:v>50</c:v>
                </c:pt>
                <c:pt idx="1">
                  <c:v>50</c:v>
                </c:pt>
              </c:numCache>
            </c:numRef>
          </c:val>
        </c:ser>
        <c:dLbls/>
        <c:firstSliceAng val="0"/>
        <c:holeSize val="75"/>
      </c:doughnutChart>
      <c:spPr>
        <a:noFill/>
        <a:ln>
          <a:noFill/>
        </a:ln>
        <a:effectLst/>
      </c:spPr>
    </c:plotArea>
    <c:plotVisOnly val="1"/>
    <c:dispBlanksAs val="zero"/>
  </c:chart>
  <c:spPr>
    <a:noFill/>
    <a:ln>
      <a:noFill/>
    </a:ln>
    <a:effectLst/>
  </c:spPr>
  <c:txPr>
    <a:bodyPr/>
    <a:lstStyle/>
    <a:p>
      <a:pPr>
        <a:defRPr lang="zh-CN"/>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dPt>
            <c:idx val="0"/>
            <c:spPr>
              <a:solidFill>
                <a:schemeClr val="accent1"/>
              </a:solidFill>
              <a:ln w="19050">
                <a:solidFill>
                  <a:schemeClr val="lt1"/>
                </a:solidFill>
              </a:ln>
              <a:effectLst/>
            </c:spPr>
          </c:dPt>
          <c:dPt>
            <c:idx val="1"/>
            <c:spPr>
              <a:solidFill>
                <a:schemeClr val="tx1">
                  <a:lumMod val="75000"/>
                  <a:lumOff val="25000"/>
                </a:schemeClr>
              </a:solidFill>
              <a:ln w="19050">
                <a:solidFill>
                  <a:schemeClr val="lt1"/>
                </a:solidFill>
              </a:ln>
              <a:effectLst/>
            </c:spPr>
          </c:dPt>
          <c:cat>
            <c:strRef>
              <c:f>Sheet1!$A$2:$A$3</c:f>
              <c:strCache>
                <c:ptCount val="2"/>
                <c:pt idx="0">
                  <c:v>A</c:v>
                </c:pt>
                <c:pt idx="1">
                  <c:v>B</c:v>
                </c:pt>
              </c:strCache>
            </c:strRef>
          </c:cat>
          <c:val>
            <c:numRef>
              <c:f>Sheet1!$B$2:$B$3</c:f>
              <c:numCache>
                <c:formatCode>General</c:formatCode>
                <c:ptCount val="2"/>
                <c:pt idx="0">
                  <c:v>75</c:v>
                </c:pt>
                <c:pt idx="1">
                  <c:v>25</c:v>
                </c:pt>
              </c:numCache>
            </c:numRef>
          </c:val>
        </c:ser>
        <c:dLbls/>
        <c:firstSliceAng val="0"/>
        <c:holeSize val="75"/>
      </c:doughnutChart>
      <c:spPr>
        <a:noFill/>
        <a:ln>
          <a:noFill/>
        </a:ln>
        <a:effectLst/>
      </c:spPr>
    </c:plotArea>
    <c:plotVisOnly val="1"/>
    <c:dispBlanksAs val="zero"/>
  </c:chart>
  <c:spPr>
    <a:noFill/>
    <a:ln>
      <a:noFill/>
    </a:ln>
    <a:effectLst/>
  </c:spPr>
  <c:txPr>
    <a:bodyPr/>
    <a:lstStyle/>
    <a:p>
      <a:pPr>
        <a:defRPr lang="zh-CN"/>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列2</c:v>
                </c:pt>
              </c:strCache>
            </c:strRef>
          </c:tx>
          <c:spPr>
            <a:solidFill>
              <a:srgbClr val="64A0DC"/>
            </a:solidFill>
          </c:spPr>
          <c:dPt>
            <c:idx val="0"/>
            <c:spPr>
              <a:solidFill>
                <a:schemeClr val="accent1"/>
              </a:solidFill>
              <a:ln w="19050">
                <a:solidFill>
                  <a:schemeClr val="lt1"/>
                </a:solidFill>
              </a:ln>
              <a:effectLst/>
            </c:spPr>
          </c:dPt>
          <c:dPt>
            <c:idx val="1"/>
            <c:spPr>
              <a:solidFill>
                <a:schemeClr val="tx1">
                  <a:lumMod val="75000"/>
                  <a:lumOff val="25000"/>
                </a:schemeClr>
              </a:solidFill>
              <a:ln w="19050">
                <a:solidFill>
                  <a:schemeClr val="lt1"/>
                </a:solidFill>
              </a:ln>
              <a:effectLst/>
            </c:spPr>
          </c:dPt>
          <c:cat>
            <c:strRef>
              <c:f>Sheet1!$A$2:$A$3</c:f>
              <c:strCache>
                <c:ptCount val="2"/>
                <c:pt idx="0">
                  <c:v>第一季度</c:v>
                </c:pt>
                <c:pt idx="1">
                  <c:v>第二季度</c:v>
                </c:pt>
              </c:strCache>
            </c:strRef>
          </c:cat>
          <c:val>
            <c:numRef>
              <c:f>Sheet1!$B$2:$B$3</c:f>
              <c:numCache>
                <c:formatCode>General</c:formatCode>
                <c:ptCount val="2"/>
                <c:pt idx="0">
                  <c:v>90</c:v>
                </c:pt>
                <c:pt idx="1">
                  <c:v>10</c:v>
                </c:pt>
              </c:numCache>
            </c:numRef>
          </c:val>
        </c:ser>
        <c:dLbls/>
        <c:firstSliceAng val="0"/>
        <c:holeSize val="75"/>
      </c:doughnutChart>
      <c:spPr>
        <a:noFill/>
        <a:ln>
          <a:noFill/>
        </a:ln>
        <a:effectLst/>
      </c:spPr>
    </c:plotArea>
    <c:plotVisOnly val="1"/>
    <c:dispBlanksAs val="zero"/>
  </c:chart>
  <c:spPr>
    <a:noFill/>
    <a:ln>
      <a:noFill/>
    </a:ln>
    <a:effectLst/>
  </c:spPr>
  <c:txPr>
    <a:bodyPr/>
    <a:lstStyle/>
    <a:p>
      <a:pPr>
        <a:defRPr lang="zh-CN"/>
      </a:pPr>
      <a:endParaRPr lang="zh-CN"/>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5AA4CA-DAB7-4A61-AC87-3CD05D0DB3C8}" type="datetimeFigureOut">
              <a:rPr lang="zh-CN" altLang="en-US" smtClean="0"/>
              <a:pPr/>
              <a:t>2017/7/8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A6E0E-C24B-4CCB-AA84-78DED3C1FFD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 亮亮图文旗舰店</a:t>
            </a:r>
            <a:r>
              <a:rPr lang="en-US" altLang="zh-CN" dirty="0" smtClean="0"/>
              <a:t>https://liangliangtuwen.tmall.com</a:t>
            </a:r>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pPr/>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pPr/>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A3554-0430-45DB-BDFE-3C446509E54A}"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pPr/>
              <a:t>20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27</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28</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pPr/>
              <a:t>29</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30</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pPr/>
              <a:t>31</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亮亮图文旗舰店</a:t>
            </a:r>
            <a:r>
              <a:rPr lang="en-US" altLang="zh-CN" dirty="0" smtClean="0"/>
              <a:t>https://liangliangtuwen.tmall.com</a:t>
            </a:r>
          </a:p>
          <a:p>
            <a:endParaRPr lang="zh-CN" altLang="en-US" dirty="0"/>
          </a:p>
        </p:txBody>
      </p:sp>
      <p:sp>
        <p:nvSpPr>
          <p:cNvPr id="4" name="灯片编号占位符 3"/>
          <p:cNvSpPr>
            <a:spLocks noGrp="1"/>
          </p:cNvSpPr>
          <p:nvPr>
            <p:ph type="sldNum" sz="quarter" idx="10"/>
          </p:nvPr>
        </p:nvSpPr>
        <p:spPr/>
        <p:txBody>
          <a:bodyPr/>
          <a:lstStyle/>
          <a:p>
            <a:fld id="{A92EB20A-403F-44E9-9F40-29DD8395CE08}" type="slidenum">
              <a:rPr lang="zh-CN" altLang="en-US" smtClean="0"/>
              <a:pPr/>
              <a:t>32</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33</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34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37</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38</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39</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 亮亮图文旗舰店</a:t>
            </a:r>
            <a:r>
              <a:rPr lang="en-US" altLang="zh-CN" smtClean="0"/>
              <a:t>https://liangliangtuwen.tmall.com</a:t>
            </a:r>
          </a:p>
          <a:p>
            <a:endParaRPr lang="zh-CN" altLang="en-US"/>
          </a:p>
        </p:txBody>
      </p:sp>
      <p:sp>
        <p:nvSpPr>
          <p:cNvPr id="4" name="灯片编号占位符 3"/>
          <p:cNvSpPr>
            <a:spLocks noGrp="1"/>
          </p:cNvSpPr>
          <p:nvPr>
            <p:ph type="sldNum" sz="quarter" idx="10"/>
          </p:nvPr>
        </p:nvSpPr>
        <p:spPr/>
        <p:txBody>
          <a:bodyPr/>
          <a:lstStyle/>
          <a:p>
            <a:fld id="{295A6E0E-C24B-4CCB-AA84-78DED3C1FFD8}" type="slidenum">
              <a:rPr lang="zh-CN" altLang="en-US" smtClean="0"/>
              <a:pPr/>
              <a:t>40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54993C-2851-4B37-8A50-837DDC8B7B44}" type="slidenum">
              <a:rPr lang="zh-CN" altLang="en-US" smtClean="0"/>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亮亮图文旗舰店</a:t>
            </a:r>
            <a:r>
              <a:rPr lang="en-US" altLang="zh-CN" dirty="0" smtClean="0"/>
              <a:t>https://liangliangtuwen.tmall.com</a:t>
            </a:r>
          </a:p>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pPr/>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pPr/>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pPr/>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pPr/>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143000" y="95251"/>
            <a:ext cx="10515600" cy="781050"/>
          </a:xfrm>
        </p:spPr>
        <p:txBody>
          <a:bodyPr>
            <a:normAutofit/>
          </a:bodyPr>
          <a:lstStyle>
            <a:lvl1pPr>
              <a:defRPr sz="2800" b="1">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0" scaled="1"/>
                  <a:tileRect/>
                </a:gradFill>
              </a:defRPr>
            </a:lvl1pPr>
          </a:lstStyle>
          <a:p>
            <a:r>
              <a:rPr lang="zh-CN" altLang="en-US" smtClean="0"/>
              <a:t>单击此处编辑母版标题样式</a:t>
            </a:r>
            <a:endParaRPr lang="zh-CN" altLang="en-US"/>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571625" cy="1257300"/>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15000" r="-1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4.png"/><Relationship Id="rId5" Type="http://schemas.microsoft.com/office/2007/relationships/media" Target="../media/media1.mp3"/><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slideLayout" Target="../slideLayouts/slideLayout6.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slideLayout" Target="../slideLayouts/slideLayout6.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2" Type="http://schemas.openxmlformats.org/officeDocument/2006/relationships/tags" Target="../tags/tag22.xml"/><Relationship Id="rId16" Type="http://schemas.openxmlformats.org/officeDocument/2006/relationships/image" Target="../media/image22.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image" Target="../media/image21.png"/><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media/image23.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notesSlide" Target="../notesSlides/notesSlide23.xml"/><Relationship Id="rId5" Type="http://schemas.openxmlformats.org/officeDocument/2006/relationships/tags" Target="../tags/tag37.xml"/><Relationship Id="rId10" Type="http://schemas.openxmlformats.org/officeDocument/2006/relationships/slideLayout" Target="../slideLayouts/slideLayout6.xml"/><Relationship Id="rId4" Type="http://schemas.openxmlformats.org/officeDocument/2006/relationships/tags" Target="../tags/tag36.xml"/><Relationship Id="rId9" Type="http://schemas.openxmlformats.org/officeDocument/2006/relationships/tags" Target="../tags/tag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 Id="rId5" Type="http://schemas.openxmlformats.org/officeDocument/2006/relationships/chart" Target="../charts/chart5.xml"/><Relationship Id="rId4" Type="http://schemas.openxmlformats.org/officeDocument/2006/relationships/chart" Target="../charts/char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microsoft.com/office/2007/relationships/hdphoto" Target="../media/hdphoto1.wdp"/><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4541522" cy="3633218"/>
          </a:xfrm>
          <a:prstGeom prst="rect">
            <a:avLst/>
          </a:prstGeom>
        </p:spPr>
      </p:pic>
      <p:sp>
        <p:nvSpPr>
          <p:cNvPr id="3" name="TextBox 5"/>
          <p:cNvSpPr txBox="1"/>
          <p:nvPr/>
        </p:nvSpPr>
        <p:spPr>
          <a:xfrm>
            <a:off x="4394339" y="1117651"/>
            <a:ext cx="2967479" cy="1446550"/>
          </a:xfrm>
          <a:prstGeom prst="rect">
            <a:avLst/>
          </a:prstGeom>
          <a:noFill/>
        </p:spPr>
        <p:txBody>
          <a:bodyPr wrap="none" rtlCol="0">
            <a:spAutoFit/>
          </a:bodyPr>
          <a:lstStyle/>
          <a:p>
            <a:r>
              <a:rPr lang="en-US" altLang="zh-CN" sz="8800" b="1" dirty="0" smtClean="0">
                <a:solidFill>
                  <a:schemeClr val="bg2"/>
                </a:solidFill>
                <a:latin typeface="微软雅黑" panose="020B0503020204020204" pitchFamily="34" charset="-122"/>
                <a:ea typeface="微软雅黑" panose="020B0503020204020204" pitchFamily="34" charset="-122"/>
              </a:rPr>
              <a:t>2017</a:t>
            </a:r>
            <a:endParaRPr lang="zh-CN" altLang="en-US" sz="8800" b="1" dirty="0">
              <a:solidFill>
                <a:schemeClr val="bg2"/>
              </a:solidFill>
              <a:latin typeface="微软雅黑" panose="020B0503020204020204" pitchFamily="34" charset="-122"/>
              <a:ea typeface="微软雅黑" panose="020B0503020204020204" pitchFamily="34" charset="-122"/>
            </a:endParaRPr>
          </a:p>
        </p:txBody>
      </p:sp>
      <p:sp>
        <p:nvSpPr>
          <p:cNvPr id="4" name="TextBox 6"/>
          <p:cNvSpPr txBox="1"/>
          <p:nvPr/>
        </p:nvSpPr>
        <p:spPr>
          <a:xfrm>
            <a:off x="4394339" y="2270193"/>
            <a:ext cx="6789038" cy="923330"/>
          </a:xfrm>
          <a:prstGeom prst="rect">
            <a:avLst/>
          </a:prstGeom>
          <a:noFill/>
        </p:spPr>
        <p:txBody>
          <a:bodyPr wrap="none" rtlCol="0">
            <a:spAutoFit/>
          </a:bodyPr>
          <a:lstStyle/>
          <a:p>
            <a:r>
              <a:rPr lang="zh-CN" altLang="en-US" sz="5400" b="1" spc="-200" dirty="0" smtClean="0">
                <a:solidFill>
                  <a:schemeClr val="tx2"/>
                </a:solidFill>
              </a:rPr>
              <a:t>清新绿色商务</a:t>
            </a:r>
            <a:r>
              <a:rPr lang="en-US" altLang="zh-CN" sz="5400" b="1" spc="-200" dirty="0" smtClean="0">
                <a:solidFill>
                  <a:schemeClr val="tx2"/>
                </a:solidFill>
              </a:rPr>
              <a:t>PPT</a:t>
            </a:r>
            <a:r>
              <a:rPr lang="zh-CN" altLang="en-US" sz="5400" b="1" spc="-200" dirty="0" smtClean="0">
                <a:solidFill>
                  <a:schemeClr val="tx2"/>
                </a:solidFill>
              </a:rPr>
              <a:t>模板</a:t>
            </a:r>
            <a:endParaRPr lang="zh-CN" altLang="en-US" sz="5400" b="1" spc="-200" dirty="0">
              <a:solidFill>
                <a:schemeClr val="tx2"/>
              </a:solidFill>
            </a:endParaRPr>
          </a:p>
        </p:txBody>
      </p:sp>
      <p:sp>
        <p:nvSpPr>
          <p:cNvPr id="5" name="TextBox 16"/>
          <p:cNvSpPr txBox="1"/>
          <p:nvPr/>
        </p:nvSpPr>
        <p:spPr>
          <a:xfrm>
            <a:off x="4460450" y="3187690"/>
            <a:ext cx="6969550" cy="523220"/>
          </a:xfrm>
          <a:prstGeom prst="rect">
            <a:avLst/>
          </a:prstGeom>
          <a:noFill/>
        </p:spPr>
        <p:txBody>
          <a:bodyPr wrap="square" rtlCol="0">
            <a:spAutoFit/>
          </a:bodyPr>
          <a:lstStyle/>
          <a:p>
            <a:r>
              <a:rPr lang="en-US" altLang="zh-CN" sz="1400" dirty="0">
                <a:solidFill>
                  <a:schemeClr val="tx1">
                    <a:lumMod val="65000"/>
                    <a:lumOff val="35000"/>
                  </a:schemeClr>
                </a:solidFill>
              </a:rPr>
              <a:t>Lorem </a:t>
            </a:r>
            <a:r>
              <a:rPr lang="en-US" altLang="zh-CN" sz="1400" dirty="0" err="1">
                <a:solidFill>
                  <a:schemeClr val="tx1">
                    <a:lumMod val="65000"/>
                    <a:lumOff val="35000"/>
                  </a:schemeClr>
                </a:solidFill>
              </a:rPr>
              <a:t>Lpsum</a:t>
            </a:r>
            <a:r>
              <a:rPr lang="en-US" altLang="zh-CN" sz="1400" dirty="0">
                <a:solidFill>
                  <a:schemeClr val="tx1">
                    <a:lumMod val="65000"/>
                    <a:lumOff val="35000"/>
                  </a:schemeClr>
                </a:solidFill>
              </a:rPr>
              <a:t> Dolor Sit </a:t>
            </a:r>
            <a:r>
              <a:rPr lang="en-US" altLang="zh-CN" sz="1400" dirty="0" err="1">
                <a:solidFill>
                  <a:schemeClr val="tx1">
                    <a:lumMod val="65000"/>
                    <a:lumOff val="35000"/>
                  </a:schemeClr>
                </a:solidFill>
              </a:rPr>
              <a:t>Er</a:t>
            </a:r>
            <a:r>
              <a:rPr lang="en-US" altLang="zh-CN" sz="1400" dirty="0">
                <a:solidFill>
                  <a:schemeClr val="tx1">
                    <a:lumMod val="65000"/>
                    <a:lumOff val="35000"/>
                  </a:schemeClr>
                </a:solidFill>
              </a:rPr>
              <a:t> </a:t>
            </a:r>
            <a:r>
              <a:rPr lang="en-US" altLang="zh-CN" sz="1400" dirty="0" err="1">
                <a:solidFill>
                  <a:schemeClr val="tx1">
                    <a:lumMod val="65000"/>
                    <a:lumOff val="35000"/>
                  </a:schemeClr>
                </a:solidFill>
              </a:rPr>
              <a:t>Elit</a:t>
            </a:r>
            <a:r>
              <a:rPr lang="en-US" altLang="zh-CN" sz="1400" dirty="0">
                <a:solidFill>
                  <a:schemeClr val="tx1">
                    <a:lumMod val="65000"/>
                    <a:lumOff val="35000"/>
                  </a:schemeClr>
                </a:solidFill>
              </a:rPr>
              <a:t> </a:t>
            </a:r>
            <a:r>
              <a:rPr lang="en-US" altLang="zh-CN" sz="1400" dirty="0" err="1">
                <a:solidFill>
                  <a:schemeClr val="tx1">
                    <a:lumMod val="65000"/>
                    <a:lumOff val="35000"/>
                  </a:schemeClr>
                </a:solidFill>
              </a:rPr>
              <a:t>Lamet,conseclitaur</a:t>
            </a:r>
            <a:r>
              <a:rPr lang="en-US" altLang="zh-CN" sz="1400" dirty="0">
                <a:solidFill>
                  <a:schemeClr val="tx1">
                    <a:lumMod val="65000"/>
                    <a:lumOff val="35000"/>
                  </a:schemeClr>
                </a:solidFill>
              </a:rPr>
              <a:t> </a:t>
            </a:r>
            <a:r>
              <a:rPr lang="en-US" altLang="zh-CN" sz="1400" dirty="0" err="1">
                <a:solidFill>
                  <a:schemeClr val="tx1">
                    <a:lumMod val="65000"/>
                    <a:lumOff val="35000"/>
                  </a:schemeClr>
                </a:solidFill>
              </a:rPr>
              <a:t>Cillium</a:t>
            </a:r>
            <a:r>
              <a:rPr lang="en-US" altLang="zh-CN" sz="1400" dirty="0">
                <a:solidFill>
                  <a:schemeClr val="tx1">
                    <a:lumMod val="65000"/>
                    <a:lumOff val="35000"/>
                  </a:schemeClr>
                </a:solidFill>
              </a:rPr>
              <a:t> </a:t>
            </a:r>
            <a:r>
              <a:rPr lang="en-US" altLang="zh-CN" sz="1400" dirty="0" err="1">
                <a:solidFill>
                  <a:schemeClr val="tx1">
                    <a:lumMod val="65000"/>
                    <a:lumOff val="35000"/>
                  </a:schemeClr>
                </a:solidFill>
              </a:rPr>
              <a:t>Adipisicing</a:t>
            </a:r>
            <a:r>
              <a:rPr lang="en-US" altLang="zh-CN" sz="1400" dirty="0">
                <a:solidFill>
                  <a:schemeClr val="tx1">
                    <a:lumMod val="65000"/>
                    <a:lumOff val="35000"/>
                  </a:schemeClr>
                </a:solidFill>
              </a:rPr>
              <a:t> </a:t>
            </a:r>
            <a:r>
              <a:rPr lang="en-US" altLang="zh-CN" sz="1400" dirty="0" err="1">
                <a:solidFill>
                  <a:schemeClr val="tx1">
                    <a:lumMod val="65000"/>
                    <a:lumOff val="35000"/>
                  </a:schemeClr>
                </a:solidFill>
              </a:rPr>
              <a:t>Pecu,sed</a:t>
            </a:r>
            <a:r>
              <a:rPr lang="en-US" altLang="zh-CN" sz="1400" dirty="0">
                <a:solidFill>
                  <a:schemeClr val="tx1">
                    <a:lumMod val="65000"/>
                    <a:lumOff val="35000"/>
                  </a:schemeClr>
                </a:solidFill>
              </a:rPr>
              <a:t> </a:t>
            </a:r>
            <a:r>
              <a:rPr lang="en-US" altLang="zh-CN" sz="1400" dirty="0" err="1" smtClean="0">
                <a:solidFill>
                  <a:schemeClr val="tx1">
                    <a:lumMod val="65000"/>
                    <a:lumOff val="35000"/>
                  </a:schemeClr>
                </a:solidFill>
              </a:rPr>
              <a:t>DoEiusmod</a:t>
            </a:r>
            <a:r>
              <a:rPr lang="en-US" altLang="zh-CN" sz="1400" dirty="0" smtClean="0">
                <a:solidFill>
                  <a:schemeClr val="tx1">
                    <a:lumMod val="65000"/>
                    <a:lumOff val="35000"/>
                  </a:schemeClr>
                </a:solidFill>
              </a:rPr>
              <a:t> </a:t>
            </a:r>
            <a:r>
              <a:rPr lang="en-US" altLang="zh-CN" sz="1400" dirty="0" err="1">
                <a:solidFill>
                  <a:schemeClr val="tx1">
                    <a:lumMod val="65000"/>
                    <a:lumOff val="35000"/>
                  </a:schemeClr>
                </a:solidFill>
              </a:rPr>
              <a:t>Tempor</a:t>
            </a:r>
            <a:r>
              <a:rPr lang="en-US" altLang="zh-CN" sz="1400" dirty="0">
                <a:solidFill>
                  <a:schemeClr val="tx1">
                    <a:lumMod val="65000"/>
                    <a:lumOff val="35000"/>
                  </a:schemeClr>
                </a:solidFill>
              </a:rPr>
              <a:t> </a:t>
            </a:r>
            <a:r>
              <a:rPr lang="en-US" altLang="zh-CN" sz="1400" dirty="0" err="1">
                <a:solidFill>
                  <a:schemeClr val="tx1">
                    <a:lumMod val="65000"/>
                    <a:lumOff val="35000"/>
                  </a:schemeClr>
                </a:solidFill>
              </a:rPr>
              <a:t>Lncididunt</a:t>
            </a:r>
            <a:r>
              <a:rPr lang="en-US" altLang="zh-CN" sz="1400" dirty="0">
                <a:solidFill>
                  <a:schemeClr val="tx1">
                    <a:lumMod val="65000"/>
                    <a:lumOff val="35000"/>
                  </a:schemeClr>
                </a:solidFill>
              </a:rPr>
              <a:t> </a:t>
            </a:r>
            <a:r>
              <a:rPr lang="en-US" altLang="zh-CN" sz="1400" dirty="0" err="1">
                <a:solidFill>
                  <a:schemeClr val="tx1">
                    <a:lumMod val="65000"/>
                    <a:lumOff val="35000"/>
                  </a:schemeClr>
                </a:solidFill>
              </a:rPr>
              <a:t>Ut</a:t>
            </a:r>
            <a:r>
              <a:rPr lang="en-US" altLang="zh-CN" sz="1400" dirty="0">
                <a:solidFill>
                  <a:schemeClr val="tx1">
                    <a:lumMod val="65000"/>
                    <a:lumOff val="35000"/>
                  </a:schemeClr>
                </a:solidFill>
              </a:rPr>
              <a:t> </a:t>
            </a:r>
            <a:r>
              <a:rPr lang="en-US" altLang="zh-CN" sz="1400" dirty="0" err="1">
                <a:solidFill>
                  <a:schemeClr val="tx1">
                    <a:lumMod val="65000"/>
                    <a:lumOff val="35000"/>
                  </a:schemeClr>
                </a:solidFill>
              </a:rPr>
              <a:t>Labore</a:t>
            </a:r>
            <a:r>
              <a:rPr lang="en-US" altLang="zh-CN" sz="1400" dirty="0">
                <a:solidFill>
                  <a:schemeClr val="tx1">
                    <a:lumMod val="65000"/>
                    <a:lumOff val="35000"/>
                  </a:schemeClr>
                </a:solidFill>
              </a:rPr>
              <a:t> Et </a:t>
            </a:r>
            <a:r>
              <a:rPr lang="en-US" altLang="zh-CN" sz="1400" dirty="0" err="1">
                <a:solidFill>
                  <a:schemeClr val="tx1">
                    <a:lumMod val="65000"/>
                    <a:lumOff val="35000"/>
                  </a:schemeClr>
                </a:solidFill>
              </a:rPr>
              <a:t>Dolore</a:t>
            </a:r>
            <a:r>
              <a:rPr lang="en-US" altLang="zh-CN" sz="1400" dirty="0">
                <a:solidFill>
                  <a:schemeClr val="tx1">
                    <a:lumMod val="65000"/>
                    <a:lumOff val="35000"/>
                  </a:schemeClr>
                </a:solidFill>
              </a:rPr>
              <a:t> Magna.</a:t>
            </a:r>
            <a:endParaRPr lang="zh-CN" altLang="en-US" sz="1400" dirty="0">
              <a:solidFill>
                <a:schemeClr val="tx1">
                  <a:lumMod val="65000"/>
                  <a:lumOff val="35000"/>
                </a:schemeClr>
              </a:solidFill>
            </a:endParaRPr>
          </a:p>
        </p:txBody>
      </p:sp>
      <p:sp>
        <p:nvSpPr>
          <p:cNvPr id="6" name="圆角矩形 5"/>
          <p:cNvSpPr/>
          <p:nvPr/>
        </p:nvSpPr>
        <p:spPr bwMode="auto">
          <a:xfrm>
            <a:off x="4522333" y="3961382"/>
            <a:ext cx="1928271" cy="444587"/>
          </a:xfrm>
          <a:prstGeom prst="roundRect">
            <a:avLst/>
          </a:prstGeom>
          <a:solidFill>
            <a:srgbClr val="51970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8565" fontAlgn="base">
              <a:spcBef>
                <a:spcPct val="0"/>
              </a:spcBef>
              <a:spcAft>
                <a:spcPct val="0"/>
              </a:spcAft>
            </a:pPr>
            <a:endParaRPr lang="zh-CN" altLang="en-US" sz="2400">
              <a:latin typeface="Arial" panose="020B0604020202020204" pitchFamily="34" charset="0"/>
              <a:ea typeface="宋体" panose="02010600030101010101" pitchFamily="2" charset="-122"/>
            </a:endParaRPr>
          </a:p>
        </p:txBody>
      </p:sp>
      <p:sp>
        <p:nvSpPr>
          <p:cNvPr id="7" name="TextBox 22"/>
          <p:cNvSpPr txBox="1"/>
          <p:nvPr/>
        </p:nvSpPr>
        <p:spPr>
          <a:xfrm>
            <a:off x="4394339" y="3993340"/>
            <a:ext cx="2184256" cy="379335"/>
          </a:xfrm>
          <a:prstGeom prst="rect">
            <a:avLst/>
          </a:prstGeom>
          <a:noFill/>
        </p:spPr>
        <p:txBody>
          <a:bodyPr wrap="square" rtlCol="0">
            <a:spAutoFit/>
          </a:bodyPr>
          <a:lstStyle/>
          <a:p>
            <a:pPr algn="ctr"/>
            <a:r>
              <a:rPr lang="zh-CN" altLang="en-US" sz="1865" dirty="0">
                <a:solidFill>
                  <a:schemeClr val="bg1"/>
                </a:solidFill>
                <a:latin typeface="微软雅黑" panose="020B0503020204020204" pitchFamily="34" charset="-122"/>
                <a:ea typeface="微软雅黑" panose="020B0503020204020204" pitchFamily="34" charset="-122"/>
              </a:rPr>
              <a:t>汇报人</a:t>
            </a:r>
            <a:r>
              <a:rPr lang="zh-CN" altLang="en-US" sz="1865" dirty="0" smtClean="0">
                <a:solidFill>
                  <a:schemeClr val="bg1"/>
                </a:solidFill>
                <a:latin typeface="微软雅黑" panose="020B0503020204020204" pitchFamily="34" charset="-122"/>
                <a:ea typeface="微软雅黑" panose="020B0503020204020204" pitchFamily="34" charset="-122"/>
              </a:rPr>
              <a:t>：亮亮图文</a:t>
            </a:r>
            <a:endParaRPr lang="zh-CN" altLang="en-US" sz="1865" dirty="0" smtClean="0">
              <a:solidFill>
                <a:schemeClr val="bg1"/>
              </a:solidFill>
              <a:latin typeface="微软雅黑" panose="020B0503020204020204" pitchFamily="34" charset="-122"/>
              <a:ea typeface="微软雅黑" panose="020B0503020204020204" pitchFamily="34" charset="-122"/>
            </a:endParaRPr>
          </a:p>
        </p:txBody>
      </p:sp>
      <p:pic>
        <p:nvPicPr>
          <p:cNvPr id="9" name="Thomas Greenberg - Green for Go">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5573278" y="-1749445"/>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47"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3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up)">
                                      <p:cBhvr>
                                        <p:cTn id="38" dur="500"/>
                                        <p:tgtEl>
                                          <p:spTgt spid="6"/>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
                <p:cTn id="44" repeatCount="indefinite" fill="hold" display="0">
                  <p:stCondLst>
                    <p:cond delay="indefinite"/>
                  </p:stCondLst>
                  <p:endCondLst>
                    <p:cond evt="onStopAudio" delay="0">
                      <p:tgtEl>
                        <p:sldTgt/>
                      </p:tgtEl>
                    </p:cond>
                  </p:endCondLst>
                </p:cTn>
                <p:tgtEl>
                  <p:spTgt spid="9"/>
                </p:tgtEl>
              </p:cMediaNode>
            </p:video>
          </p:childTnLst>
        </p:cTn>
      </p:par>
    </p:tnLst>
    <p:bldLst>
      <p:bldP spid="3" grpId="0"/>
      <p:bldP spid="4" grpId="0"/>
      <p:bldP spid="5" grpId="0"/>
      <p:bldP spid="6"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94820" y="1702445"/>
            <a:ext cx="8355555" cy="5155555"/>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4541522" cy="3633218"/>
          </a:xfrm>
          <a:prstGeom prst="rect">
            <a:avLst/>
          </a:prstGeom>
        </p:spPr>
      </p:pic>
      <p:sp>
        <p:nvSpPr>
          <p:cNvPr id="3" name="TextBox 1"/>
          <p:cNvSpPr txBox="1"/>
          <p:nvPr/>
        </p:nvSpPr>
        <p:spPr>
          <a:xfrm>
            <a:off x="5365547" y="2143523"/>
            <a:ext cx="4185761" cy="830997"/>
          </a:xfrm>
          <a:prstGeom prst="rect">
            <a:avLst/>
          </a:prstGeom>
          <a:noFill/>
        </p:spPr>
        <p:txBody>
          <a:bodyPr wrap="none" rtlCol="0">
            <a:spAutoFit/>
          </a:bodyPr>
          <a:lstStyle/>
          <a:p>
            <a:pPr marL="0" lvl="1"/>
            <a:r>
              <a:rPr lang="zh-CN" altLang="en-US" sz="4800" b="1" spc="400" dirty="0" smtClean="0">
                <a:solidFill>
                  <a:schemeClr val="tx2"/>
                </a:solidFill>
                <a:latin typeface="微软雅黑" panose="020B0503020204020204" pitchFamily="34" charset="-122"/>
                <a:ea typeface="微软雅黑" panose="020B0503020204020204" pitchFamily="34" charset="-122"/>
              </a:rPr>
              <a:t>工作完成情况</a:t>
            </a:r>
            <a:endParaRPr lang="zh-CN" altLang="en-US" sz="4800" b="1" spc="400" dirty="0">
              <a:solidFill>
                <a:schemeClr val="tx2"/>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5424597" y="3111462"/>
            <a:ext cx="4357441" cy="0"/>
          </a:xfrm>
          <a:prstGeom prst="line">
            <a:avLst/>
          </a:prstGeom>
          <a:ln w="9525">
            <a:solidFill>
              <a:schemeClr val="tx2"/>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5" name="文本框 9"/>
          <p:cNvSpPr txBox="1"/>
          <p:nvPr/>
        </p:nvSpPr>
        <p:spPr>
          <a:xfrm>
            <a:off x="5505903" y="3299139"/>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6" name="文本框 5"/>
          <p:cNvSpPr txBox="1"/>
          <p:nvPr/>
        </p:nvSpPr>
        <p:spPr>
          <a:xfrm>
            <a:off x="5505902" y="3703874"/>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7" name="文本框 9"/>
          <p:cNvSpPr txBox="1"/>
          <p:nvPr/>
        </p:nvSpPr>
        <p:spPr>
          <a:xfrm>
            <a:off x="7776858" y="3303483"/>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8" name="文本框 9"/>
          <p:cNvSpPr txBox="1"/>
          <p:nvPr/>
        </p:nvSpPr>
        <p:spPr>
          <a:xfrm>
            <a:off x="7776859" y="3708818"/>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grpSp>
        <p:nvGrpSpPr>
          <p:cNvPr id="9" name="组合 8"/>
          <p:cNvGrpSpPr/>
          <p:nvPr/>
        </p:nvGrpSpPr>
        <p:grpSpPr>
          <a:xfrm>
            <a:off x="2984037" y="2143523"/>
            <a:ext cx="2016224" cy="2016224"/>
            <a:chOff x="2118480" y="1316166"/>
            <a:chExt cx="1512168" cy="1512168"/>
          </a:xfrm>
        </p:grpSpPr>
        <p:sp>
          <p:nvSpPr>
            <p:cNvPr id="10" name="椭圆 9"/>
            <p:cNvSpPr/>
            <p:nvPr/>
          </p:nvSpPr>
          <p:spPr>
            <a:xfrm>
              <a:off x="2118480" y="1316166"/>
              <a:ext cx="1512168" cy="15121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TextBox 67"/>
            <p:cNvSpPr txBox="1"/>
            <p:nvPr/>
          </p:nvSpPr>
          <p:spPr>
            <a:xfrm>
              <a:off x="2396585" y="1556810"/>
              <a:ext cx="1022180" cy="992579"/>
            </a:xfrm>
            <a:prstGeom prst="rect">
              <a:avLst/>
            </a:prstGeom>
            <a:noFill/>
          </p:spPr>
          <p:txBody>
            <a:bodyPr wrap="square" rtlCol="0">
              <a:spAutoFit/>
            </a:bodyPr>
            <a:lstStyle/>
            <a:p>
              <a:pPr marL="0" lvl="1"/>
              <a:r>
                <a:rPr lang="en-US" altLang="zh-CN" sz="8000" spc="300" dirty="0" smtClean="0">
                  <a:solidFill>
                    <a:schemeClr val="bg1"/>
                  </a:solidFill>
                  <a:latin typeface="Impact" panose="020B0806030902050204" pitchFamily="34" charset="0"/>
                  <a:ea typeface="微软雅黑" panose="020B0503020204020204" pitchFamily="34" charset="-122"/>
                </a:rPr>
                <a:t>02</a:t>
              </a:r>
              <a:endParaRPr lang="zh-CN" altLang="en-US" sz="8000" spc="300" dirty="0">
                <a:solidFill>
                  <a:schemeClr val="bg1"/>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53"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ppt_x</p:attrName>
                                        </p:attrNameLst>
                                      </p:cBhvr>
                                      <p:tavLst>
                                        <p:tav tm="0">
                                          <p:val>
                                            <p:strVal val="#ppt_x-#ppt_w*1.125000"/>
                                          </p:val>
                                        </p:tav>
                                        <p:tav tm="100000">
                                          <p:val>
                                            <p:strVal val="#ppt_x"/>
                                          </p:val>
                                        </p:tav>
                                      </p:tavLst>
                                    </p:anim>
                                    <p:animEffect transition="in" filter="wipe(right)">
                                      <p:cBhvr>
                                        <p:cTn id="21" dur="500"/>
                                        <p:tgtEl>
                                          <p:spTgt spid="3"/>
                                        </p:tgtEl>
                                      </p:cBhvr>
                                    </p:animEffect>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2" presetClass="entr" presetSubtype="8"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1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67"/>
          <p:cNvSpPr>
            <a:spLocks noChangeArrowheads="1"/>
          </p:cNvSpPr>
          <p:nvPr/>
        </p:nvSpPr>
        <p:spPr bwMode="auto">
          <a:xfrm>
            <a:off x="1116505" y="4073599"/>
            <a:ext cx="2109552" cy="1456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08" tIns="60954" rIns="121908" bIns="60954">
            <a:spAutoFit/>
          </a:bodyPr>
          <a:lstStyle/>
          <a:p>
            <a:pPr algn="just">
              <a:lnSpc>
                <a:spcPct val="13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a:t>
            </a:r>
          </a:p>
        </p:txBody>
      </p:sp>
      <p:grpSp>
        <p:nvGrpSpPr>
          <p:cNvPr id="4" name="组合 3"/>
          <p:cNvGrpSpPr/>
          <p:nvPr/>
        </p:nvGrpSpPr>
        <p:grpSpPr>
          <a:xfrm>
            <a:off x="1422761" y="1564330"/>
            <a:ext cx="1701381" cy="2313635"/>
            <a:chOff x="1419399" y="1213071"/>
            <a:chExt cx="1385887" cy="1884363"/>
          </a:xfrm>
        </p:grpSpPr>
        <p:sp>
          <p:nvSpPr>
            <p:cNvPr id="5" name="任意多边形 29"/>
            <p:cNvSpPr/>
            <p:nvPr/>
          </p:nvSpPr>
          <p:spPr bwMode="auto">
            <a:xfrm rot="20832717" flipH="1">
              <a:off x="2009949" y="1213071"/>
              <a:ext cx="161925" cy="695325"/>
            </a:xfrm>
            <a:custGeom>
              <a:avLst/>
              <a:gdLst>
                <a:gd name="T0" fmla="*/ 8589 w 151176"/>
                <a:gd name="T1" fmla="*/ 0 h 643551"/>
                <a:gd name="T2" fmla="*/ 75351 w 151176"/>
                <a:gd name="T3" fmla="*/ 355512 h 643551"/>
                <a:gd name="T4" fmla="*/ 151176 w 151176"/>
                <a:gd name="T5" fmla="*/ 643551 h 643551"/>
              </a:gdLst>
              <a:ahLst/>
              <a:cxnLst>
                <a:cxn ang="0">
                  <a:pos x="T0" y="T1"/>
                </a:cxn>
                <a:cxn ang="0">
                  <a:pos x="T2" y="T3"/>
                </a:cxn>
                <a:cxn ang="0">
                  <a:pos x="T4" y="T5"/>
                </a:cxn>
              </a:cxnLst>
              <a:rect l="0" t="0" r="r" b="b"/>
              <a:pathLst>
                <a:path w="151176" h="643551">
                  <a:moveTo>
                    <a:pt x="8589" y="0"/>
                  </a:moveTo>
                  <a:cubicBezTo>
                    <a:pt x="-25570" y="125248"/>
                    <a:pt x="51587" y="248254"/>
                    <a:pt x="75351" y="355512"/>
                  </a:cubicBezTo>
                  <a:cubicBezTo>
                    <a:pt x="99115" y="462770"/>
                    <a:pt x="106507" y="555089"/>
                    <a:pt x="151176" y="643551"/>
                  </a:cubicBezTo>
                </a:path>
              </a:pathLst>
            </a:custGeom>
            <a:noFill/>
            <a:ln w="19050" cap="flat" cmpd="sng">
              <a:solidFill>
                <a:srgbClr val="BFBFBF"/>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sp>
          <p:nvSpPr>
            <p:cNvPr id="6" name="椭圆 51"/>
            <p:cNvSpPr>
              <a:spLocks noChangeArrowheads="1"/>
            </p:cNvSpPr>
            <p:nvPr/>
          </p:nvSpPr>
          <p:spPr bwMode="auto">
            <a:xfrm>
              <a:off x="1419399" y="1711546"/>
              <a:ext cx="1385887" cy="1385888"/>
            </a:xfrm>
            <a:prstGeom prst="ellipse">
              <a:avLst/>
            </a:prstGeom>
            <a:solidFill>
              <a:schemeClr val="accent2"/>
            </a:solidFill>
            <a:ln>
              <a:noFill/>
            </a:ln>
          </p:spPr>
          <p:txBody>
            <a:bodyPr lIns="0" tIns="0" rIns="0" bIns="0"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7" name="椭圆 12"/>
            <p:cNvSpPr>
              <a:spLocks noChangeArrowheads="1"/>
            </p:cNvSpPr>
            <p:nvPr/>
          </p:nvSpPr>
          <p:spPr bwMode="auto">
            <a:xfrm>
              <a:off x="1487661" y="1779809"/>
              <a:ext cx="1249363" cy="1249362"/>
            </a:xfrm>
            <a:prstGeom prst="ellipse">
              <a:avLst/>
            </a:prstGeom>
            <a:solidFill>
              <a:schemeClr val="accent2"/>
            </a:solidFill>
            <a:ln w="3175" cmpd="sng">
              <a:solidFill>
                <a:schemeClr val="bg1"/>
              </a:solidFill>
              <a:round/>
            </a:ln>
          </p:spPr>
          <p:txBody>
            <a:bodyPr lIns="0" tIns="0" rIns="0" bIns="0" anchor="ctr"/>
            <a:lstStyle/>
            <a:p>
              <a:pPr algn="ctr" eaLnBrk="1" hangingPunct="1"/>
              <a:r>
                <a:rPr lang="zh-CN" altLang="en-US" sz="1900" dirty="0">
                  <a:solidFill>
                    <a:srgbClr val="FFFFFF"/>
                  </a:solidFill>
                  <a:latin typeface="微软雅黑" panose="020B0503020204020204" pitchFamily="34" charset="-122"/>
                  <a:ea typeface="微软雅黑" panose="020B0503020204020204" pitchFamily="34" charset="-122"/>
                </a:rPr>
                <a:t>对时间节点的把握正确</a:t>
              </a:r>
            </a:p>
          </p:txBody>
        </p:sp>
        <p:grpSp>
          <p:nvGrpSpPr>
            <p:cNvPr id="8" name="椭圆 16"/>
            <p:cNvGrpSpPr/>
            <p:nvPr/>
          </p:nvGrpSpPr>
          <p:grpSpPr bwMode="auto">
            <a:xfrm>
              <a:off x="2048049" y="1906809"/>
              <a:ext cx="128587" cy="127000"/>
              <a:chOff x="0" y="0"/>
              <a:chExt cx="81" cy="80"/>
            </a:xfrm>
          </p:grpSpPr>
          <p:pic>
            <p:nvPicPr>
              <p:cNvPr id="10" name="椭圆 1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81" cy="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Box 8"/>
              <p:cNvSpPr txBox="1">
                <a:spLocks noChangeArrowheads="1"/>
              </p:cNvSpPr>
              <p:nvPr/>
            </p:nvSpPr>
            <p:spPr bwMode="auto">
              <a:xfrm>
                <a:off x="11" y="12"/>
                <a:ext cx="58" cy="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9" name="任意多边形 5"/>
            <p:cNvSpPr/>
            <p:nvPr/>
          </p:nvSpPr>
          <p:spPr bwMode="auto">
            <a:xfrm>
              <a:off x="1978199" y="1232121"/>
              <a:ext cx="133350" cy="738188"/>
            </a:xfrm>
            <a:custGeom>
              <a:avLst/>
              <a:gdLst>
                <a:gd name="T0" fmla="*/ 74340 w 122824"/>
                <a:gd name="T1" fmla="*/ 0 h 682499"/>
                <a:gd name="T2" fmla="*/ 522 w 122824"/>
                <a:gd name="T3" fmla="*/ 342900 h 682499"/>
                <a:gd name="T4" fmla="*/ 107678 w 122824"/>
                <a:gd name="T5" fmla="*/ 657225 h 682499"/>
                <a:gd name="T6" fmla="*/ 119584 w 122824"/>
                <a:gd name="T7" fmla="*/ 640556 h 682499"/>
              </a:gdLst>
              <a:ahLst/>
              <a:cxnLst>
                <a:cxn ang="0">
                  <a:pos x="T0" y="T1"/>
                </a:cxn>
                <a:cxn ang="0">
                  <a:pos x="T2" y="T3"/>
                </a:cxn>
                <a:cxn ang="0">
                  <a:pos x="T4" y="T5"/>
                </a:cxn>
                <a:cxn ang="0">
                  <a:pos x="T6" y="T7"/>
                </a:cxn>
              </a:cxnLst>
              <a:rect l="0" t="0" r="r" b="b"/>
              <a:pathLst>
                <a:path w="122824" h="682499">
                  <a:moveTo>
                    <a:pt x="74340" y="0"/>
                  </a:moveTo>
                  <a:cubicBezTo>
                    <a:pt x="34653" y="116681"/>
                    <a:pt x="-5034" y="233363"/>
                    <a:pt x="522" y="342900"/>
                  </a:cubicBezTo>
                  <a:cubicBezTo>
                    <a:pt x="6078" y="452437"/>
                    <a:pt x="87834" y="607616"/>
                    <a:pt x="107678" y="657225"/>
                  </a:cubicBezTo>
                  <a:cubicBezTo>
                    <a:pt x="127522" y="706834"/>
                    <a:pt x="123553" y="673695"/>
                    <a:pt x="119584" y="640556"/>
                  </a:cubicBezTo>
                </a:path>
              </a:pathLst>
            </a:custGeom>
            <a:noFill/>
            <a:ln w="19050" cap="flat" cmpd="sng">
              <a:solidFill>
                <a:srgbClr val="BFBFBF"/>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a:p>
          </p:txBody>
        </p:sp>
      </p:grpSp>
      <p:grpSp>
        <p:nvGrpSpPr>
          <p:cNvPr id="12" name="组合 11"/>
          <p:cNvGrpSpPr/>
          <p:nvPr/>
        </p:nvGrpSpPr>
        <p:grpSpPr>
          <a:xfrm>
            <a:off x="3940489" y="1564330"/>
            <a:ext cx="1701381" cy="2313635"/>
            <a:chOff x="3816524" y="1213071"/>
            <a:chExt cx="1385887" cy="1884363"/>
          </a:xfrm>
        </p:grpSpPr>
        <p:sp>
          <p:nvSpPr>
            <p:cNvPr id="13" name="任意多边形 43"/>
            <p:cNvSpPr/>
            <p:nvPr/>
          </p:nvSpPr>
          <p:spPr bwMode="auto">
            <a:xfrm rot="20832717" flipH="1">
              <a:off x="4407074" y="1213071"/>
              <a:ext cx="163512" cy="695325"/>
            </a:xfrm>
            <a:custGeom>
              <a:avLst/>
              <a:gdLst>
                <a:gd name="T0" fmla="*/ 8589 w 151176"/>
                <a:gd name="T1" fmla="*/ 0 h 643551"/>
                <a:gd name="T2" fmla="*/ 75351 w 151176"/>
                <a:gd name="T3" fmla="*/ 355512 h 643551"/>
                <a:gd name="T4" fmla="*/ 151176 w 151176"/>
                <a:gd name="T5" fmla="*/ 643551 h 643551"/>
              </a:gdLst>
              <a:ahLst/>
              <a:cxnLst>
                <a:cxn ang="0">
                  <a:pos x="T0" y="T1"/>
                </a:cxn>
                <a:cxn ang="0">
                  <a:pos x="T2" y="T3"/>
                </a:cxn>
                <a:cxn ang="0">
                  <a:pos x="T4" y="T5"/>
                </a:cxn>
              </a:cxnLst>
              <a:rect l="0" t="0" r="r" b="b"/>
              <a:pathLst>
                <a:path w="151176" h="643551">
                  <a:moveTo>
                    <a:pt x="8589" y="0"/>
                  </a:moveTo>
                  <a:cubicBezTo>
                    <a:pt x="-25570" y="125248"/>
                    <a:pt x="51587" y="248254"/>
                    <a:pt x="75351" y="355512"/>
                  </a:cubicBezTo>
                  <a:cubicBezTo>
                    <a:pt x="99115" y="462770"/>
                    <a:pt x="106507" y="555089"/>
                    <a:pt x="151176" y="643551"/>
                  </a:cubicBezTo>
                </a:path>
              </a:pathLst>
            </a:custGeom>
            <a:noFill/>
            <a:ln w="19050" cap="flat" cmpd="sng">
              <a:solidFill>
                <a:srgbClr val="BFBFBF"/>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sz="1900"/>
            </a:p>
          </p:txBody>
        </p:sp>
        <p:sp>
          <p:nvSpPr>
            <p:cNvPr id="14" name="椭圆 44"/>
            <p:cNvSpPr>
              <a:spLocks noChangeArrowheads="1"/>
            </p:cNvSpPr>
            <p:nvPr/>
          </p:nvSpPr>
          <p:spPr bwMode="auto">
            <a:xfrm>
              <a:off x="3816524" y="1711546"/>
              <a:ext cx="1385887" cy="1385888"/>
            </a:xfrm>
            <a:prstGeom prst="ellipse">
              <a:avLst/>
            </a:prstGeom>
            <a:solidFill>
              <a:schemeClr val="accent1">
                <a:lumMod val="60000"/>
                <a:lumOff val="40000"/>
              </a:schemeClr>
            </a:solidFill>
            <a:ln>
              <a:noFill/>
            </a:ln>
          </p:spPr>
          <p:txBody>
            <a:bodyPr lIns="0" tIns="0" rIns="0" bIns="0" anchor="ctr"/>
            <a:lstStyle/>
            <a:p>
              <a:pPr algn="ctr" eaLnBrk="1" hangingPunct="1"/>
              <a:endParaRPr lang="zh-CN" altLang="en-US" sz="1900">
                <a:solidFill>
                  <a:srgbClr val="FFFFFF"/>
                </a:solidFill>
                <a:latin typeface="微软雅黑" panose="020B0503020204020204" pitchFamily="34" charset="-122"/>
                <a:ea typeface="微软雅黑" panose="020B0503020204020204" pitchFamily="34" charset="-122"/>
              </a:endParaRPr>
            </a:p>
          </p:txBody>
        </p:sp>
        <p:sp>
          <p:nvSpPr>
            <p:cNvPr id="15" name="椭圆 45"/>
            <p:cNvSpPr>
              <a:spLocks noChangeArrowheads="1"/>
            </p:cNvSpPr>
            <p:nvPr/>
          </p:nvSpPr>
          <p:spPr bwMode="auto">
            <a:xfrm>
              <a:off x="3884786" y="1779809"/>
              <a:ext cx="1249363" cy="1249362"/>
            </a:xfrm>
            <a:prstGeom prst="ellipse">
              <a:avLst/>
            </a:prstGeom>
            <a:solidFill>
              <a:schemeClr val="accent1"/>
            </a:solidFill>
            <a:ln w="3175" cmpd="sng">
              <a:solidFill>
                <a:schemeClr val="bg1"/>
              </a:solidFill>
              <a:round/>
            </a:ln>
          </p:spPr>
          <p:txBody>
            <a:bodyPr lIns="0" tIns="0" rIns="0" bIns="0" anchor="ctr"/>
            <a:lstStyle/>
            <a:p>
              <a:pPr algn="ctr"/>
              <a:r>
                <a:rPr lang="zh-CN" altLang="en-US" sz="1900" dirty="0">
                  <a:solidFill>
                    <a:srgbClr val="FFFFFF"/>
                  </a:solidFill>
                  <a:latin typeface="微软雅黑" panose="020B0503020204020204" pitchFamily="34" charset="-122"/>
                  <a:ea typeface="微软雅黑" panose="020B0503020204020204" pitchFamily="34" charset="-122"/>
                </a:rPr>
                <a:t>对市场的增长趋势正确</a:t>
              </a:r>
            </a:p>
          </p:txBody>
        </p:sp>
        <p:grpSp>
          <p:nvGrpSpPr>
            <p:cNvPr id="16" name="椭圆 46"/>
            <p:cNvGrpSpPr/>
            <p:nvPr/>
          </p:nvGrpSpPr>
          <p:grpSpPr bwMode="auto">
            <a:xfrm>
              <a:off x="4443586" y="1906809"/>
              <a:ext cx="128588" cy="127000"/>
              <a:chOff x="0" y="0"/>
              <a:chExt cx="81" cy="80"/>
            </a:xfrm>
          </p:grpSpPr>
          <p:pic>
            <p:nvPicPr>
              <p:cNvPr id="18" name="椭圆 4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81" cy="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Text Box 15"/>
              <p:cNvSpPr txBox="1">
                <a:spLocks noChangeArrowheads="1"/>
              </p:cNvSpPr>
              <p:nvPr/>
            </p:nvSpPr>
            <p:spPr bwMode="auto">
              <a:xfrm>
                <a:off x="13" y="12"/>
                <a:ext cx="57" cy="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900">
                  <a:solidFill>
                    <a:srgbClr val="FFFFFF"/>
                  </a:solidFill>
                  <a:latin typeface="微软雅黑" panose="020B0503020204020204" pitchFamily="34" charset="-122"/>
                  <a:ea typeface="微软雅黑" panose="020B0503020204020204" pitchFamily="34" charset="-122"/>
                </a:endParaRPr>
              </a:p>
            </p:txBody>
          </p:sp>
        </p:grpSp>
        <p:sp>
          <p:nvSpPr>
            <p:cNvPr id="17" name="任意多边形 47"/>
            <p:cNvSpPr/>
            <p:nvPr/>
          </p:nvSpPr>
          <p:spPr bwMode="auto">
            <a:xfrm>
              <a:off x="4376911" y="1232121"/>
              <a:ext cx="131763" cy="738188"/>
            </a:xfrm>
            <a:custGeom>
              <a:avLst/>
              <a:gdLst>
                <a:gd name="T0" fmla="*/ 74340 w 122824"/>
                <a:gd name="T1" fmla="*/ 0 h 682499"/>
                <a:gd name="T2" fmla="*/ 522 w 122824"/>
                <a:gd name="T3" fmla="*/ 342900 h 682499"/>
                <a:gd name="T4" fmla="*/ 107678 w 122824"/>
                <a:gd name="T5" fmla="*/ 657225 h 682499"/>
                <a:gd name="T6" fmla="*/ 119584 w 122824"/>
                <a:gd name="T7" fmla="*/ 640556 h 682499"/>
              </a:gdLst>
              <a:ahLst/>
              <a:cxnLst>
                <a:cxn ang="0">
                  <a:pos x="T0" y="T1"/>
                </a:cxn>
                <a:cxn ang="0">
                  <a:pos x="T2" y="T3"/>
                </a:cxn>
                <a:cxn ang="0">
                  <a:pos x="T4" y="T5"/>
                </a:cxn>
                <a:cxn ang="0">
                  <a:pos x="T6" y="T7"/>
                </a:cxn>
              </a:cxnLst>
              <a:rect l="0" t="0" r="r" b="b"/>
              <a:pathLst>
                <a:path w="122824" h="682499">
                  <a:moveTo>
                    <a:pt x="74340" y="0"/>
                  </a:moveTo>
                  <a:cubicBezTo>
                    <a:pt x="34653" y="116681"/>
                    <a:pt x="-5034" y="233363"/>
                    <a:pt x="522" y="342900"/>
                  </a:cubicBezTo>
                  <a:cubicBezTo>
                    <a:pt x="6078" y="452437"/>
                    <a:pt x="87834" y="607616"/>
                    <a:pt x="107678" y="657225"/>
                  </a:cubicBezTo>
                  <a:cubicBezTo>
                    <a:pt x="127522" y="706834"/>
                    <a:pt x="123553" y="673695"/>
                    <a:pt x="119584" y="640556"/>
                  </a:cubicBezTo>
                </a:path>
              </a:pathLst>
            </a:custGeom>
            <a:noFill/>
            <a:ln w="19050" cap="flat" cmpd="sng">
              <a:solidFill>
                <a:srgbClr val="BFBFBF"/>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sz="1900"/>
            </a:p>
          </p:txBody>
        </p:sp>
      </p:grpSp>
      <p:grpSp>
        <p:nvGrpSpPr>
          <p:cNvPr id="20" name="组合 19"/>
          <p:cNvGrpSpPr/>
          <p:nvPr/>
        </p:nvGrpSpPr>
        <p:grpSpPr>
          <a:xfrm>
            <a:off x="6458217" y="1564330"/>
            <a:ext cx="1701381" cy="2313635"/>
            <a:chOff x="6213649" y="1213071"/>
            <a:chExt cx="1385887" cy="1884363"/>
          </a:xfrm>
        </p:grpSpPr>
        <p:sp>
          <p:nvSpPr>
            <p:cNvPr id="21" name="任意多边形 48"/>
            <p:cNvSpPr/>
            <p:nvPr/>
          </p:nvSpPr>
          <p:spPr bwMode="auto">
            <a:xfrm rot="20832717" flipH="1">
              <a:off x="6804199" y="1213071"/>
              <a:ext cx="163512" cy="695325"/>
            </a:xfrm>
            <a:custGeom>
              <a:avLst/>
              <a:gdLst>
                <a:gd name="T0" fmla="*/ 8589 w 151176"/>
                <a:gd name="T1" fmla="*/ 0 h 643551"/>
                <a:gd name="T2" fmla="*/ 75351 w 151176"/>
                <a:gd name="T3" fmla="*/ 355512 h 643551"/>
                <a:gd name="T4" fmla="*/ 151176 w 151176"/>
                <a:gd name="T5" fmla="*/ 643551 h 643551"/>
              </a:gdLst>
              <a:ahLst/>
              <a:cxnLst>
                <a:cxn ang="0">
                  <a:pos x="T0" y="T1"/>
                </a:cxn>
                <a:cxn ang="0">
                  <a:pos x="T2" y="T3"/>
                </a:cxn>
                <a:cxn ang="0">
                  <a:pos x="T4" y="T5"/>
                </a:cxn>
              </a:cxnLst>
              <a:rect l="0" t="0" r="r" b="b"/>
              <a:pathLst>
                <a:path w="151176" h="643551">
                  <a:moveTo>
                    <a:pt x="8589" y="0"/>
                  </a:moveTo>
                  <a:cubicBezTo>
                    <a:pt x="-25570" y="125248"/>
                    <a:pt x="51587" y="248254"/>
                    <a:pt x="75351" y="355512"/>
                  </a:cubicBezTo>
                  <a:cubicBezTo>
                    <a:pt x="99115" y="462770"/>
                    <a:pt x="106507" y="555089"/>
                    <a:pt x="151176" y="643551"/>
                  </a:cubicBezTo>
                </a:path>
              </a:pathLst>
            </a:custGeom>
            <a:noFill/>
            <a:ln w="19050" cap="flat" cmpd="sng">
              <a:solidFill>
                <a:srgbClr val="BFBFBF"/>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sz="1900"/>
            </a:p>
          </p:txBody>
        </p:sp>
        <p:sp>
          <p:nvSpPr>
            <p:cNvPr id="22" name="椭圆 49"/>
            <p:cNvSpPr>
              <a:spLocks noChangeArrowheads="1"/>
            </p:cNvSpPr>
            <p:nvPr/>
          </p:nvSpPr>
          <p:spPr bwMode="auto">
            <a:xfrm>
              <a:off x="6213649" y="1711546"/>
              <a:ext cx="1385887" cy="1385888"/>
            </a:xfrm>
            <a:prstGeom prst="ellipse">
              <a:avLst/>
            </a:prstGeom>
            <a:solidFill>
              <a:schemeClr val="accent3"/>
            </a:solidFill>
            <a:ln>
              <a:noFill/>
            </a:ln>
          </p:spPr>
          <p:txBody>
            <a:bodyPr lIns="0" tIns="0" rIns="0" bIns="0" anchor="ctr"/>
            <a:lstStyle/>
            <a:p>
              <a:pPr algn="ctr" eaLnBrk="1" hangingPunct="1"/>
              <a:endParaRPr lang="zh-CN" altLang="en-US" sz="1900">
                <a:solidFill>
                  <a:srgbClr val="FFFFFF"/>
                </a:solidFill>
                <a:latin typeface="微软雅黑" panose="020B0503020204020204" pitchFamily="34" charset="-122"/>
                <a:ea typeface="微软雅黑" panose="020B0503020204020204" pitchFamily="34" charset="-122"/>
              </a:endParaRPr>
            </a:p>
          </p:txBody>
        </p:sp>
        <p:sp>
          <p:nvSpPr>
            <p:cNvPr id="23" name="椭圆 50"/>
            <p:cNvSpPr>
              <a:spLocks noChangeArrowheads="1"/>
            </p:cNvSpPr>
            <p:nvPr/>
          </p:nvSpPr>
          <p:spPr bwMode="auto">
            <a:xfrm>
              <a:off x="6281911" y="1779809"/>
              <a:ext cx="1249363" cy="1249362"/>
            </a:xfrm>
            <a:prstGeom prst="ellipse">
              <a:avLst/>
            </a:prstGeom>
            <a:solidFill>
              <a:schemeClr val="accent3"/>
            </a:solidFill>
            <a:ln w="3175" cmpd="sng">
              <a:solidFill>
                <a:schemeClr val="bg1"/>
              </a:solidFill>
              <a:round/>
            </a:ln>
          </p:spPr>
          <p:txBody>
            <a:bodyPr lIns="0" tIns="0" rIns="0" bIns="0" anchor="ctr"/>
            <a:lstStyle/>
            <a:p>
              <a:pPr algn="ctr"/>
              <a:r>
                <a:rPr lang="zh-CN" altLang="en-US" sz="1900" dirty="0">
                  <a:solidFill>
                    <a:srgbClr val="FFFFFF"/>
                  </a:solidFill>
                  <a:latin typeface="微软雅黑" panose="020B0503020204020204" pitchFamily="34" charset="-122"/>
                  <a:ea typeface="微软雅黑" panose="020B0503020204020204" pitchFamily="34" charset="-122"/>
                </a:rPr>
                <a:t>对入市的操作方式正确</a:t>
              </a:r>
            </a:p>
          </p:txBody>
        </p:sp>
        <p:grpSp>
          <p:nvGrpSpPr>
            <p:cNvPr id="24" name="椭圆 71"/>
            <p:cNvGrpSpPr/>
            <p:nvPr/>
          </p:nvGrpSpPr>
          <p:grpSpPr bwMode="auto">
            <a:xfrm>
              <a:off x="6840711" y="1906809"/>
              <a:ext cx="133350" cy="127000"/>
              <a:chOff x="0" y="0"/>
              <a:chExt cx="84" cy="80"/>
            </a:xfrm>
          </p:grpSpPr>
          <p:pic>
            <p:nvPicPr>
              <p:cNvPr id="26" name="椭圆 71"/>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84" cy="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Text Box 22"/>
              <p:cNvSpPr txBox="1">
                <a:spLocks noChangeArrowheads="1"/>
              </p:cNvSpPr>
              <p:nvPr/>
            </p:nvSpPr>
            <p:spPr bwMode="auto">
              <a:xfrm>
                <a:off x="13" y="12"/>
                <a:ext cx="58" cy="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900">
                  <a:solidFill>
                    <a:srgbClr val="FFFFFF"/>
                  </a:solidFill>
                  <a:latin typeface="微软雅黑" panose="020B0503020204020204" pitchFamily="34" charset="-122"/>
                  <a:ea typeface="微软雅黑" panose="020B0503020204020204" pitchFamily="34" charset="-122"/>
                </a:endParaRPr>
              </a:p>
            </p:txBody>
          </p:sp>
        </p:grpSp>
        <p:sp>
          <p:nvSpPr>
            <p:cNvPr id="25" name="任意多边形 72"/>
            <p:cNvSpPr/>
            <p:nvPr/>
          </p:nvSpPr>
          <p:spPr bwMode="auto">
            <a:xfrm>
              <a:off x="6774036" y="1232121"/>
              <a:ext cx="131763" cy="738188"/>
            </a:xfrm>
            <a:custGeom>
              <a:avLst/>
              <a:gdLst>
                <a:gd name="T0" fmla="*/ 74340 w 122824"/>
                <a:gd name="T1" fmla="*/ 0 h 682499"/>
                <a:gd name="T2" fmla="*/ 522 w 122824"/>
                <a:gd name="T3" fmla="*/ 342900 h 682499"/>
                <a:gd name="T4" fmla="*/ 107678 w 122824"/>
                <a:gd name="T5" fmla="*/ 657225 h 682499"/>
                <a:gd name="T6" fmla="*/ 119584 w 122824"/>
                <a:gd name="T7" fmla="*/ 640556 h 682499"/>
              </a:gdLst>
              <a:ahLst/>
              <a:cxnLst>
                <a:cxn ang="0">
                  <a:pos x="T0" y="T1"/>
                </a:cxn>
                <a:cxn ang="0">
                  <a:pos x="T2" y="T3"/>
                </a:cxn>
                <a:cxn ang="0">
                  <a:pos x="T4" y="T5"/>
                </a:cxn>
                <a:cxn ang="0">
                  <a:pos x="T6" y="T7"/>
                </a:cxn>
              </a:cxnLst>
              <a:rect l="0" t="0" r="r" b="b"/>
              <a:pathLst>
                <a:path w="122824" h="682499">
                  <a:moveTo>
                    <a:pt x="74340" y="0"/>
                  </a:moveTo>
                  <a:cubicBezTo>
                    <a:pt x="34653" y="116681"/>
                    <a:pt x="-5034" y="233363"/>
                    <a:pt x="522" y="342900"/>
                  </a:cubicBezTo>
                  <a:cubicBezTo>
                    <a:pt x="6078" y="452437"/>
                    <a:pt x="87834" y="607616"/>
                    <a:pt x="107678" y="657225"/>
                  </a:cubicBezTo>
                  <a:cubicBezTo>
                    <a:pt x="127522" y="706834"/>
                    <a:pt x="123553" y="673695"/>
                    <a:pt x="119584" y="640556"/>
                  </a:cubicBezTo>
                </a:path>
              </a:pathLst>
            </a:custGeom>
            <a:noFill/>
            <a:ln w="19050" cap="flat" cmpd="sng">
              <a:solidFill>
                <a:srgbClr val="BFBFBF"/>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sz="1900"/>
            </a:p>
          </p:txBody>
        </p:sp>
      </p:grpSp>
      <p:sp>
        <p:nvSpPr>
          <p:cNvPr id="28" name="矩形 73"/>
          <p:cNvSpPr>
            <a:spLocks noChangeArrowheads="1"/>
          </p:cNvSpPr>
          <p:nvPr/>
        </p:nvSpPr>
        <p:spPr bwMode="auto">
          <a:xfrm>
            <a:off x="3659022" y="4060609"/>
            <a:ext cx="2148984" cy="1456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08" tIns="60954" rIns="121908" bIns="60954">
            <a:spAutoFit/>
          </a:bodyPr>
          <a:lstStyle/>
          <a:p>
            <a:pPr algn="just">
              <a:lnSpc>
                <a:spcPct val="13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a:t>
            </a:r>
          </a:p>
        </p:txBody>
      </p:sp>
      <p:sp>
        <p:nvSpPr>
          <p:cNvPr id="29" name="矩形 74"/>
          <p:cNvSpPr>
            <a:spLocks noChangeArrowheads="1"/>
          </p:cNvSpPr>
          <p:nvPr/>
        </p:nvSpPr>
        <p:spPr bwMode="auto">
          <a:xfrm>
            <a:off x="6243088" y="4075623"/>
            <a:ext cx="2150752" cy="1456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08" tIns="60954" rIns="121908" bIns="60954">
            <a:spAutoFit/>
          </a:bodyPr>
          <a:lstStyle/>
          <a:p>
            <a:pPr algn="just">
              <a:lnSpc>
                <a:spcPct val="13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a:t>
            </a:r>
          </a:p>
        </p:txBody>
      </p:sp>
      <p:grpSp>
        <p:nvGrpSpPr>
          <p:cNvPr id="30" name="组合 29"/>
          <p:cNvGrpSpPr/>
          <p:nvPr/>
        </p:nvGrpSpPr>
        <p:grpSpPr>
          <a:xfrm>
            <a:off x="8975947" y="1564330"/>
            <a:ext cx="1701381" cy="2313635"/>
            <a:chOff x="6213649" y="1213071"/>
            <a:chExt cx="1385887" cy="1884363"/>
          </a:xfrm>
        </p:grpSpPr>
        <p:sp>
          <p:nvSpPr>
            <p:cNvPr id="31" name="任意多边形 48"/>
            <p:cNvSpPr/>
            <p:nvPr/>
          </p:nvSpPr>
          <p:spPr bwMode="auto">
            <a:xfrm rot="20832717" flipH="1">
              <a:off x="6804199" y="1213071"/>
              <a:ext cx="163512" cy="695325"/>
            </a:xfrm>
            <a:custGeom>
              <a:avLst/>
              <a:gdLst>
                <a:gd name="T0" fmla="*/ 8589 w 151176"/>
                <a:gd name="T1" fmla="*/ 0 h 643551"/>
                <a:gd name="T2" fmla="*/ 75351 w 151176"/>
                <a:gd name="T3" fmla="*/ 355512 h 643551"/>
                <a:gd name="T4" fmla="*/ 151176 w 151176"/>
                <a:gd name="T5" fmla="*/ 643551 h 643551"/>
              </a:gdLst>
              <a:ahLst/>
              <a:cxnLst>
                <a:cxn ang="0">
                  <a:pos x="T0" y="T1"/>
                </a:cxn>
                <a:cxn ang="0">
                  <a:pos x="T2" y="T3"/>
                </a:cxn>
                <a:cxn ang="0">
                  <a:pos x="T4" y="T5"/>
                </a:cxn>
              </a:cxnLst>
              <a:rect l="0" t="0" r="r" b="b"/>
              <a:pathLst>
                <a:path w="151176" h="643551">
                  <a:moveTo>
                    <a:pt x="8589" y="0"/>
                  </a:moveTo>
                  <a:cubicBezTo>
                    <a:pt x="-25570" y="125248"/>
                    <a:pt x="51587" y="248254"/>
                    <a:pt x="75351" y="355512"/>
                  </a:cubicBezTo>
                  <a:cubicBezTo>
                    <a:pt x="99115" y="462770"/>
                    <a:pt x="106507" y="555089"/>
                    <a:pt x="151176" y="643551"/>
                  </a:cubicBezTo>
                </a:path>
              </a:pathLst>
            </a:custGeom>
            <a:noFill/>
            <a:ln w="19050" cap="flat" cmpd="sng">
              <a:solidFill>
                <a:srgbClr val="BFBFBF"/>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sz="1900"/>
            </a:p>
          </p:txBody>
        </p:sp>
        <p:sp>
          <p:nvSpPr>
            <p:cNvPr id="32" name="椭圆 49"/>
            <p:cNvSpPr>
              <a:spLocks noChangeArrowheads="1"/>
            </p:cNvSpPr>
            <p:nvPr/>
          </p:nvSpPr>
          <p:spPr bwMode="auto">
            <a:xfrm>
              <a:off x="6213649" y="1711546"/>
              <a:ext cx="1385887" cy="1385888"/>
            </a:xfrm>
            <a:prstGeom prst="ellipse">
              <a:avLst/>
            </a:prstGeom>
            <a:solidFill>
              <a:schemeClr val="accent4"/>
            </a:solidFill>
            <a:ln>
              <a:noFill/>
            </a:ln>
          </p:spPr>
          <p:txBody>
            <a:bodyPr lIns="0" tIns="0" rIns="0" bIns="0" anchor="ctr"/>
            <a:lstStyle/>
            <a:p>
              <a:pPr algn="ctr" eaLnBrk="1" hangingPunct="1"/>
              <a:endParaRPr lang="zh-CN" altLang="en-US" sz="1900">
                <a:solidFill>
                  <a:srgbClr val="FFFFFF"/>
                </a:solidFill>
                <a:latin typeface="微软雅黑" panose="020B0503020204020204" pitchFamily="34" charset="-122"/>
                <a:ea typeface="微软雅黑" panose="020B0503020204020204" pitchFamily="34" charset="-122"/>
              </a:endParaRPr>
            </a:p>
          </p:txBody>
        </p:sp>
        <p:sp>
          <p:nvSpPr>
            <p:cNvPr id="33" name="椭圆 50"/>
            <p:cNvSpPr>
              <a:spLocks noChangeArrowheads="1"/>
            </p:cNvSpPr>
            <p:nvPr/>
          </p:nvSpPr>
          <p:spPr bwMode="auto">
            <a:xfrm>
              <a:off x="6281911" y="1779809"/>
              <a:ext cx="1249363" cy="1249362"/>
            </a:xfrm>
            <a:prstGeom prst="ellipse">
              <a:avLst/>
            </a:prstGeom>
            <a:solidFill>
              <a:schemeClr val="accent4"/>
            </a:solidFill>
            <a:ln w="3175" cmpd="sng">
              <a:solidFill>
                <a:schemeClr val="bg1"/>
              </a:solidFill>
              <a:round/>
            </a:ln>
          </p:spPr>
          <p:txBody>
            <a:bodyPr lIns="0" tIns="0" rIns="0" bIns="0" anchor="ctr"/>
            <a:lstStyle/>
            <a:p>
              <a:pPr algn="ctr"/>
              <a:r>
                <a:rPr lang="zh-CN" altLang="en-US" sz="1900" dirty="0">
                  <a:solidFill>
                    <a:srgbClr val="FFFFFF"/>
                  </a:solidFill>
                  <a:latin typeface="微软雅黑" panose="020B0503020204020204" pitchFamily="34" charset="-122"/>
                  <a:ea typeface="微软雅黑" panose="020B0503020204020204" pitchFamily="34" charset="-122"/>
                </a:rPr>
                <a:t>对商品卖点的把握正确</a:t>
              </a:r>
            </a:p>
          </p:txBody>
        </p:sp>
        <p:grpSp>
          <p:nvGrpSpPr>
            <p:cNvPr id="34" name="椭圆 71"/>
            <p:cNvGrpSpPr/>
            <p:nvPr/>
          </p:nvGrpSpPr>
          <p:grpSpPr bwMode="auto">
            <a:xfrm>
              <a:off x="6840711" y="1906809"/>
              <a:ext cx="133350" cy="127000"/>
              <a:chOff x="0" y="0"/>
              <a:chExt cx="84" cy="80"/>
            </a:xfrm>
          </p:grpSpPr>
          <p:pic>
            <p:nvPicPr>
              <p:cNvPr id="36" name="椭圆 71"/>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84" cy="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Text Box 22"/>
              <p:cNvSpPr txBox="1">
                <a:spLocks noChangeArrowheads="1"/>
              </p:cNvSpPr>
              <p:nvPr/>
            </p:nvSpPr>
            <p:spPr bwMode="auto">
              <a:xfrm>
                <a:off x="13" y="12"/>
                <a:ext cx="58" cy="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900">
                  <a:solidFill>
                    <a:srgbClr val="FFFFFF"/>
                  </a:solidFill>
                  <a:latin typeface="微软雅黑" panose="020B0503020204020204" pitchFamily="34" charset="-122"/>
                  <a:ea typeface="微软雅黑" panose="020B0503020204020204" pitchFamily="34" charset="-122"/>
                </a:endParaRPr>
              </a:p>
            </p:txBody>
          </p:sp>
        </p:grpSp>
        <p:sp>
          <p:nvSpPr>
            <p:cNvPr id="35" name="任意多边形 72"/>
            <p:cNvSpPr/>
            <p:nvPr/>
          </p:nvSpPr>
          <p:spPr bwMode="auto">
            <a:xfrm>
              <a:off x="6774036" y="1232121"/>
              <a:ext cx="131763" cy="738188"/>
            </a:xfrm>
            <a:custGeom>
              <a:avLst/>
              <a:gdLst>
                <a:gd name="T0" fmla="*/ 74340 w 122824"/>
                <a:gd name="T1" fmla="*/ 0 h 682499"/>
                <a:gd name="T2" fmla="*/ 522 w 122824"/>
                <a:gd name="T3" fmla="*/ 342900 h 682499"/>
                <a:gd name="T4" fmla="*/ 107678 w 122824"/>
                <a:gd name="T5" fmla="*/ 657225 h 682499"/>
                <a:gd name="T6" fmla="*/ 119584 w 122824"/>
                <a:gd name="T7" fmla="*/ 640556 h 682499"/>
              </a:gdLst>
              <a:ahLst/>
              <a:cxnLst>
                <a:cxn ang="0">
                  <a:pos x="T0" y="T1"/>
                </a:cxn>
                <a:cxn ang="0">
                  <a:pos x="T2" y="T3"/>
                </a:cxn>
                <a:cxn ang="0">
                  <a:pos x="T4" y="T5"/>
                </a:cxn>
                <a:cxn ang="0">
                  <a:pos x="T6" y="T7"/>
                </a:cxn>
              </a:cxnLst>
              <a:rect l="0" t="0" r="r" b="b"/>
              <a:pathLst>
                <a:path w="122824" h="682499">
                  <a:moveTo>
                    <a:pt x="74340" y="0"/>
                  </a:moveTo>
                  <a:cubicBezTo>
                    <a:pt x="34653" y="116681"/>
                    <a:pt x="-5034" y="233363"/>
                    <a:pt x="522" y="342900"/>
                  </a:cubicBezTo>
                  <a:cubicBezTo>
                    <a:pt x="6078" y="452437"/>
                    <a:pt x="87834" y="607616"/>
                    <a:pt x="107678" y="657225"/>
                  </a:cubicBezTo>
                  <a:cubicBezTo>
                    <a:pt x="127522" y="706834"/>
                    <a:pt x="123553" y="673695"/>
                    <a:pt x="119584" y="640556"/>
                  </a:cubicBezTo>
                </a:path>
              </a:pathLst>
            </a:custGeom>
            <a:noFill/>
            <a:ln w="19050" cap="flat" cmpd="sng">
              <a:solidFill>
                <a:srgbClr val="BFBFBF"/>
              </a:solidFill>
              <a:round/>
            </a:ln>
            <a:extLst>
              <a:ext uri="{909E8E84-426E-40DD-AFC4-6F175D3DCCD1}">
                <a14:hiddenFill xmlns:a14="http://schemas.microsoft.com/office/drawing/2010/main" xmlns="">
                  <a:solidFill>
                    <a:srgbClr val="FFFFFF"/>
                  </a:solidFill>
                </a14:hiddenFill>
              </a:ext>
            </a:extLst>
          </p:spPr>
          <p:txBody>
            <a:bodyPr anchor="ctr"/>
            <a:lstStyle/>
            <a:p>
              <a:endParaRPr lang="zh-CN" altLang="en-US" sz="1900"/>
            </a:p>
          </p:txBody>
        </p:sp>
      </p:grpSp>
      <p:sp>
        <p:nvSpPr>
          <p:cNvPr id="38" name="矩形 74"/>
          <p:cNvSpPr>
            <a:spLocks noChangeArrowheads="1"/>
          </p:cNvSpPr>
          <p:nvPr/>
        </p:nvSpPr>
        <p:spPr bwMode="auto">
          <a:xfrm>
            <a:off x="8829011" y="4060609"/>
            <a:ext cx="2150752" cy="1456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08" tIns="60954" rIns="121908" bIns="60954">
            <a:spAutoFit/>
          </a:bodyPr>
          <a:lstStyle/>
          <a:p>
            <a:pPr algn="just">
              <a:lnSpc>
                <a:spcPct val="13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4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54000">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 presetClass="entr" presetSubtype="1" fill="hold" nodeType="withEffect" p14:presetBounceEnd="54000">
                                      <p:stCondLst>
                                        <p:cond delay="300"/>
                                      </p:stCondLst>
                                      <p:childTnLst>
                                        <p:set>
                                          <p:cBhvr>
                                            <p:cTn id="13" dur="1" fill="hold">
                                              <p:stCondLst>
                                                <p:cond delay="0"/>
                                              </p:stCondLst>
                                            </p:cTn>
                                            <p:tgtEl>
                                              <p:spTgt spid="12"/>
                                            </p:tgtEl>
                                            <p:attrNameLst>
                                              <p:attrName>style.visibility</p:attrName>
                                            </p:attrNameLst>
                                          </p:cBhvr>
                                          <p:to>
                                            <p:strVal val="visible"/>
                                          </p:to>
                                        </p:set>
                                        <p:anim calcmode="lin" valueType="num" p14:bounceEnd="54000">
                                          <p:cBhvr additive="base">
                                            <p:cTn id="14" dur="500" fill="hold"/>
                                            <p:tgtEl>
                                              <p:spTgt spid="12"/>
                                            </p:tgtEl>
                                            <p:attrNameLst>
                                              <p:attrName>ppt_x</p:attrName>
                                            </p:attrNameLst>
                                          </p:cBhvr>
                                          <p:tavLst>
                                            <p:tav tm="0">
                                              <p:val>
                                                <p:strVal val="#ppt_x"/>
                                              </p:val>
                                            </p:tav>
                                            <p:tav tm="100000">
                                              <p:val>
                                                <p:strVal val="#ppt_x"/>
                                              </p:val>
                                            </p:tav>
                                          </p:tavLst>
                                        </p:anim>
                                        <p:anim calcmode="lin" valueType="num" p14:bounceEnd="54000">
                                          <p:cBhvr additive="base">
                                            <p:cTn id="15" dur="500" fill="hold"/>
                                            <p:tgtEl>
                                              <p:spTgt spid="12"/>
                                            </p:tgtEl>
                                            <p:attrNameLst>
                                              <p:attrName>ppt_y</p:attrName>
                                            </p:attrNameLst>
                                          </p:cBhvr>
                                          <p:tavLst>
                                            <p:tav tm="0">
                                              <p:val>
                                                <p:strVal val="0-#ppt_h/2"/>
                                              </p:val>
                                            </p:tav>
                                            <p:tav tm="100000">
                                              <p:val>
                                                <p:strVal val="#ppt_y"/>
                                              </p:val>
                                            </p:tav>
                                          </p:tavLst>
                                        </p:anim>
                                      </p:childTnLst>
                                    </p:cTn>
                                  </p:par>
                                  <p:par>
                                    <p:cTn id="16" presetID="22" presetClass="entr" presetSubtype="1" fill="hold" grpId="0" nodeType="withEffect">
                                      <p:stCondLst>
                                        <p:cond delay="700"/>
                                      </p:stCondLst>
                                      <p:childTnLst>
                                        <p:set>
                                          <p:cBhvr>
                                            <p:cTn id="17" dur="1" fill="hold">
                                              <p:stCondLst>
                                                <p:cond delay="0"/>
                                              </p:stCondLst>
                                            </p:cTn>
                                            <p:tgtEl>
                                              <p:spTgt spid="28"/>
                                            </p:tgtEl>
                                            <p:attrNameLst>
                                              <p:attrName>style.visibility</p:attrName>
                                            </p:attrNameLst>
                                          </p:cBhvr>
                                          <p:to>
                                            <p:strVal val="visible"/>
                                          </p:to>
                                        </p:set>
                                        <p:animEffect transition="in" filter="wipe(up)">
                                          <p:cBhvr>
                                            <p:cTn id="18" dur="500"/>
                                            <p:tgtEl>
                                              <p:spTgt spid="28"/>
                                            </p:tgtEl>
                                          </p:cBhvr>
                                        </p:animEffect>
                                      </p:childTnLst>
                                    </p:cTn>
                                  </p:par>
                                  <p:par>
                                    <p:cTn id="19" presetID="2" presetClass="entr" presetSubtype="1" fill="hold" nodeType="withEffect" p14:presetBounceEnd="54000">
                                      <p:stCondLst>
                                        <p:cond delay="700"/>
                                      </p:stCondLst>
                                      <p:childTnLst>
                                        <p:set>
                                          <p:cBhvr>
                                            <p:cTn id="20" dur="1" fill="hold">
                                              <p:stCondLst>
                                                <p:cond delay="0"/>
                                              </p:stCondLst>
                                            </p:cTn>
                                            <p:tgtEl>
                                              <p:spTgt spid="20"/>
                                            </p:tgtEl>
                                            <p:attrNameLst>
                                              <p:attrName>style.visibility</p:attrName>
                                            </p:attrNameLst>
                                          </p:cBhvr>
                                          <p:to>
                                            <p:strVal val="visible"/>
                                          </p:to>
                                        </p:set>
                                        <p:anim calcmode="lin" valueType="num" p14:bounceEnd="54000">
                                          <p:cBhvr additive="base">
                                            <p:cTn id="21" dur="500" fill="hold"/>
                                            <p:tgtEl>
                                              <p:spTgt spid="20"/>
                                            </p:tgtEl>
                                            <p:attrNameLst>
                                              <p:attrName>ppt_x</p:attrName>
                                            </p:attrNameLst>
                                          </p:cBhvr>
                                          <p:tavLst>
                                            <p:tav tm="0">
                                              <p:val>
                                                <p:strVal val="#ppt_x"/>
                                              </p:val>
                                            </p:tav>
                                            <p:tav tm="100000">
                                              <p:val>
                                                <p:strVal val="#ppt_x"/>
                                              </p:val>
                                            </p:tav>
                                          </p:tavLst>
                                        </p:anim>
                                        <p:anim calcmode="lin" valueType="num" p14:bounceEnd="54000">
                                          <p:cBhvr additive="base">
                                            <p:cTn id="22" dur="500" fill="hold"/>
                                            <p:tgtEl>
                                              <p:spTgt spid="20"/>
                                            </p:tgtEl>
                                            <p:attrNameLst>
                                              <p:attrName>ppt_y</p:attrName>
                                            </p:attrNameLst>
                                          </p:cBhvr>
                                          <p:tavLst>
                                            <p:tav tm="0">
                                              <p:val>
                                                <p:strVal val="0-#ppt_h/2"/>
                                              </p:val>
                                            </p:tav>
                                            <p:tav tm="100000">
                                              <p:val>
                                                <p:strVal val="#ppt_y"/>
                                              </p:val>
                                            </p:tav>
                                          </p:tavLst>
                                        </p:anim>
                                      </p:childTnLst>
                                    </p:cTn>
                                  </p:par>
                                  <p:par>
                                    <p:cTn id="23" presetID="22" presetClass="entr" presetSubtype="1" fill="hold" grpId="0" nodeType="withEffect">
                                      <p:stCondLst>
                                        <p:cond delay="110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cTn>
                                  </p:par>
                                  <p:par>
                                    <p:cTn id="26" presetID="2" presetClass="entr" presetSubtype="1" fill="hold" nodeType="withEffect" p14:presetBounceEnd="54000">
                                      <p:stCondLst>
                                        <p:cond delay="1100"/>
                                      </p:stCondLst>
                                      <p:childTnLst>
                                        <p:set>
                                          <p:cBhvr>
                                            <p:cTn id="27" dur="1" fill="hold">
                                              <p:stCondLst>
                                                <p:cond delay="0"/>
                                              </p:stCondLst>
                                            </p:cTn>
                                            <p:tgtEl>
                                              <p:spTgt spid="30"/>
                                            </p:tgtEl>
                                            <p:attrNameLst>
                                              <p:attrName>style.visibility</p:attrName>
                                            </p:attrNameLst>
                                          </p:cBhvr>
                                          <p:to>
                                            <p:strVal val="visible"/>
                                          </p:to>
                                        </p:set>
                                        <p:anim calcmode="lin" valueType="num" p14:bounceEnd="54000">
                                          <p:cBhvr additive="base">
                                            <p:cTn id="28" dur="500" fill="hold"/>
                                            <p:tgtEl>
                                              <p:spTgt spid="30"/>
                                            </p:tgtEl>
                                            <p:attrNameLst>
                                              <p:attrName>ppt_x</p:attrName>
                                            </p:attrNameLst>
                                          </p:cBhvr>
                                          <p:tavLst>
                                            <p:tav tm="0">
                                              <p:val>
                                                <p:strVal val="#ppt_x"/>
                                              </p:val>
                                            </p:tav>
                                            <p:tav tm="100000">
                                              <p:val>
                                                <p:strVal val="#ppt_x"/>
                                              </p:val>
                                            </p:tav>
                                          </p:tavLst>
                                        </p:anim>
                                        <p:anim calcmode="lin" valueType="num" p14:bounceEnd="54000">
                                          <p:cBhvr additive="base">
                                            <p:cTn id="29" dur="500" fill="hold"/>
                                            <p:tgtEl>
                                              <p:spTgt spid="30"/>
                                            </p:tgtEl>
                                            <p:attrNameLst>
                                              <p:attrName>ppt_y</p:attrName>
                                            </p:attrNameLst>
                                          </p:cBhvr>
                                          <p:tavLst>
                                            <p:tav tm="0">
                                              <p:val>
                                                <p:strVal val="0-#ppt_h/2"/>
                                              </p:val>
                                            </p:tav>
                                            <p:tav tm="100000">
                                              <p:val>
                                                <p:strVal val="#ppt_y"/>
                                              </p:val>
                                            </p:tav>
                                          </p:tavLst>
                                        </p:anim>
                                      </p:childTnLst>
                                    </p:cTn>
                                  </p:par>
                                  <p:par>
                                    <p:cTn id="30" presetID="22" presetClass="entr" presetSubtype="1" fill="hold" grpId="0" nodeType="withEffect">
                                      <p:stCondLst>
                                        <p:cond delay="1600"/>
                                      </p:stCondLst>
                                      <p:childTnLst>
                                        <p:set>
                                          <p:cBhvr>
                                            <p:cTn id="31" dur="1" fill="hold">
                                              <p:stCondLst>
                                                <p:cond delay="0"/>
                                              </p:stCondLst>
                                            </p:cTn>
                                            <p:tgtEl>
                                              <p:spTgt spid="38"/>
                                            </p:tgtEl>
                                            <p:attrNameLst>
                                              <p:attrName>style.visibility</p:attrName>
                                            </p:attrNameLst>
                                          </p:cBhvr>
                                          <p:to>
                                            <p:strVal val="visible"/>
                                          </p:to>
                                        </p:set>
                                        <p:animEffect transition="in" filter="wipe(up)">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29" grpId="0"/>
          <p:bldP spid="3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 presetClass="entr" presetSubtype="1" fill="hold" nodeType="withEffect">
                                      <p:stCondLst>
                                        <p:cond delay="3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0-#ppt_h/2"/>
                                              </p:val>
                                            </p:tav>
                                            <p:tav tm="100000">
                                              <p:val>
                                                <p:strVal val="#ppt_y"/>
                                              </p:val>
                                            </p:tav>
                                          </p:tavLst>
                                        </p:anim>
                                      </p:childTnLst>
                                    </p:cTn>
                                  </p:par>
                                  <p:par>
                                    <p:cTn id="16" presetID="22" presetClass="entr" presetSubtype="1" fill="hold" grpId="0" nodeType="withEffect">
                                      <p:stCondLst>
                                        <p:cond delay="700"/>
                                      </p:stCondLst>
                                      <p:childTnLst>
                                        <p:set>
                                          <p:cBhvr>
                                            <p:cTn id="17" dur="1" fill="hold">
                                              <p:stCondLst>
                                                <p:cond delay="0"/>
                                              </p:stCondLst>
                                            </p:cTn>
                                            <p:tgtEl>
                                              <p:spTgt spid="28"/>
                                            </p:tgtEl>
                                            <p:attrNameLst>
                                              <p:attrName>style.visibility</p:attrName>
                                            </p:attrNameLst>
                                          </p:cBhvr>
                                          <p:to>
                                            <p:strVal val="visible"/>
                                          </p:to>
                                        </p:set>
                                        <p:animEffect transition="in" filter="wipe(up)">
                                          <p:cBhvr>
                                            <p:cTn id="18" dur="500"/>
                                            <p:tgtEl>
                                              <p:spTgt spid="28"/>
                                            </p:tgtEl>
                                          </p:cBhvr>
                                        </p:animEffect>
                                      </p:childTnLst>
                                    </p:cTn>
                                  </p:par>
                                  <p:par>
                                    <p:cTn id="19" presetID="2" presetClass="entr" presetSubtype="1" fill="hold" nodeType="withEffect">
                                      <p:stCondLst>
                                        <p:cond delay="70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0-#ppt_h/2"/>
                                              </p:val>
                                            </p:tav>
                                            <p:tav tm="100000">
                                              <p:val>
                                                <p:strVal val="#ppt_y"/>
                                              </p:val>
                                            </p:tav>
                                          </p:tavLst>
                                        </p:anim>
                                      </p:childTnLst>
                                    </p:cTn>
                                  </p:par>
                                  <p:par>
                                    <p:cTn id="23" presetID="22" presetClass="entr" presetSubtype="1" fill="hold" grpId="0" nodeType="withEffect">
                                      <p:stCondLst>
                                        <p:cond delay="110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cTn>
                                  </p:par>
                                  <p:par>
                                    <p:cTn id="26" presetID="2" presetClass="entr" presetSubtype="1" fill="hold" nodeType="withEffect">
                                      <p:stCondLst>
                                        <p:cond delay="110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0-#ppt_h/2"/>
                                              </p:val>
                                            </p:tav>
                                            <p:tav tm="100000">
                                              <p:val>
                                                <p:strVal val="#ppt_y"/>
                                              </p:val>
                                            </p:tav>
                                          </p:tavLst>
                                        </p:anim>
                                      </p:childTnLst>
                                    </p:cTn>
                                  </p:par>
                                  <p:par>
                                    <p:cTn id="30" presetID="22" presetClass="entr" presetSubtype="1" fill="hold" grpId="0" nodeType="withEffect">
                                      <p:stCondLst>
                                        <p:cond delay="1600"/>
                                      </p:stCondLst>
                                      <p:childTnLst>
                                        <p:set>
                                          <p:cBhvr>
                                            <p:cTn id="31" dur="1" fill="hold">
                                              <p:stCondLst>
                                                <p:cond delay="0"/>
                                              </p:stCondLst>
                                            </p:cTn>
                                            <p:tgtEl>
                                              <p:spTgt spid="38"/>
                                            </p:tgtEl>
                                            <p:attrNameLst>
                                              <p:attrName>style.visibility</p:attrName>
                                            </p:attrNameLst>
                                          </p:cBhvr>
                                          <p:to>
                                            <p:strVal val="visible"/>
                                          </p:to>
                                        </p:set>
                                        <p:animEffect transition="in" filter="wipe(up)">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29" grpId="0"/>
          <p:bldP spid="3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42194" y="3873053"/>
            <a:ext cx="2068760" cy="1880396"/>
            <a:chOff x="1030439" y="3618023"/>
            <a:chExt cx="1551772" cy="1410297"/>
          </a:xfrm>
        </p:grpSpPr>
        <p:sp>
          <p:nvSpPr>
            <p:cNvPr id="4" name="椭圆 1"/>
            <p:cNvSpPr/>
            <p:nvPr/>
          </p:nvSpPr>
          <p:spPr>
            <a:xfrm>
              <a:off x="1030439" y="4252434"/>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grpSp>
          <p:nvGrpSpPr>
            <p:cNvPr id="5" name="组合 4"/>
            <p:cNvGrpSpPr/>
            <p:nvPr/>
          </p:nvGrpSpPr>
          <p:grpSpPr>
            <a:xfrm>
              <a:off x="1139650" y="3618023"/>
              <a:ext cx="1365121" cy="947175"/>
              <a:chOff x="1139650" y="3618023"/>
              <a:chExt cx="1365121" cy="947175"/>
            </a:xfrm>
          </p:grpSpPr>
          <p:sp>
            <p:nvSpPr>
              <p:cNvPr id="6" name="椭圆 5"/>
              <p:cNvSpPr/>
              <p:nvPr/>
            </p:nvSpPr>
            <p:spPr bwMode="auto">
              <a:xfrm rot="1267204">
                <a:off x="1402404" y="3739108"/>
                <a:ext cx="826088" cy="8260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139650" y="3618023"/>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806325" y="3618024"/>
                <a:ext cx="0" cy="1148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22777" y="3933056"/>
                <a:ext cx="754151" cy="438581"/>
              </a:xfrm>
              <a:prstGeom prst="rect">
                <a:avLst/>
              </a:prstGeom>
              <a:noFill/>
            </p:spPr>
            <p:txBody>
              <a:bodyPr wrap="none" rtlCol="0">
                <a:spAutoFit/>
              </a:bodyPr>
              <a:lstStyle/>
              <a:p>
                <a:r>
                  <a:rPr lang="zh-CN" altLang="en-US" sz="1600" dirty="0">
                    <a:solidFill>
                      <a:schemeClr val="bg1"/>
                    </a:solidFill>
                  </a:rPr>
                  <a:t>部分问题</a:t>
                </a:r>
                <a:endParaRPr lang="en-US" altLang="zh-CN" sz="1600" dirty="0">
                  <a:solidFill>
                    <a:schemeClr val="bg1"/>
                  </a:solidFill>
                </a:endParaRPr>
              </a:p>
              <a:p>
                <a:r>
                  <a:rPr lang="zh-CN" altLang="en-US" sz="1600" dirty="0">
                    <a:solidFill>
                      <a:schemeClr val="bg1"/>
                    </a:solidFill>
                  </a:rPr>
                  <a:t>认识不足</a:t>
                </a:r>
              </a:p>
            </p:txBody>
          </p:sp>
        </p:grpSp>
      </p:grpSp>
      <p:grpSp>
        <p:nvGrpSpPr>
          <p:cNvPr id="10" name="组合 9"/>
          <p:cNvGrpSpPr/>
          <p:nvPr/>
        </p:nvGrpSpPr>
        <p:grpSpPr>
          <a:xfrm>
            <a:off x="3738467" y="2034369"/>
            <a:ext cx="2068760" cy="2153833"/>
            <a:chOff x="2902888" y="2239009"/>
            <a:chExt cx="1551772" cy="1615375"/>
          </a:xfrm>
        </p:grpSpPr>
        <p:sp>
          <p:nvSpPr>
            <p:cNvPr id="11" name="椭圆 1"/>
            <p:cNvSpPr/>
            <p:nvPr/>
          </p:nvSpPr>
          <p:spPr>
            <a:xfrm>
              <a:off x="2902888" y="2700792"/>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2" name="椭圆 11"/>
            <p:cNvSpPr/>
            <p:nvPr/>
          </p:nvSpPr>
          <p:spPr bwMode="auto">
            <a:xfrm rot="1267204">
              <a:off x="3283185" y="2239009"/>
              <a:ext cx="802497" cy="802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2996214" y="3854372"/>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682187" y="3503169"/>
              <a:ext cx="420" cy="35121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94985" y="2395058"/>
              <a:ext cx="754150" cy="438581"/>
            </a:xfrm>
            <a:prstGeom prst="rect">
              <a:avLst/>
            </a:prstGeom>
            <a:noFill/>
          </p:spPr>
          <p:txBody>
            <a:bodyPr wrap="none" rtlCol="0">
              <a:spAutoFit/>
            </a:bodyPr>
            <a:lstStyle/>
            <a:p>
              <a:r>
                <a:rPr lang="zh-CN" altLang="en-US" sz="1600" dirty="0">
                  <a:solidFill>
                    <a:schemeClr val="bg1"/>
                  </a:solidFill>
                </a:rPr>
                <a:t>行动迟缓</a:t>
              </a:r>
              <a:endParaRPr lang="en-US" altLang="zh-CN" sz="1600" dirty="0">
                <a:solidFill>
                  <a:schemeClr val="bg1"/>
                </a:solidFill>
              </a:endParaRPr>
            </a:p>
            <a:p>
              <a:r>
                <a:rPr lang="zh-CN" altLang="en-US" sz="1600" dirty="0">
                  <a:solidFill>
                    <a:schemeClr val="bg1"/>
                  </a:solidFill>
                </a:rPr>
                <a:t>错过时机</a:t>
              </a:r>
            </a:p>
          </p:txBody>
        </p:sp>
      </p:grpSp>
      <p:grpSp>
        <p:nvGrpSpPr>
          <p:cNvPr id="16" name="组合 15"/>
          <p:cNvGrpSpPr/>
          <p:nvPr/>
        </p:nvGrpSpPr>
        <p:grpSpPr>
          <a:xfrm>
            <a:off x="6234741" y="3849699"/>
            <a:ext cx="2068760" cy="1888329"/>
            <a:chOff x="4775337" y="3600507"/>
            <a:chExt cx="1551772" cy="1416247"/>
          </a:xfrm>
        </p:grpSpPr>
        <p:sp>
          <p:nvSpPr>
            <p:cNvPr id="17" name="椭圆 16"/>
            <p:cNvSpPr/>
            <p:nvPr/>
          </p:nvSpPr>
          <p:spPr bwMode="auto">
            <a:xfrm rot="1267204">
              <a:off x="5132056" y="3731833"/>
              <a:ext cx="843072" cy="843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8" name="椭圆 1"/>
            <p:cNvSpPr/>
            <p:nvPr/>
          </p:nvSpPr>
          <p:spPr>
            <a:xfrm>
              <a:off x="4775337" y="424086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4868663" y="3600507"/>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551222" y="3600508"/>
              <a:ext cx="0" cy="1148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190227" y="3933056"/>
              <a:ext cx="754150" cy="438581"/>
            </a:xfrm>
            <a:prstGeom prst="rect">
              <a:avLst/>
            </a:prstGeom>
            <a:noFill/>
          </p:spPr>
          <p:txBody>
            <a:bodyPr wrap="none" rtlCol="0">
              <a:spAutoFit/>
            </a:bodyPr>
            <a:lstStyle/>
            <a:p>
              <a:pPr algn="ctr"/>
              <a:r>
                <a:rPr lang="zh-CN" altLang="en-US" sz="1600" dirty="0">
                  <a:solidFill>
                    <a:schemeClr val="bg1"/>
                  </a:solidFill>
                </a:rPr>
                <a:t>恶意竞争</a:t>
              </a:r>
              <a:endParaRPr lang="en-US" altLang="zh-CN" sz="1600" dirty="0">
                <a:solidFill>
                  <a:schemeClr val="bg1"/>
                </a:solidFill>
              </a:endParaRPr>
            </a:p>
            <a:p>
              <a:pPr algn="ctr"/>
              <a:r>
                <a:rPr lang="zh-CN" altLang="en-US" sz="1600" dirty="0">
                  <a:solidFill>
                    <a:schemeClr val="bg1"/>
                  </a:solidFill>
                </a:rPr>
                <a:t>被动应对</a:t>
              </a:r>
            </a:p>
          </p:txBody>
        </p:sp>
      </p:grpSp>
      <p:grpSp>
        <p:nvGrpSpPr>
          <p:cNvPr id="22" name="组合 21"/>
          <p:cNvGrpSpPr/>
          <p:nvPr/>
        </p:nvGrpSpPr>
        <p:grpSpPr>
          <a:xfrm>
            <a:off x="8975488" y="1953657"/>
            <a:ext cx="2068760" cy="2153833"/>
            <a:chOff x="6831165" y="2178475"/>
            <a:chExt cx="1551772" cy="1615375"/>
          </a:xfrm>
        </p:grpSpPr>
        <p:sp>
          <p:nvSpPr>
            <p:cNvPr id="23" name="椭圆 1"/>
            <p:cNvSpPr/>
            <p:nvPr/>
          </p:nvSpPr>
          <p:spPr>
            <a:xfrm>
              <a:off x="6831165" y="264025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24" name="椭圆 23"/>
            <p:cNvSpPr/>
            <p:nvPr/>
          </p:nvSpPr>
          <p:spPr bwMode="auto">
            <a:xfrm rot="1267204">
              <a:off x="7211462" y="2178475"/>
              <a:ext cx="802497" cy="8024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6924491" y="3793838"/>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610464" y="3442635"/>
              <a:ext cx="420" cy="35121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255425" y="2348880"/>
              <a:ext cx="754150" cy="438581"/>
            </a:xfrm>
            <a:prstGeom prst="rect">
              <a:avLst/>
            </a:prstGeom>
            <a:noFill/>
          </p:spPr>
          <p:txBody>
            <a:bodyPr wrap="none" rtlCol="0">
              <a:spAutoFit/>
            </a:bodyPr>
            <a:lstStyle/>
            <a:p>
              <a:r>
                <a:rPr lang="zh-CN" altLang="en-US" sz="1600" dirty="0">
                  <a:solidFill>
                    <a:schemeClr val="bg1"/>
                  </a:solidFill>
                </a:rPr>
                <a:t>认识不清</a:t>
              </a:r>
              <a:endParaRPr lang="en-US" altLang="zh-CN" sz="1600" dirty="0">
                <a:solidFill>
                  <a:schemeClr val="bg1"/>
                </a:solidFill>
              </a:endParaRPr>
            </a:p>
            <a:p>
              <a:r>
                <a:rPr lang="zh-CN" altLang="en-US" sz="1600" dirty="0">
                  <a:solidFill>
                    <a:schemeClr val="bg1"/>
                  </a:solidFill>
                </a:rPr>
                <a:t>把握不准</a:t>
              </a:r>
              <a:endParaRPr lang="en-US" altLang="zh-CN" sz="1600" dirty="0">
                <a:solidFill>
                  <a:schemeClr val="bg1"/>
                </a:solidFill>
              </a:endParaRPr>
            </a:p>
          </p:txBody>
        </p:sp>
      </p:grpSp>
      <p:sp>
        <p:nvSpPr>
          <p:cNvPr id="28" name="TextBox 27"/>
          <p:cNvSpPr txBox="1"/>
          <p:nvPr/>
        </p:nvSpPr>
        <p:spPr>
          <a:xfrm>
            <a:off x="1104097" y="2150120"/>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这里根据您的需要输入介绍文本，这里根据您的需要输入介绍文本，这里根据您的需要输入介绍文本。</a:t>
            </a:r>
          </a:p>
        </p:txBody>
      </p:sp>
      <p:sp>
        <p:nvSpPr>
          <p:cNvPr id="29" name="TextBox 28"/>
          <p:cNvSpPr txBox="1"/>
          <p:nvPr/>
        </p:nvSpPr>
        <p:spPr>
          <a:xfrm>
            <a:off x="3583454" y="4567952"/>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这里根据您的需要输入介绍文本，这里根据您的需要输入介绍文本，这里根据您的需要输入介绍文本。</a:t>
            </a:r>
          </a:p>
        </p:txBody>
      </p:sp>
      <p:sp>
        <p:nvSpPr>
          <p:cNvPr id="30" name="TextBox 29"/>
          <p:cNvSpPr txBox="1"/>
          <p:nvPr/>
        </p:nvSpPr>
        <p:spPr>
          <a:xfrm>
            <a:off x="6234742" y="2113466"/>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这里根据您的需要输入介绍文本，这里根据您的需要输入介绍文本，这里根据您的需要输入介绍文本。</a:t>
            </a:r>
          </a:p>
        </p:txBody>
      </p:sp>
      <p:sp>
        <p:nvSpPr>
          <p:cNvPr id="31" name="TextBox 30"/>
          <p:cNvSpPr txBox="1"/>
          <p:nvPr/>
        </p:nvSpPr>
        <p:spPr>
          <a:xfrm>
            <a:off x="8791264" y="4504846"/>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这里根据您的需要输入介绍文本，这里根据您的需要输入介绍文本，这里根据您的需要输入介绍文本。</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down)">
                                      <p:cBhvr>
                                        <p:cTn id="8" dur="500"/>
                                        <p:tgtEl>
                                          <p:spTgt spid="10"/>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par>
                                <p:cTn id="13" presetID="1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ppt_y</p:attrName>
                                        </p:attrNameLst>
                                      </p:cBhvr>
                                      <p:tavLst>
                                        <p:tav tm="0">
                                          <p:val>
                                            <p:strVal val="#ppt_y+#ppt_h*1.125000"/>
                                          </p:val>
                                        </p:tav>
                                        <p:tav tm="100000">
                                          <p:val>
                                            <p:strVal val="#ppt_y"/>
                                          </p:val>
                                        </p:tav>
                                      </p:tavLst>
                                    </p:anim>
                                    <p:animEffect transition="in" filter="wipe(up)">
                                      <p:cBhvr>
                                        <p:cTn id="16" dur="500"/>
                                        <p:tgtEl>
                                          <p:spTgt spid="16"/>
                                        </p:tgtEl>
                                      </p:cBhvr>
                                    </p:animEffect>
                                  </p:childTnLst>
                                </p:cTn>
                              </p:par>
                              <p:par>
                                <p:cTn id="17" presetID="12" presetClass="entr" presetSubtype="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down)">
                                      <p:cBhvr>
                                        <p:cTn id="20" dur="500"/>
                                        <p:tgtEl>
                                          <p:spTgt spid="22"/>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0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604526" y="1605922"/>
            <a:ext cx="3684636" cy="4415367"/>
            <a:chOff x="1870869" y="1132433"/>
            <a:chExt cx="2763837" cy="3311525"/>
          </a:xfrm>
        </p:grpSpPr>
        <p:sp>
          <p:nvSpPr>
            <p:cNvPr id="13" name="Freeform 48"/>
            <p:cNvSpPr/>
            <p:nvPr/>
          </p:nvSpPr>
          <p:spPr bwMode="auto">
            <a:xfrm flipH="1">
              <a:off x="1870869" y="1132433"/>
              <a:ext cx="2763837" cy="1652588"/>
            </a:xfrm>
            <a:custGeom>
              <a:avLst/>
              <a:gdLst>
                <a:gd name="T0" fmla="*/ 0 w 2920"/>
                <a:gd name="T1" fmla="*/ 2147483646 h 936"/>
                <a:gd name="T2" fmla="*/ 2147483646 w 2920"/>
                <a:gd name="T3" fmla="*/ 0 h 936"/>
                <a:gd name="T4" fmla="*/ 2147483646 w 2920"/>
                <a:gd name="T5" fmla="*/ 0 h 936"/>
                <a:gd name="T6" fmla="*/ 2147483646 w 2920"/>
                <a:gd name="T7" fmla="*/ 2147483646 h 936"/>
                <a:gd name="T8" fmla="*/ 2147483646 w 2920"/>
                <a:gd name="T9" fmla="*/ 2147483646 h 936"/>
                <a:gd name="T10" fmla="*/ 0 w 2920"/>
                <a:gd name="T11" fmla="*/ 2147483646 h 936"/>
                <a:gd name="T12" fmla="*/ 0 60000 65536"/>
                <a:gd name="T13" fmla="*/ 0 60000 65536"/>
                <a:gd name="T14" fmla="*/ 0 60000 65536"/>
                <a:gd name="T15" fmla="*/ 0 60000 65536"/>
                <a:gd name="T16" fmla="*/ 0 60000 65536"/>
                <a:gd name="T17" fmla="*/ 0 60000 65536"/>
                <a:gd name="T18" fmla="*/ 0 w 2920"/>
                <a:gd name="T19" fmla="*/ 0 h 936"/>
                <a:gd name="T20" fmla="*/ 2920 w 2920"/>
                <a:gd name="T21" fmla="*/ 936 h 936"/>
              </a:gdLst>
              <a:ahLst/>
              <a:cxnLst>
                <a:cxn ang="T12">
                  <a:pos x="T0" y="T1"/>
                </a:cxn>
                <a:cxn ang="T13">
                  <a:pos x="T2" y="T3"/>
                </a:cxn>
                <a:cxn ang="T14">
                  <a:pos x="T4" y="T5"/>
                </a:cxn>
                <a:cxn ang="T15">
                  <a:pos x="T6" y="T7"/>
                </a:cxn>
                <a:cxn ang="T16">
                  <a:pos x="T8" y="T9"/>
                </a:cxn>
                <a:cxn ang="T17">
                  <a:pos x="T10" y="T11"/>
                </a:cxn>
              </a:cxnLst>
              <a:rect l="T18" t="T19" r="T20" b="T21"/>
              <a:pathLst>
                <a:path w="2920" h="936">
                  <a:moveTo>
                    <a:pt x="0" y="936"/>
                  </a:moveTo>
                  <a:lnTo>
                    <a:pt x="1559" y="0"/>
                  </a:lnTo>
                  <a:lnTo>
                    <a:pt x="2920" y="0"/>
                  </a:lnTo>
                  <a:lnTo>
                    <a:pt x="2920" y="312"/>
                  </a:lnTo>
                  <a:lnTo>
                    <a:pt x="1559" y="312"/>
                  </a:lnTo>
                  <a:lnTo>
                    <a:pt x="0" y="936"/>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14" name="Freeform 49"/>
            <p:cNvSpPr/>
            <p:nvPr/>
          </p:nvSpPr>
          <p:spPr bwMode="auto">
            <a:xfrm flipH="1">
              <a:off x="1870869" y="1834108"/>
              <a:ext cx="2763837" cy="950913"/>
            </a:xfrm>
            <a:custGeom>
              <a:avLst/>
              <a:gdLst>
                <a:gd name="T0" fmla="*/ 0 w 2920"/>
                <a:gd name="T1" fmla="*/ 2147483646 h 539"/>
                <a:gd name="T2" fmla="*/ 2147483646 w 2920"/>
                <a:gd name="T3" fmla="*/ 0 h 539"/>
                <a:gd name="T4" fmla="*/ 2147483646 w 2920"/>
                <a:gd name="T5" fmla="*/ 0 h 539"/>
                <a:gd name="T6" fmla="*/ 2147483646 w 2920"/>
                <a:gd name="T7" fmla="*/ 2147483646 h 539"/>
                <a:gd name="T8" fmla="*/ 2147483646 w 2920"/>
                <a:gd name="T9" fmla="*/ 2147483646 h 539"/>
                <a:gd name="T10" fmla="*/ 0 w 2920"/>
                <a:gd name="T11" fmla="*/ 2147483646 h 539"/>
                <a:gd name="T12" fmla="*/ 0 60000 65536"/>
                <a:gd name="T13" fmla="*/ 0 60000 65536"/>
                <a:gd name="T14" fmla="*/ 0 60000 65536"/>
                <a:gd name="T15" fmla="*/ 0 60000 65536"/>
                <a:gd name="T16" fmla="*/ 0 60000 65536"/>
                <a:gd name="T17" fmla="*/ 0 60000 65536"/>
                <a:gd name="T18" fmla="*/ 0 w 2920"/>
                <a:gd name="T19" fmla="*/ 0 h 539"/>
                <a:gd name="T20" fmla="*/ 2920 w 2920"/>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2920" h="539">
                  <a:moveTo>
                    <a:pt x="0" y="539"/>
                  </a:moveTo>
                  <a:lnTo>
                    <a:pt x="1559" y="0"/>
                  </a:lnTo>
                  <a:lnTo>
                    <a:pt x="2920" y="0"/>
                  </a:lnTo>
                  <a:lnTo>
                    <a:pt x="2920" y="312"/>
                  </a:lnTo>
                  <a:lnTo>
                    <a:pt x="1531" y="312"/>
                  </a:lnTo>
                  <a:lnTo>
                    <a:pt x="0" y="539"/>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15" name="Freeform 50"/>
            <p:cNvSpPr/>
            <p:nvPr/>
          </p:nvSpPr>
          <p:spPr bwMode="auto">
            <a:xfrm rot="10800000" flipH="1" flipV="1">
              <a:off x="1870869" y="2534196"/>
              <a:ext cx="2763837" cy="546100"/>
            </a:xfrm>
            <a:custGeom>
              <a:avLst/>
              <a:gdLst>
                <a:gd name="T0" fmla="*/ 2147483646 w 2222"/>
                <a:gd name="T1" fmla="*/ 2147483646 h 439"/>
                <a:gd name="T2" fmla="*/ 2147483646 w 2222"/>
                <a:gd name="T3" fmla="*/ 0 h 439"/>
                <a:gd name="T4" fmla="*/ 0 w 2222"/>
                <a:gd name="T5" fmla="*/ 0 h 439"/>
                <a:gd name="T6" fmla="*/ 0 w 2222"/>
                <a:gd name="T7" fmla="*/ 2147483646 h 439"/>
                <a:gd name="T8" fmla="*/ 2147483646 w 2222"/>
                <a:gd name="T9" fmla="*/ 2147483646 h 439"/>
                <a:gd name="T10" fmla="*/ 2147483646 w 2222"/>
                <a:gd name="T11" fmla="*/ 2147483646 h 439"/>
                <a:gd name="T12" fmla="*/ 0 60000 65536"/>
                <a:gd name="T13" fmla="*/ 0 60000 65536"/>
                <a:gd name="T14" fmla="*/ 0 60000 65536"/>
                <a:gd name="T15" fmla="*/ 0 60000 65536"/>
                <a:gd name="T16" fmla="*/ 0 60000 65536"/>
                <a:gd name="T17" fmla="*/ 0 60000 65536"/>
                <a:gd name="T18" fmla="*/ 0 w 2222"/>
                <a:gd name="T19" fmla="*/ 0 h 439"/>
                <a:gd name="T20" fmla="*/ 2222 w 2222"/>
                <a:gd name="T21" fmla="*/ 439 h 439"/>
              </a:gdLst>
              <a:ahLst/>
              <a:cxnLst>
                <a:cxn ang="T12">
                  <a:pos x="T0" y="T1"/>
                </a:cxn>
                <a:cxn ang="T13">
                  <a:pos x="T2" y="T3"/>
                </a:cxn>
                <a:cxn ang="T14">
                  <a:pos x="T4" y="T5"/>
                </a:cxn>
                <a:cxn ang="T15">
                  <a:pos x="T6" y="T7"/>
                </a:cxn>
                <a:cxn ang="T16">
                  <a:pos x="T8" y="T9"/>
                </a:cxn>
                <a:cxn ang="T17">
                  <a:pos x="T10" y="T11"/>
                </a:cxn>
              </a:cxnLst>
              <a:rect l="T18" t="T19" r="T20" b="T21"/>
              <a:pathLst>
                <a:path w="2222" h="439">
                  <a:moveTo>
                    <a:pt x="2222" y="202"/>
                  </a:moveTo>
                  <a:lnTo>
                    <a:pt x="1036" y="0"/>
                  </a:lnTo>
                  <a:lnTo>
                    <a:pt x="0" y="0"/>
                  </a:lnTo>
                  <a:lnTo>
                    <a:pt x="0" y="439"/>
                  </a:lnTo>
                  <a:lnTo>
                    <a:pt x="1056" y="433"/>
                  </a:lnTo>
                  <a:lnTo>
                    <a:pt x="2222" y="202"/>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16" name="Freeform 51"/>
            <p:cNvSpPr/>
            <p:nvPr/>
          </p:nvSpPr>
          <p:spPr bwMode="auto">
            <a:xfrm flipH="1">
              <a:off x="1870869" y="2785021"/>
              <a:ext cx="2763837" cy="950912"/>
            </a:xfrm>
            <a:custGeom>
              <a:avLst/>
              <a:gdLst>
                <a:gd name="T0" fmla="*/ 0 w 2920"/>
                <a:gd name="T1" fmla="*/ 0 h 539"/>
                <a:gd name="T2" fmla="*/ 2147483646 w 2920"/>
                <a:gd name="T3" fmla="*/ 2147483646 h 539"/>
                <a:gd name="T4" fmla="*/ 2147483646 w 2920"/>
                <a:gd name="T5" fmla="*/ 2147483646 h 539"/>
                <a:gd name="T6" fmla="*/ 2147483646 w 2920"/>
                <a:gd name="T7" fmla="*/ 2147483646 h 539"/>
                <a:gd name="T8" fmla="*/ 2147483646 w 2920"/>
                <a:gd name="T9" fmla="*/ 2147483646 h 539"/>
                <a:gd name="T10" fmla="*/ 0 w 2920"/>
                <a:gd name="T11" fmla="*/ 0 h 539"/>
                <a:gd name="T12" fmla="*/ 0 60000 65536"/>
                <a:gd name="T13" fmla="*/ 0 60000 65536"/>
                <a:gd name="T14" fmla="*/ 0 60000 65536"/>
                <a:gd name="T15" fmla="*/ 0 60000 65536"/>
                <a:gd name="T16" fmla="*/ 0 60000 65536"/>
                <a:gd name="T17" fmla="*/ 0 60000 65536"/>
                <a:gd name="T18" fmla="*/ 0 w 2920"/>
                <a:gd name="T19" fmla="*/ 0 h 539"/>
                <a:gd name="T20" fmla="*/ 2920 w 2920"/>
                <a:gd name="T21" fmla="*/ 539 h 539"/>
                <a:gd name="connsiteX0" fmla="*/ 0 w 10000"/>
                <a:gd name="connsiteY0" fmla="*/ 0 h 10000"/>
                <a:gd name="connsiteX1" fmla="*/ 5339 w 10000"/>
                <a:gd name="connsiteY1" fmla="*/ 4212 h 10000"/>
                <a:gd name="connsiteX2" fmla="*/ 10000 w 10000"/>
                <a:gd name="connsiteY2" fmla="*/ 4212 h 10000"/>
                <a:gd name="connsiteX3" fmla="*/ 10000 w 10000"/>
                <a:gd name="connsiteY3" fmla="*/ 10000 h 10000"/>
                <a:gd name="connsiteX4" fmla="*/ 5339 w 10000"/>
                <a:gd name="connsiteY4" fmla="*/ 10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5339" y="4212"/>
                  </a:lnTo>
                  <a:lnTo>
                    <a:pt x="10000" y="4212"/>
                  </a:lnTo>
                  <a:lnTo>
                    <a:pt x="10000" y="10000"/>
                  </a:lnTo>
                  <a:lnTo>
                    <a:pt x="5339" y="10000"/>
                  </a:lnTo>
                  <a:lnTo>
                    <a:pt x="0" y="0"/>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17" name="Freeform 52"/>
            <p:cNvSpPr/>
            <p:nvPr/>
          </p:nvSpPr>
          <p:spPr bwMode="auto">
            <a:xfrm flipH="1">
              <a:off x="1870869" y="2785021"/>
              <a:ext cx="2736850" cy="1652587"/>
            </a:xfrm>
            <a:custGeom>
              <a:avLst/>
              <a:gdLst>
                <a:gd name="T0" fmla="*/ 0 w 2891"/>
                <a:gd name="T1" fmla="*/ 0 h 936"/>
                <a:gd name="T2" fmla="*/ 2147483646 w 2891"/>
                <a:gd name="T3" fmla="*/ 2147483646 h 936"/>
                <a:gd name="T4" fmla="*/ 2147483646 w 2891"/>
                <a:gd name="T5" fmla="*/ 2147483646 h 936"/>
                <a:gd name="T6" fmla="*/ 2147483646 w 2891"/>
                <a:gd name="T7" fmla="*/ 2147483646 h 936"/>
                <a:gd name="T8" fmla="*/ 2147483646 w 2891"/>
                <a:gd name="T9" fmla="*/ 2147483646 h 936"/>
                <a:gd name="T10" fmla="*/ 0 w 2891"/>
                <a:gd name="T11" fmla="*/ 0 h 936"/>
                <a:gd name="T12" fmla="*/ 0 60000 65536"/>
                <a:gd name="T13" fmla="*/ 0 60000 65536"/>
                <a:gd name="T14" fmla="*/ 0 60000 65536"/>
                <a:gd name="T15" fmla="*/ 0 60000 65536"/>
                <a:gd name="T16" fmla="*/ 0 60000 65536"/>
                <a:gd name="T17" fmla="*/ 0 60000 65536"/>
                <a:gd name="T18" fmla="*/ 0 w 2891"/>
                <a:gd name="T19" fmla="*/ 0 h 936"/>
                <a:gd name="T20" fmla="*/ 2891 w 2891"/>
                <a:gd name="T21" fmla="*/ 936 h 936"/>
              </a:gdLst>
              <a:ahLst/>
              <a:cxnLst>
                <a:cxn ang="T12">
                  <a:pos x="T0" y="T1"/>
                </a:cxn>
                <a:cxn ang="T13">
                  <a:pos x="T2" y="T3"/>
                </a:cxn>
                <a:cxn ang="T14">
                  <a:pos x="T4" y="T5"/>
                </a:cxn>
                <a:cxn ang="T15">
                  <a:pos x="T6" y="T7"/>
                </a:cxn>
                <a:cxn ang="T16">
                  <a:pos x="T8" y="T9"/>
                </a:cxn>
                <a:cxn ang="T17">
                  <a:pos x="T10" y="T11"/>
                </a:cxn>
              </a:cxnLst>
              <a:rect l="T18" t="T19" r="T20" b="T21"/>
              <a:pathLst>
                <a:path w="2891" h="936">
                  <a:moveTo>
                    <a:pt x="0" y="0"/>
                  </a:moveTo>
                  <a:lnTo>
                    <a:pt x="1530" y="624"/>
                  </a:lnTo>
                  <a:lnTo>
                    <a:pt x="2891" y="624"/>
                  </a:lnTo>
                  <a:lnTo>
                    <a:pt x="2891" y="936"/>
                  </a:lnTo>
                  <a:lnTo>
                    <a:pt x="1530" y="936"/>
                  </a:lnTo>
                  <a:lnTo>
                    <a:pt x="0" y="0"/>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18" name="Rectangle 58"/>
            <p:cNvSpPr>
              <a:spLocks noChangeArrowheads="1"/>
            </p:cNvSpPr>
            <p:nvPr/>
          </p:nvSpPr>
          <p:spPr bwMode="auto">
            <a:xfrm flipH="1">
              <a:off x="1870869" y="1137196"/>
              <a:ext cx="1290637" cy="544512"/>
            </a:xfrm>
            <a:prstGeom prst="rect">
              <a:avLst/>
            </a:prstGeom>
            <a:solidFill>
              <a:schemeClr val="accent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5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5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5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eaLnBrk="1" hangingPunct="1">
                <a:spcBef>
                  <a:spcPct val="0"/>
                </a:spcBef>
                <a:buFontTx/>
                <a:buNone/>
                <a:defRPr/>
              </a:pPr>
              <a:r>
                <a:rPr lang="zh-CN" altLang="en-US" sz="2100" dirty="0">
                  <a:solidFill>
                    <a:srgbClr val="FFFFFF"/>
                  </a:solidFill>
                  <a:latin typeface="+mn-ea"/>
                  <a:ea typeface="+mn-ea"/>
                </a:rPr>
                <a:t>添加目标</a:t>
              </a:r>
            </a:p>
          </p:txBody>
        </p:sp>
        <p:sp>
          <p:nvSpPr>
            <p:cNvPr id="19" name="Rectangle 58"/>
            <p:cNvSpPr>
              <a:spLocks noChangeArrowheads="1"/>
            </p:cNvSpPr>
            <p:nvPr/>
          </p:nvSpPr>
          <p:spPr bwMode="auto">
            <a:xfrm flipH="1">
              <a:off x="1870869" y="1837283"/>
              <a:ext cx="1290637" cy="544513"/>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5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5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5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a:spcBef>
                  <a:spcPct val="0"/>
                </a:spcBef>
                <a:buNone/>
                <a:defRPr/>
              </a:pPr>
              <a:r>
                <a:rPr lang="zh-CN" altLang="en-US" sz="2100" dirty="0">
                  <a:solidFill>
                    <a:srgbClr val="FFFFFF"/>
                  </a:solidFill>
                  <a:latin typeface="+mn-ea"/>
                  <a:ea typeface="+mn-ea"/>
                </a:rPr>
                <a:t>添加目标</a:t>
              </a:r>
            </a:p>
          </p:txBody>
        </p:sp>
        <p:sp>
          <p:nvSpPr>
            <p:cNvPr id="20" name="Rectangle 58"/>
            <p:cNvSpPr>
              <a:spLocks noChangeArrowheads="1"/>
            </p:cNvSpPr>
            <p:nvPr/>
          </p:nvSpPr>
          <p:spPr bwMode="auto">
            <a:xfrm flipH="1">
              <a:off x="1870869" y="2537371"/>
              <a:ext cx="1290637" cy="544512"/>
            </a:xfrm>
            <a:prstGeom prst="rect">
              <a:avLst/>
            </a:pr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5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5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5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a:spcBef>
                  <a:spcPct val="0"/>
                </a:spcBef>
                <a:buNone/>
                <a:defRPr/>
              </a:pPr>
              <a:r>
                <a:rPr lang="zh-CN" altLang="en-US" sz="2100" dirty="0">
                  <a:solidFill>
                    <a:srgbClr val="FFFFFF"/>
                  </a:solidFill>
                  <a:latin typeface="+mn-ea"/>
                  <a:ea typeface="+mn-ea"/>
                </a:rPr>
                <a:t>添加目标</a:t>
              </a:r>
            </a:p>
          </p:txBody>
        </p:sp>
        <p:sp>
          <p:nvSpPr>
            <p:cNvPr id="21" name="Rectangle 58"/>
            <p:cNvSpPr>
              <a:spLocks noChangeArrowheads="1"/>
            </p:cNvSpPr>
            <p:nvPr/>
          </p:nvSpPr>
          <p:spPr bwMode="auto">
            <a:xfrm flipH="1">
              <a:off x="1870869" y="3200946"/>
              <a:ext cx="1290637" cy="542925"/>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5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5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5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a:spcBef>
                  <a:spcPct val="0"/>
                </a:spcBef>
                <a:buNone/>
                <a:defRPr/>
              </a:pPr>
              <a:r>
                <a:rPr lang="zh-CN" altLang="en-US" sz="2100" dirty="0">
                  <a:solidFill>
                    <a:srgbClr val="FFFFFF"/>
                  </a:solidFill>
                  <a:latin typeface="+mn-ea"/>
                  <a:ea typeface="+mn-ea"/>
                </a:rPr>
                <a:t>添加目标</a:t>
              </a:r>
            </a:p>
          </p:txBody>
        </p:sp>
        <p:sp>
          <p:nvSpPr>
            <p:cNvPr id="22" name="Rectangle 58"/>
            <p:cNvSpPr>
              <a:spLocks noChangeArrowheads="1"/>
            </p:cNvSpPr>
            <p:nvPr/>
          </p:nvSpPr>
          <p:spPr bwMode="auto">
            <a:xfrm flipH="1">
              <a:off x="1870869" y="3901033"/>
              <a:ext cx="1290637" cy="542925"/>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5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5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5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a:spcBef>
                  <a:spcPct val="0"/>
                </a:spcBef>
                <a:buNone/>
                <a:defRPr/>
              </a:pPr>
              <a:r>
                <a:rPr lang="zh-CN" altLang="en-US" sz="2100" dirty="0">
                  <a:solidFill>
                    <a:srgbClr val="FFFFFF"/>
                  </a:solidFill>
                  <a:latin typeface="+mn-ea"/>
                  <a:ea typeface="+mn-ea"/>
                </a:rPr>
                <a:t>添加目标</a:t>
              </a:r>
            </a:p>
          </p:txBody>
        </p:sp>
      </p:grpSp>
      <p:grpSp>
        <p:nvGrpSpPr>
          <p:cNvPr id="4" name="组合 3"/>
          <p:cNvGrpSpPr/>
          <p:nvPr/>
        </p:nvGrpSpPr>
        <p:grpSpPr>
          <a:xfrm>
            <a:off x="6227788" y="1605922"/>
            <a:ext cx="3684636" cy="4415367"/>
            <a:chOff x="4588669" y="1132433"/>
            <a:chExt cx="2763837" cy="3311525"/>
          </a:xfrm>
        </p:grpSpPr>
        <p:sp>
          <p:nvSpPr>
            <p:cNvPr id="23" name="Freeform 48"/>
            <p:cNvSpPr/>
            <p:nvPr/>
          </p:nvSpPr>
          <p:spPr bwMode="auto">
            <a:xfrm>
              <a:off x="4588669" y="1132433"/>
              <a:ext cx="2763837" cy="1652588"/>
            </a:xfrm>
            <a:custGeom>
              <a:avLst/>
              <a:gdLst>
                <a:gd name="T0" fmla="*/ 0 w 2920"/>
                <a:gd name="T1" fmla="*/ 2147483646 h 936"/>
                <a:gd name="T2" fmla="*/ 2147483646 w 2920"/>
                <a:gd name="T3" fmla="*/ 0 h 936"/>
                <a:gd name="T4" fmla="*/ 2147483646 w 2920"/>
                <a:gd name="T5" fmla="*/ 0 h 936"/>
                <a:gd name="T6" fmla="*/ 2147483646 w 2920"/>
                <a:gd name="T7" fmla="*/ 2147483646 h 936"/>
                <a:gd name="T8" fmla="*/ 2147483646 w 2920"/>
                <a:gd name="T9" fmla="*/ 2147483646 h 936"/>
                <a:gd name="T10" fmla="*/ 0 w 2920"/>
                <a:gd name="T11" fmla="*/ 2147483646 h 936"/>
                <a:gd name="T12" fmla="*/ 0 60000 65536"/>
                <a:gd name="T13" fmla="*/ 0 60000 65536"/>
                <a:gd name="T14" fmla="*/ 0 60000 65536"/>
                <a:gd name="T15" fmla="*/ 0 60000 65536"/>
                <a:gd name="T16" fmla="*/ 0 60000 65536"/>
                <a:gd name="T17" fmla="*/ 0 60000 65536"/>
                <a:gd name="T18" fmla="*/ 0 w 2920"/>
                <a:gd name="T19" fmla="*/ 0 h 936"/>
                <a:gd name="T20" fmla="*/ 2920 w 2920"/>
                <a:gd name="T21" fmla="*/ 936 h 936"/>
              </a:gdLst>
              <a:ahLst/>
              <a:cxnLst>
                <a:cxn ang="T12">
                  <a:pos x="T0" y="T1"/>
                </a:cxn>
                <a:cxn ang="T13">
                  <a:pos x="T2" y="T3"/>
                </a:cxn>
                <a:cxn ang="T14">
                  <a:pos x="T4" y="T5"/>
                </a:cxn>
                <a:cxn ang="T15">
                  <a:pos x="T6" y="T7"/>
                </a:cxn>
                <a:cxn ang="T16">
                  <a:pos x="T8" y="T9"/>
                </a:cxn>
                <a:cxn ang="T17">
                  <a:pos x="T10" y="T11"/>
                </a:cxn>
              </a:cxnLst>
              <a:rect l="T18" t="T19" r="T20" b="T21"/>
              <a:pathLst>
                <a:path w="2920" h="936">
                  <a:moveTo>
                    <a:pt x="0" y="936"/>
                  </a:moveTo>
                  <a:lnTo>
                    <a:pt x="1559" y="0"/>
                  </a:lnTo>
                  <a:lnTo>
                    <a:pt x="2920" y="0"/>
                  </a:lnTo>
                  <a:lnTo>
                    <a:pt x="2920" y="312"/>
                  </a:lnTo>
                  <a:lnTo>
                    <a:pt x="1559" y="312"/>
                  </a:lnTo>
                  <a:lnTo>
                    <a:pt x="0" y="936"/>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24" name="Freeform 49"/>
            <p:cNvSpPr/>
            <p:nvPr/>
          </p:nvSpPr>
          <p:spPr bwMode="auto">
            <a:xfrm>
              <a:off x="4588669" y="1834108"/>
              <a:ext cx="2763837" cy="950913"/>
            </a:xfrm>
            <a:custGeom>
              <a:avLst/>
              <a:gdLst>
                <a:gd name="T0" fmla="*/ 0 w 2920"/>
                <a:gd name="T1" fmla="*/ 2147483646 h 539"/>
                <a:gd name="T2" fmla="*/ 2147483646 w 2920"/>
                <a:gd name="T3" fmla="*/ 0 h 539"/>
                <a:gd name="T4" fmla="*/ 2147483646 w 2920"/>
                <a:gd name="T5" fmla="*/ 0 h 539"/>
                <a:gd name="T6" fmla="*/ 2147483646 w 2920"/>
                <a:gd name="T7" fmla="*/ 2147483646 h 539"/>
                <a:gd name="T8" fmla="*/ 2147483646 w 2920"/>
                <a:gd name="T9" fmla="*/ 2147483646 h 539"/>
                <a:gd name="T10" fmla="*/ 0 w 2920"/>
                <a:gd name="T11" fmla="*/ 2147483646 h 539"/>
                <a:gd name="T12" fmla="*/ 0 60000 65536"/>
                <a:gd name="T13" fmla="*/ 0 60000 65536"/>
                <a:gd name="T14" fmla="*/ 0 60000 65536"/>
                <a:gd name="T15" fmla="*/ 0 60000 65536"/>
                <a:gd name="T16" fmla="*/ 0 60000 65536"/>
                <a:gd name="T17" fmla="*/ 0 60000 65536"/>
                <a:gd name="T18" fmla="*/ 0 w 2920"/>
                <a:gd name="T19" fmla="*/ 0 h 539"/>
                <a:gd name="T20" fmla="*/ 2920 w 2920"/>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2920" h="539">
                  <a:moveTo>
                    <a:pt x="0" y="539"/>
                  </a:moveTo>
                  <a:lnTo>
                    <a:pt x="1559" y="0"/>
                  </a:lnTo>
                  <a:lnTo>
                    <a:pt x="2920" y="0"/>
                  </a:lnTo>
                  <a:lnTo>
                    <a:pt x="2920" y="312"/>
                  </a:lnTo>
                  <a:lnTo>
                    <a:pt x="1531" y="312"/>
                  </a:lnTo>
                  <a:lnTo>
                    <a:pt x="0" y="539"/>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25" name="Freeform 50"/>
            <p:cNvSpPr/>
            <p:nvPr/>
          </p:nvSpPr>
          <p:spPr bwMode="auto">
            <a:xfrm rot="10800000" flipV="1">
              <a:off x="4588669" y="2534196"/>
              <a:ext cx="2763837" cy="546100"/>
            </a:xfrm>
            <a:custGeom>
              <a:avLst/>
              <a:gdLst>
                <a:gd name="T0" fmla="*/ 2147483646 w 2222"/>
                <a:gd name="T1" fmla="*/ 2147483646 h 439"/>
                <a:gd name="T2" fmla="*/ 2147483646 w 2222"/>
                <a:gd name="T3" fmla="*/ 0 h 439"/>
                <a:gd name="T4" fmla="*/ 0 w 2222"/>
                <a:gd name="T5" fmla="*/ 0 h 439"/>
                <a:gd name="T6" fmla="*/ 0 w 2222"/>
                <a:gd name="T7" fmla="*/ 2147483646 h 439"/>
                <a:gd name="T8" fmla="*/ 2147483646 w 2222"/>
                <a:gd name="T9" fmla="*/ 2147483646 h 439"/>
                <a:gd name="T10" fmla="*/ 2147483646 w 2222"/>
                <a:gd name="T11" fmla="*/ 2147483646 h 439"/>
                <a:gd name="T12" fmla="*/ 0 60000 65536"/>
                <a:gd name="T13" fmla="*/ 0 60000 65536"/>
                <a:gd name="T14" fmla="*/ 0 60000 65536"/>
                <a:gd name="T15" fmla="*/ 0 60000 65536"/>
                <a:gd name="T16" fmla="*/ 0 60000 65536"/>
                <a:gd name="T17" fmla="*/ 0 60000 65536"/>
                <a:gd name="T18" fmla="*/ 0 w 2222"/>
                <a:gd name="T19" fmla="*/ 0 h 439"/>
                <a:gd name="T20" fmla="*/ 2222 w 2222"/>
                <a:gd name="T21" fmla="*/ 439 h 439"/>
              </a:gdLst>
              <a:ahLst/>
              <a:cxnLst>
                <a:cxn ang="T12">
                  <a:pos x="T0" y="T1"/>
                </a:cxn>
                <a:cxn ang="T13">
                  <a:pos x="T2" y="T3"/>
                </a:cxn>
                <a:cxn ang="T14">
                  <a:pos x="T4" y="T5"/>
                </a:cxn>
                <a:cxn ang="T15">
                  <a:pos x="T6" y="T7"/>
                </a:cxn>
                <a:cxn ang="T16">
                  <a:pos x="T8" y="T9"/>
                </a:cxn>
                <a:cxn ang="T17">
                  <a:pos x="T10" y="T11"/>
                </a:cxn>
              </a:cxnLst>
              <a:rect l="T18" t="T19" r="T20" b="T21"/>
              <a:pathLst>
                <a:path w="2222" h="439">
                  <a:moveTo>
                    <a:pt x="2222" y="202"/>
                  </a:moveTo>
                  <a:lnTo>
                    <a:pt x="1036" y="0"/>
                  </a:lnTo>
                  <a:lnTo>
                    <a:pt x="0" y="0"/>
                  </a:lnTo>
                  <a:lnTo>
                    <a:pt x="0" y="439"/>
                  </a:lnTo>
                  <a:lnTo>
                    <a:pt x="1056" y="433"/>
                  </a:lnTo>
                  <a:lnTo>
                    <a:pt x="2222" y="202"/>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26" name="Freeform 51"/>
            <p:cNvSpPr/>
            <p:nvPr/>
          </p:nvSpPr>
          <p:spPr bwMode="auto">
            <a:xfrm>
              <a:off x="4588669" y="2785021"/>
              <a:ext cx="2763837" cy="950912"/>
            </a:xfrm>
            <a:custGeom>
              <a:avLst/>
              <a:gdLst>
                <a:gd name="T0" fmla="*/ 0 w 2920"/>
                <a:gd name="T1" fmla="*/ 0 h 539"/>
                <a:gd name="T2" fmla="*/ 2147483646 w 2920"/>
                <a:gd name="T3" fmla="*/ 2147483646 h 539"/>
                <a:gd name="T4" fmla="*/ 2147483646 w 2920"/>
                <a:gd name="T5" fmla="*/ 2147483646 h 539"/>
                <a:gd name="T6" fmla="*/ 2147483646 w 2920"/>
                <a:gd name="T7" fmla="*/ 2147483646 h 539"/>
                <a:gd name="T8" fmla="*/ 2147483646 w 2920"/>
                <a:gd name="T9" fmla="*/ 2147483646 h 539"/>
                <a:gd name="T10" fmla="*/ 0 w 2920"/>
                <a:gd name="T11" fmla="*/ 0 h 539"/>
                <a:gd name="T12" fmla="*/ 0 60000 65536"/>
                <a:gd name="T13" fmla="*/ 0 60000 65536"/>
                <a:gd name="T14" fmla="*/ 0 60000 65536"/>
                <a:gd name="T15" fmla="*/ 0 60000 65536"/>
                <a:gd name="T16" fmla="*/ 0 60000 65536"/>
                <a:gd name="T17" fmla="*/ 0 60000 65536"/>
                <a:gd name="T18" fmla="*/ 0 w 2920"/>
                <a:gd name="T19" fmla="*/ 0 h 539"/>
                <a:gd name="T20" fmla="*/ 2920 w 2920"/>
                <a:gd name="T21" fmla="*/ 539 h 539"/>
                <a:gd name="connsiteX0" fmla="*/ 0 w 10000"/>
                <a:gd name="connsiteY0" fmla="*/ 0 h 10000"/>
                <a:gd name="connsiteX1" fmla="*/ 5339 w 10000"/>
                <a:gd name="connsiteY1" fmla="*/ 4212 h 10000"/>
                <a:gd name="connsiteX2" fmla="*/ 10000 w 10000"/>
                <a:gd name="connsiteY2" fmla="*/ 4212 h 10000"/>
                <a:gd name="connsiteX3" fmla="*/ 10000 w 10000"/>
                <a:gd name="connsiteY3" fmla="*/ 10000 h 10000"/>
                <a:gd name="connsiteX4" fmla="*/ 5339 w 10000"/>
                <a:gd name="connsiteY4" fmla="*/ 10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5339" y="4212"/>
                  </a:lnTo>
                  <a:lnTo>
                    <a:pt x="10000" y="4212"/>
                  </a:lnTo>
                  <a:lnTo>
                    <a:pt x="10000" y="10000"/>
                  </a:lnTo>
                  <a:lnTo>
                    <a:pt x="5339" y="10000"/>
                  </a:lnTo>
                  <a:lnTo>
                    <a:pt x="0" y="0"/>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27" name="Freeform 52"/>
            <p:cNvSpPr/>
            <p:nvPr/>
          </p:nvSpPr>
          <p:spPr bwMode="auto">
            <a:xfrm>
              <a:off x="4615656" y="2785021"/>
              <a:ext cx="2736850" cy="1652587"/>
            </a:xfrm>
            <a:custGeom>
              <a:avLst/>
              <a:gdLst>
                <a:gd name="T0" fmla="*/ 0 w 2891"/>
                <a:gd name="T1" fmla="*/ 0 h 936"/>
                <a:gd name="T2" fmla="*/ 2147483646 w 2891"/>
                <a:gd name="T3" fmla="*/ 2147483646 h 936"/>
                <a:gd name="T4" fmla="*/ 2147483646 w 2891"/>
                <a:gd name="T5" fmla="*/ 2147483646 h 936"/>
                <a:gd name="T6" fmla="*/ 2147483646 w 2891"/>
                <a:gd name="T7" fmla="*/ 2147483646 h 936"/>
                <a:gd name="T8" fmla="*/ 2147483646 w 2891"/>
                <a:gd name="T9" fmla="*/ 2147483646 h 936"/>
                <a:gd name="T10" fmla="*/ 0 w 2891"/>
                <a:gd name="T11" fmla="*/ 0 h 936"/>
                <a:gd name="T12" fmla="*/ 0 60000 65536"/>
                <a:gd name="T13" fmla="*/ 0 60000 65536"/>
                <a:gd name="T14" fmla="*/ 0 60000 65536"/>
                <a:gd name="T15" fmla="*/ 0 60000 65536"/>
                <a:gd name="T16" fmla="*/ 0 60000 65536"/>
                <a:gd name="T17" fmla="*/ 0 60000 65536"/>
                <a:gd name="T18" fmla="*/ 0 w 2891"/>
                <a:gd name="T19" fmla="*/ 0 h 936"/>
                <a:gd name="T20" fmla="*/ 2891 w 2891"/>
                <a:gd name="T21" fmla="*/ 936 h 936"/>
              </a:gdLst>
              <a:ahLst/>
              <a:cxnLst>
                <a:cxn ang="T12">
                  <a:pos x="T0" y="T1"/>
                </a:cxn>
                <a:cxn ang="T13">
                  <a:pos x="T2" y="T3"/>
                </a:cxn>
                <a:cxn ang="T14">
                  <a:pos x="T4" y="T5"/>
                </a:cxn>
                <a:cxn ang="T15">
                  <a:pos x="T6" y="T7"/>
                </a:cxn>
                <a:cxn ang="T16">
                  <a:pos x="T8" y="T9"/>
                </a:cxn>
                <a:cxn ang="T17">
                  <a:pos x="T10" y="T11"/>
                </a:cxn>
              </a:cxnLst>
              <a:rect l="T18" t="T19" r="T20" b="T21"/>
              <a:pathLst>
                <a:path w="2891" h="936">
                  <a:moveTo>
                    <a:pt x="0" y="0"/>
                  </a:moveTo>
                  <a:lnTo>
                    <a:pt x="1530" y="624"/>
                  </a:lnTo>
                  <a:lnTo>
                    <a:pt x="2891" y="624"/>
                  </a:lnTo>
                  <a:lnTo>
                    <a:pt x="2891" y="936"/>
                  </a:lnTo>
                  <a:lnTo>
                    <a:pt x="1530" y="936"/>
                  </a:lnTo>
                  <a:lnTo>
                    <a:pt x="0" y="0"/>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28" name="Rectangle 58"/>
            <p:cNvSpPr>
              <a:spLocks noChangeArrowheads="1"/>
            </p:cNvSpPr>
            <p:nvPr/>
          </p:nvSpPr>
          <p:spPr bwMode="auto">
            <a:xfrm>
              <a:off x="6063456" y="1137196"/>
              <a:ext cx="1289050" cy="544512"/>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5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5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5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a:spcBef>
                  <a:spcPct val="0"/>
                </a:spcBef>
                <a:buNone/>
                <a:defRPr/>
              </a:pPr>
              <a:r>
                <a:rPr lang="zh-CN" altLang="en-US" sz="2100" dirty="0">
                  <a:solidFill>
                    <a:srgbClr val="FFFFFF"/>
                  </a:solidFill>
                  <a:latin typeface="+mn-ea"/>
                  <a:ea typeface="+mn-ea"/>
                </a:rPr>
                <a:t>添加目标</a:t>
              </a:r>
            </a:p>
          </p:txBody>
        </p:sp>
        <p:sp>
          <p:nvSpPr>
            <p:cNvPr id="29" name="Rectangle 58"/>
            <p:cNvSpPr>
              <a:spLocks noChangeArrowheads="1"/>
            </p:cNvSpPr>
            <p:nvPr/>
          </p:nvSpPr>
          <p:spPr bwMode="auto">
            <a:xfrm>
              <a:off x="6063456" y="1837283"/>
              <a:ext cx="1289050" cy="54451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5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5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5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a:spcBef>
                  <a:spcPct val="0"/>
                </a:spcBef>
                <a:buNone/>
                <a:defRPr/>
              </a:pPr>
              <a:r>
                <a:rPr lang="zh-CN" altLang="en-US" sz="2100" dirty="0">
                  <a:solidFill>
                    <a:srgbClr val="FFFFFF"/>
                  </a:solidFill>
                  <a:latin typeface="+mn-ea"/>
                  <a:ea typeface="+mn-ea"/>
                </a:rPr>
                <a:t>添加目标</a:t>
              </a:r>
            </a:p>
          </p:txBody>
        </p:sp>
        <p:sp>
          <p:nvSpPr>
            <p:cNvPr id="30" name="Rectangle 58"/>
            <p:cNvSpPr>
              <a:spLocks noChangeArrowheads="1"/>
            </p:cNvSpPr>
            <p:nvPr/>
          </p:nvSpPr>
          <p:spPr bwMode="auto">
            <a:xfrm>
              <a:off x="6063456" y="2537371"/>
              <a:ext cx="1289050" cy="544512"/>
            </a:xfrm>
            <a:prstGeom prst="rect">
              <a:avLst/>
            </a:pr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5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5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5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a:spcBef>
                  <a:spcPct val="0"/>
                </a:spcBef>
                <a:buNone/>
                <a:defRPr/>
              </a:pPr>
              <a:r>
                <a:rPr lang="zh-CN" altLang="en-US" sz="2100" dirty="0">
                  <a:solidFill>
                    <a:srgbClr val="FFFFFF"/>
                  </a:solidFill>
                  <a:latin typeface="+mn-ea"/>
                  <a:ea typeface="+mn-ea"/>
                </a:rPr>
                <a:t>添加目标</a:t>
              </a:r>
            </a:p>
          </p:txBody>
        </p:sp>
        <p:sp>
          <p:nvSpPr>
            <p:cNvPr id="31" name="Rectangle 58"/>
            <p:cNvSpPr>
              <a:spLocks noChangeArrowheads="1"/>
            </p:cNvSpPr>
            <p:nvPr/>
          </p:nvSpPr>
          <p:spPr bwMode="auto">
            <a:xfrm>
              <a:off x="6063456" y="3200946"/>
              <a:ext cx="1289050" cy="542925"/>
            </a:xfrm>
            <a:prstGeom prst="rect">
              <a:avLst/>
            </a:prstGeom>
            <a:solidFill>
              <a:schemeClr val="accent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5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5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5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a:spcBef>
                  <a:spcPct val="0"/>
                </a:spcBef>
                <a:buNone/>
                <a:defRPr/>
              </a:pPr>
              <a:r>
                <a:rPr lang="zh-CN" altLang="en-US" sz="2100" dirty="0">
                  <a:solidFill>
                    <a:srgbClr val="FFFFFF"/>
                  </a:solidFill>
                  <a:latin typeface="+mn-ea"/>
                  <a:ea typeface="+mn-ea"/>
                </a:rPr>
                <a:t>添加目标</a:t>
              </a:r>
            </a:p>
          </p:txBody>
        </p:sp>
        <p:sp>
          <p:nvSpPr>
            <p:cNvPr id="32" name="Rectangle 58"/>
            <p:cNvSpPr>
              <a:spLocks noChangeArrowheads="1"/>
            </p:cNvSpPr>
            <p:nvPr/>
          </p:nvSpPr>
          <p:spPr bwMode="auto">
            <a:xfrm>
              <a:off x="6063456" y="3901033"/>
              <a:ext cx="1289050" cy="542925"/>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5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5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5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a:spcBef>
                  <a:spcPct val="0"/>
                </a:spcBef>
                <a:buNone/>
                <a:defRPr/>
              </a:pPr>
              <a:r>
                <a:rPr lang="zh-CN" altLang="en-US" sz="2100" dirty="0">
                  <a:solidFill>
                    <a:srgbClr val="FFFFFF"/>
                  </a:solidFill>
                  <a:latin typeface="+mn-ea"/>
                  <a:ea typeface="+mn-ea"/>
                </a:rPr>
                <a:t>添加目标</a:t>
              </a:r>
            </a:p>
          </p:txBody>
        </p:sp>
      </p:grpSp>
      <p:sp>
        <p:nvSpPr>
          <p:cNvPr id="33" name="椭圆 32"/>
          <p:cNvSpPr/>
          <p:nvPr/>
        </p:nvSpPr>
        <p:spPr>
          <a:xfrm>
            <a:off x="5440489" y="3015621"/>
            <a:ext cx="1648668" cy="1648884"/>
          </a:xfrm>
          <a:prstGeom prst="ellipse">
            <a:avLst/>
          </a:prstGeom>
          <a:solidFill>
            <a:schemeClr val="accent1"/>
          </a:solidFill>
          <a:ln cmpd="dbl">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700" dirty="0">
                <a:solidFill>
                  <a:srgbClr val="FFFFFF"/>
                </a:solidFill>
                <a:latin typeface="微软雅黑" panose="020B0503020204020204" pitchFamily="34" charset="-122"/>
              </a:rPr>
              <a:t>具体目标</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2"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195071" y="1897584"/>
            <a:ext cx="4223753" cy="567575"/>
            <a:chOff x="161608" y="1701214"/>
            <a:chExt cx="4609821" cy="619372"/>
          </a:xfrm>
          <a:solidFill>
            <a:srgbClr val="DB7F06"/>
          </a:solidFill>
        </p:grpSpPr>
        <p:sp>
          <p:nvSpPr>
            <p:cNvPr id="4" name="TextBox 3"/>
            <p:cNvSpPr txBox="1"/>
            <p:nvPr>
              <p:custDataLst>
                <p:tags r:id="rId19"/>
              </p:custDataLst>
            </p:nvPr>
          </p:nvSpPr>
          <p:spPr>
            <a:xfrm>
              <a:off x="161608" y="1701214"/>
              <a:ext cx="4609821" cy="61937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defPPr>
                <a:defRPr lang="en-US"/>
              </a:defPPr>
              <a:lvl1pPr algn="ctr" defTabSz="913765">
                <a:defRPr sz="2200">
                  <a:solidFill>
                    <a:schemeClr val="tx1">
                      <a:lumMod val="20000"/>
                      <a:lumOff val="80000"/>
                      <a:alpha val="99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sz="2700" dirty="0">
                <a:ln>
                  <a:solidFill>
                    <a:schemeClr val="tx1">
                      <a:alpha val="99000"/>
                    </a:schemeClr>
                  </a:solidFill>
                </a:ln>
                <a:gradFill>
                  <a:gsLst>
                    <a:gs pos="0">
                      <a:srgbClr val="FFFFFF"/>
                    </a:gs>
                    <a:gs pos="100000">
                      <a:srgbClr val="FFFFFF"/>
                    </a:gs>
                  </a:gsLst>
                  <a:lin ang="5400000" scaled="0"/>
                </a:gradFill>
              </a:endParaRPr>
            </a:p>
          </p:txBody>
        </p:sp>
        <p:sp>
          <p:nvSpPr>
            <p:cNvPr id="5" name="TextBox 4"/>
            <p:cNvSpPr txBox="1"/>
            <p:nvPr>
              <p:custDataLst>
                <p:tags r:id="rId20"/>
              </p:custDataLst>
            </p:nvPr>
          </p:nvSpPr>
          <p:spPr>
            <a:xfrm>
              <a:off x="478469" y="1772179"/>
              <a:ext cx="3976097" cy="405063"/>
            </a:xfrm>
            <a:prstGeom prst="rect">
              <a:avLst/>
            </a:prstGeom>
            <a:noFill/>
          </p:spPr>
          <p:txBody>
            <a:bodyPr wrap="square" lIns="93278" tIns="46639" rIns="93278" bIns="46639" rtlCol="0">
              <a:spAutoFit/>
            </a:bodyPr>
            <a:lstStyle>
              <a:defPPr>
                <a:defRPr lang="zh-CN"/>
              </a:defPPr>
              <a:lvl1pPr algn="ctr">
                <a:buSzPct val="90000"/>
                <a:defRPr>
                  <a:gradFill>
                    <a:gsLst>
                      <a:gs pos="0">
                        <a:srgbClr val="FFFFFF"/>
                      </a:gs>
                      <a:gs pos="100000">
                        <a:srgbClr val="FFFFFF"/>
                      </a:gs>
                    </a:gsLst>
                    <a:lin ang="5400000" scaled="0"/>
                  </a:gradFill>
                </a:defRPr>
              </a:lvl1pPr>
            </a:lstStyle>
            <a:p>
              <a:r>
                <a:rPr lang="zh-CN" altLang="en-US" dirty="0"/>
                <a:t>单击此处添加文本</a:t>
              </a:r>
              <a:endParaRPr lang="en-US" dirty="0"/>
            </a:p>
          </p:txBody>
        </p:sp>
      </p:grpSp>
      <p:grpSp>
        <p:nvGrpSpPr>
          <p:cNvPr id="6" name="组合 5"/>
          <p:cNvGrpSpPr/>
          <p:nvPr/>
        </p:nvGrpSpPr>
        <p:grpSpPr>
          <a:xfrm>
            <a:off x="2739294" y="2573954"/>
            <a:ext cx="1369650" cy="1552519"/>
            <a:chOff x="755576" y="2439310"/>
            <a:chExt cx="1494841" cy="1694204"/>
          </a:xfrm>
          <a:solidFill>
            <a:srgbClr val="709020"/>
          </a:solidFill>
        </p:grpSpPr>
        <p:grpSp>
          <p:nvGrpSpPr>
            <p:cNvPr id="7" name="组合 6"/>
            <p:cNvGrpSpPr/>
            <p:nvPr/>
          </p:nvGrpSpPr>
          <p:grpSpPr>
            <a:xfrm>
              <a:off x="755576" y="2439310"/>
              <a:ext cx="1494841" cy="1694204"/>
              <a:chOff x="755576" y="2439310"/>
              <a:chExt cx="1494841" cy="1694204"/>
            </a:xfrm>
            <a:grpFill/>
          </p:grpSpPr>
          <p:sp>
            <p:nvSpPr>
              <p:cNvPr id="9" name="Right Triangle 40"/>
              <p:cNvSpPr/>
              <p:nvPr>
                <p:custDataLst>
                  <p:tags r:id="rId17"/>
                </p:custDataLst>
              </p:nvPr>
            </p:nvSpPr>
            <p:spPr bwMode="auto">
              <a:xfrm rot="10800000" flipV="1">
                <a:off x="1344297" y="2439310"/>
                <a:ext cx="451948" cy="649688"/>
              </a:xfrm>
              <a:prstGeom prst="rtTriangle">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p>
                <a:pPr algn="ctr" defTabSz="1242695"/>
                <a:endParaRPr lang="en-US" sz="2700" dirty="0">
                  <a:ln>
                    <a:solidFill>
                      <a:schemeClr val="tx1">
                        <a:alpha val="99000"/>
                      </a:schemeClr>
                    </a:solidFill>
                  </a:ln>
                  <a:gradFill>
                    <a:gsLst>
                      <a:gs pos="0">
                        <a:srgbClr val="FFFFFF"/>
                      </a:gs>
                      <a:gs pos="100000">
                        <a:srgbClr val="FFFFFF"/>
                      </a:gs>
                    </a:gsLst>
                    <a:lin ang="5400000" scaled="0"/>
                  </a:gradFill>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47"/>
              <p:cNvSpPr/>
              <p:nvPr>
                <p:custDataLst>
                  <p:tags r:id="rId18"/>
                </p:custDataLst>
              </p:nvPr>
            </p:nvSpPr>
            <p:spPr bwMode="auto">
              <a:xfrm>
                <a:off x="755576" y="3088998"/>
                <a:ext cx="1494841" cy="10445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p>
                <a:pPr algn="ctr" defTabSz="1242695"/>
                <a:endParaRPr lang="en-US" sz="2700" dirty="0">
                  <a:ln>
                    <a:solidFill>
                      <a:schemeClr val="tx1">
                        <a:alpha val="99000"/>
                      </a:schemeClr>
                    </a:solidFill>
                  </a:ln>
                  <a:gradFill>
                    <a:gsLst>
                      <a:gs pos="0">
                        <a:srgbClr val="FFFFFF"/>
                      </a:gs>
                      <a:gs pos="100000">
                        <a:srgbClr val="FFFFFF"/>
                      </a:gs>
                    </a:gsLst>
                    <a:lin ang="5400000" scaled="0"/>
                  </a:gradFill>
                  <a:latin typeface="Segoe UI" panose="020B0502040204020203" pitchFamily="34" charset="0"/>
                  <a:ea typeface="Segoe UI" panose="020B0502040204020203" pitchFamily="34" charset="0"/>
                  <a:cs typeface="Segoe UI" panose="020B0502040204020203" pitchFamily="34" charset="0"/>
                </a:endParaRPr>
              </a:p>
            </p:txBody>
          </p:sp>
        </p:grpSp>
        <p:sp>
          <p:nvSpPr>
            <p:cNvPr id="8" name="TextBox 7"/>
            <p:cNvSpPr txBox="1"/>
            <p:nvPr>
              <p:custDataLst>
                <p:tags r:id="rId16"/>
              </p:custDataLst>
            </p:nvPr>
          </p:nvSpPr>
          <p:spPr>
            <a:xfrm>
              <a:off x="1209747" y="3187828"/>
              <a:ext cx="586498" cy="927678"/>
            </a:xfrm>
            <a:prstGeom prst="rect">
              <a:avLst/>
            </a:prstGeom>
            <a:noFill/>
          </p:spPr>
          <p:txBody>
            <a:bodyPr wrap="square" lIns="93278" tIns="93278" rIns="93278" bIns="93278" rtlCol="0">
              <a:spAutoFit/>
            </a:bodyPr>
            <a:lstStyle/>
            <a:p>
              <a:pPr algn="ctr">
                <a:buSzPct val="90000"/>
              </a:pPr>
              <a:r>
                <a:rPr lang="en-US" sz="4300" dirty="0">
                  <a:gradFill>
                    <a:gsLst>
                      <a:gs pos="0">
                        <a:srgbClr val="FFFFFF"/>
                      </a:gs>
                      <a:gs pos="100000">
                        <a:srgbClr val="FFFFFF"/>
                      </a:gs>
                    </a:gsLst>
                    <a:lin ang="5400000" scaled="0"/>
                  </a:gradFill>
                </a:rPr>
                <a:t>1</a:t>
              </a:r>
            </a:p>
          </p:txBody>
        </p:sp>
      </p:grpSp>
      <p:grpSp>
        <p:nvGrpSpPr>
          <p:cNvPr id="11" name="组合 10"/>
          <p:cNvGrpSpPr/>
          <p:nvPr/>
        </p:nvGrpSpPr>
        <p:grpSpPr>
          <a:xfrm>
            <a:off x="6459245" y="1892831"/>
            <a:ext cx="3781030" cy="567575"/>
            <a:chOff x="4815546" y="1696027"/>
            <a:chExt cx="4126633" cy="619372"/>
          </a:xfrm>
          <a:solidFill>
            <a:srgbClr val="DB7F06"/>
          </a:solidFill>
        </p:grpSpPr>
        <p:sp>
          <p:nvSpPr>
            <p:cNvPr id="12" name="TextBox 11"/>
            <p:cNvSpPr txBox="1"/>
            <p:nvPr>
              <p:custDataLst>
                <p:tags r:id="rId14"/>
              </p:custDataLst>
            </p:nvPr>
          </p:nvSpPr>
          <p:spPr>
            <a:xfrm>
              <a:off x="4815546" y="1696027"/>
              <a:ext cx="4126633" cy="61937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defPPr>
                <a:defRPr lang="en-US"/>
              </a:defPPr>
              <a:lvl1pPr algn="ctr" defTabSz="913765">
                <a:defRPr sz="2200">
                  <a:solidFill>
                    <a:srgbClr val="FFFFFF">
                      <a:alpha val="98824"/>
                    </a:srgb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sz="2700" dirty="0">
                <a:ln>
                  <a:solidFill>
                    <a:schemeClr val="tx1">
                      <a:alpha val="99000"/>
                    </a:schemeClr>
                  </a:solidFill>
                </a:ln>
                <a:gradFill>
                  <a:gsLst>
                    <a:gs pos="0">
                      <a:srgbClr val="FFFFFF"/>
                    </a:gs>
                    <a:gs pos="100000">
                      <a:srgbClr val="FFFFFF"/>
                    </a:gs>
                  </a:gsLst>
                  <a:lin ang="5400000" scaled="0"/>
                </a:gradFill>
              </a:endParaRPr>
            </a:p>
          </p:txBody>
        </p:sp>
        <p:sp>
          <p:nvSpPr>
            <p:cNvPr id="13" name="TextBox 12"/>
            <p:cNvSpPr txBox="1"/>
            <p:nvPr>
              <p:custDataLst>
                <p:tags r:id="rId15"/>
              </p:custDataLst>
            </p:nvPr>
          </p:nvSpPr>
          <p:spPr>
            <a:xfrm>
              <a:off x="4860032" y="1765995"/>
              <a:ext cx="3976097" cy="405063"/>
            </a:xfrm>
            <a:prstGeom prst="rect">
              <a:avLst/>
            </a:prstGeom>
            <a:noFill/>
          </p:spPr>
          <p:txBody>
            <a:bodyPr wrap="square" lIns="93278" tIns="46639" rIns="93278" bIns="46639" rtlCol="0">
              <a:spAutoFit/>
            </a:bodyPr>
            <a:lstStyle>
              <a:defPPr>
                <a:defRPr lang="zh-CN"/>
              </a:defPPr>
              <a:lvl1pPr algn="ctr">
                <a:buSzPct val="90000"/>
                <a:defRPr>
                  <a:gradFill>
                    <a:gsLst>
                      <a:gs pos="0">
                        <a:srgbClr val="FFFFFF"/>
                      </a:gs>
                      <a:gs pos="100000">
                        <a:srgbClr val="FFFFFF"/>
                      </a:gs>
                    </a:gsLst>
                    <a:lin ang="5400000" scaled="0"/>
                  </a:gradFill>
                </a:defRPr>
              </a:lvl1pPr>
            </a:lstStyle>
            <a:p>
              <a:r>
                <a:rPr lang="zh-CN" altLang="en-US" dirty="0"/>
                <a:t>单击此处添加文本</a:t>
              </a:r>
              <a:endParaRPr lang="en-US" altLang="zh-CN" dirty="0"/>
            </a:p>
          </p:txBody>
        </p:sp>
      </p:grpSp>
      <p:grpSp>
        <p:nvGrpSpPr>
          <p:cNvPr id="14" name="组合 13"/>
          <p:cNvGrpSpPr/>
          <p:nvPr/>
        </p:nvGrpSpPr>
        <p:grpSpPr>
          <a:xfrm>
            <a:off x="6542322" y="2573954"/>
            <a:ext cx="1784096" cy="1552519"/>
            <a:chOff x="4906217" y="2439310"/>
            <a:chExt cx="1947170" cy="1694204"/>
          </a:xfrm>
          <a:solidFill>
            <a:srgbClr val="709020"/>
          </a:solidFill>
        </p:grpSpPr>
        <p:sp>
          <p:nvSpPr>
            <p:cNvPr id="15" name="Rectangle 48"/>
            <p:cNvSpPr/>
            <p:nvPr>
              <p:custDataLst>
                <p:tags r:id="rId11"/>
              </p:custDataLst>
            </p:nvPr>
          </p:nvSpPr>
          <p:spPr bwMode="auto">
            <a:xfrm>
              <a:off x="4906217" y="3088998"/>
              <a:ext cx="1947170" cy="10445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p>
              <a:pPr algn="ctr" defTabSz="1242695"/>
              <a:endParaRPr lang="en-US" sz="2700" dirty="0">
                <a:ln>
                  <a:solidFill>
                    <a:schemeClr val="tx1">
                      <a:alpha val="99000"/>
                    </a:schemeClr>
                  </a:solidFill>
                </a:ln>
                <a:gradFill>
                  <a:gsLst>
                    <a:gs pos="0">
                      <a:srgbClr val="FFFFFF"/>
                    </a:gs>
                    <a:gs pos="100000">
                      <a:srgbClr val="FFFFFF"/>
                    </a:gs>
                  </a:gsLst>
                  <a:lin ang="5400000" scaled="0"/>
                </a:gra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custDataLst>
                <p:tags r:id="rId12"/>
              </p:custDataLst>
            </p:nvPr>
          </p:nvSpPr>
          <p:spPr>
            <a:xfrm>
              <a:off x="5586553" y="3165395"/>
              <a:ext cx="586499" cy="742953"/>
            </a:xfrm>
            <a:prstGeom prst="rect">
              <a:avLst/>
            </a:prstGeom>
            <a:noFill/>
          </p:spPr>
          <p:txBody>
            <a:bodyPr wrap="square" lIns="93278" tIns="93278" rIns="93278" bIns="93278" rtlCol="0">
              <a:spAutoFit/>
            </a:bodyPr>
            <a:lstStyle>
              <a:defPPr>
                <a:defRPr lang="zh-CN"/>
              </a:defPPr>
              <a:lvl1pPr algn="ctr">
                <a:buSzPct val="90000"/>
                <a:defRPr sz="3200">
                  <a:gradFill>
                    <a:gsLst>
                      <a:gs pos="0">
                        <a:srgbClr val="FFFFFF"/>
                      </a:gs>
                      <a:gs pos="100000">
                        <a:srgbClr val="FFFFFF"/>
                      </a:gs>
                    </a:gsLst>
                    <a:lin ang="5400000" scaled="0"/>
                  </a:gradFill>
                </a:defRPr>
              </a:lvl1pPr>
            </a:lstStyle>
            <a:p>
              <a:r>
                <a:rPr lang="en-US" dirty="0"/>
                <a:t>3</a:t>
              </a:r>
            </a:p>
          </p:txBody>
        </p:sp>
        <p:sp>
          <p:nvSpPr>
            <p:cNvPr id="17" name="Right Triangle 59"/>
            <p:cNvSpPr/>
            <p:nvPr>
              <p:custDataLst>
                <p:tags r:id="rId13"/>
              </p:custDataLst>
            </p:nvPr>
          </p:nvSpPr>
          <p:spPr bwMode="auto">
            <a:xfrm rot="10800000" flipV="1">
              <a:off x="6228535" y="2439310"/>
              <a:ext cx="451948" cy="649688"/>
            </a:xfrm>
            <a:prstGeom prst="rtTriangl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p>
              <a:pPr algn="ctr" defTabSz="1242695"/>
              <a:endParaRPr lang="en-US" sz="2700" dirty="0">
                <a:ln>
                  <a:solidFill>
                    <a:schemeClr val="tx1">
                      <a:alpha val="99000"/>
                    </a:schemeClr>
                  </a:solidFill>
                </a:ln>
                <a:gradFill>
                  <a:gsLst>
                    <a:gs pos="0">
                      <a:srgbClr val="FFFFFF"/>
                    </a:gs>
                    <a:gs pos="100000">
                      <a:srgbClr val="FFFFFF"/>
                    </a:gs>
                  </a:gsLst>
                  <a:lin ang="5400000" scaled="0"/>
                </a:gra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18" name="组合 17"/>
          <p:cNvGrpSpPr/>
          <p:nvPr/>
        </p:nvGrpSpPr>
        <p:grpSpPr>
          <a:xfrm>
            <a:off x="2195071" y="4826896"/>
            <a:ext cx="4223753" cy="567575"/>
            <a:chOff x="161608" y="4897860"/>
            <a:chExt cx="4609821" cy="619372"/>
          </a:xfrm>
          <a:solidFill>
            <a:srgbClr val="8AB027"/>
          </a:solidFill>
        </p:grpSpPr>
        <p:sp>
          <p:nvSpPr>
            <p:cNvPr id="19" name="TextBox 18"/>
            <p:cNvSpPr txBox="1"/>
            <p:nvPr>
              <p:custDataLst>
                <p:tags r:id="rId9"/>
              </p:custDataLst>
            </p:nvPr>
          </p:nvSpPr>
          <p:spPr>
            <a:xfrm>
              <a:off x="161608" y="4897860"/>
              <a:ext cx="4609821" cy="6193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defPPr>
                <a:defRPr lang="en-US"/>
              </a:defPPr>
              <a:lvl1pPr algn="ctr" defTabSz="913765">
                <a:defRPr sz="2200">
                  <a:solidFill>
                    <a:schemeClr val="tx1">
                      <a:lumMod val="20000"/>
                      <a:lumOff val="80000"/>
                      <a:alpha val="99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sz="2700" dirty="0">
                <a:ln>
                  <a:solidFill>
                    <a:schemeClr val="tx1">
                      <a:alpha val="99000"/>
                    </a:schemeClr>
                  </a:solidFill>
                </a:ln>
                <a:gradFill>
                  <a:gsLst>
                    <a:gs pos="0">
                      <a:srgbClr val="FFFFFF"/>
                    </a:gs>
                    <a:gs pos="100000">
                      <a:srgbClr val="FFFFFF"/>
                    </a:gs>
                  </a:gsLst>
                  <a:lin ang="5400000" scaled="0"/>
                </a:gradFill>
              </a:endParaRPr>
            </a:p>
          </p:txBody>
        </p:sp>
        <p:sp>
          <p:nvSpPr>
            <p:cNvPr id="20" name="TextBox 19"/>
            <p:cNvSpPr txBox="1"/>
            <p:nvPr>
              <p:custDataLst>
                <p:tags r:id="rId10"/>
              </p:custDataLst>
            </p:nvPr>
          </p:nvSpPr>
          <p:spPr>
            <a:xfrm>
              <a:off x="478469" y="4968292"/>
              <a:ext cx="3976097" cy="405063"/>
            </a:xfrm>
            <a:prstGeom prst="rect">
              <a:avLst/>
            </a:prstGeom>
            <a:noFill/>
          </p:spPr>
          <p:txBody>
            <a:bodyPr wrap="square" lIns="93278" tIns="46639" rIns="93278" bIns="46639" rtlCol="0">
              <a:spAutoFit/>
            </a:bodyPr>
            <a:lstStyle/>
            <a:p>
              <a:pPr algn="ctr">
                <a:buSzPct val="90000"/>
              </a:pPr>
              <a:r>
                <a:rPr lang="zh-CN" altLang="en-US" dirty="0">
                  <a:gradFill>
                    <a:gsLst>
                      <a:gs pos="0">
                        <a:srgbClr val="FFFFFF"/>
                      </a:gs>
                      <a:gs pos="100000">
                        <a:srgbClr val="FFFFFF"/>
                      </a:gs>
                    </a:gsLst>
                    <a:lin ang="5400000" scaled="0"/>
                  </a:gradFill>
                </a:rPr>
                <a:t>单击此处添加文本</a:t>
              </a:r>
              <a:endParaRPr lang="en-US" altLang="zh-CN" dirty="0">
                <a:gradFill>
                  <a:gsLst>
                    <a:gs pos="0">
                      <a:srgbClr val="FFFFFF"/>
                    </a:gs>
                    <a:gs pos="100000">
                      <a:srgbClr val="FFFFFF"/>
                    </a:gs>
                  </a:gsLst>
                  <a:lin ang="5400000" scaled="0"/>
                </a:gradFill>
              </a:endParaRPr>
            </a:p>
          </p:txBody>
        </p:sp>
      </p:grpSp>
      <p:grpSp>
        <p:nvGrpSpPr>
          <p:cNvPr id="21" name="组合 20"/>
          <p:cNvGrpSpPr/>
          <p:nvPr/>
        </p:nvGrpSpPr>
        <p:grpSpPr>
          <a:xfrm>
            <a:off x="4174981" y="3169308"/>
            <a:ext cx="2301300" cy="1552519"/>
            <a:chOff x="2322492" y="3088998"/>
            <a:chExt cx="2511649" cy="1694204"/>
          </a:xfrm>
          <a:solidFill>
            <a:srgbClr val="8AB027"/>
          </a:solidFill>
        </p:grpSpPr>
        <p:grpSp>
          <p:nvGrpSpPr>
            <p:cNvPr id="22" name="组合 21"/>
            <p:cNvGrpSpPr/>
            <p:nvPr/>
          </p:nvGrpSpPr>
          <p:grpSpPr>
            <a:xfrm>
              <a:off x="2322492" y="3088998"/>
              <a:ext cx="2511649" cy="1044516"/>
              <a:chOff x="2322492" y="3088998"/>
              <a:chExt cx="2511649" cy="1044516"/>
            </a:xfrm>
            <a:grpFill/>
          </p:grpSpPr>
          <p:sp>
            <p:nvSpPr>
              <p:cNvPr id="24" name="Rectangle 50"/>
              <p:cNvSpPr/>
              <p:nvPr>
                <p:custDataLst>
                  <p:tags r:id="rId7"/>
                </p:custDataLst>
              </p:nvPr>
            </p:nvSpPr>
            <p:spPr bwMode="auto">
              <a:xfrm>
                <a:off x="2322492" y="3088998"/>
                <a:ext cx="2511649" cy="10445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p>
                <a:pPr algn="ctr" defTabSz="1242695"/>
                <a:endParaRPr lang="en-US" sz="2700" dirty="0">
                  <a:ln>
                    <a:solidFill>
                      <a:schemeClr val="tx1">
                        <a:alpha val="99000"/>
                      </a:schemeClr>
                    </a:solidFill>
                  </a:ln>
                  <a:gradFill>
                    <a:gsLst>
                      <a:gs pos="0">
                        <a:srgbClr val="FFFFFF"/>
                      </a:gs>
                      <a:gs pos="100000">
                        <a:srgbClr val="FFFFFF"/>
                      </a:gs>
                    </a:gsLst>
                    <a:lin ang="5400000" scaled="0"/>
                  </a:gradFill>
                  <a:latin typeface="Segoe UI" panose="020B0502040204020203" pitchFamily="34" charset="0"/>
                  <a:ea typeface="Segoe UI" panose="020B0502040204020203" pitchFamily="34" charset="0"/>
                  <a:cs typeface="Segoe UI" panose="020B0502040204020203" pitchFamily="34" charset="0"/>
                </a:endParaRPr>
              </a:p>
            </p:txBody>
          </p:sp>
          <p:sp>
            <p:nvSpPr>
              <p:cNvPr id="25" name="TextBox 24"/>
              <p:cNvSpPr txBox="1"/>
              <p:nvPr>
                <p:custDataLst>
                  <p:tags r:id="rId8"/>
                </p:custDataLst>
              </p:nvPr>
            </p:nvSpPr>
            <p:spPr>
              <a:xfrm>
                <a:off x="3285069" y="3165395"/>
                <a:ext cx="586498" cy="742952"/>
              </a:xfrm>
              <a:prstGeom prst="rect">
                <a:avLst/>
              </a:prstGeom>
              <a:noFill/>
            </p:spPr>
            <p:txBody>
              <a:bodyPr wrap="square" lIns="93278" tIns="93278" rIns="93278" bIns="93278" rtlCol="0">
                <a:spAutoFit/>
              </a:bodyPr>
              <a:lstStyle>
                <a:defPPr>
                  <a:defRPr lang="zh-CN"/>
                </a:defPPr>
                <a:lvl1pPr algn="ctr">
                  <a:buSzPct val="90000"/>
                  <a:defRPr sz="3200">
                    <a:gradFill>
                      <a:gsLst>
                        <a:gs pos="0">
                          <a:srgbClr val="FFFFFF"/>
                        </a:gs>
                        <a:gs pos="100000">
                          <a:srgbClr val="FFFFFF"/>
                        </a:gs>
                      </a:gsLst>
                      <a:lin ang="5400000" scaled="0"/>
                    </a:gradFill>
                  </a:defRPr>
                </a:lvl1pPr>
              </a:lstStyle>
              <a:p>
                <a:r>
                  <a:rPr lang="en-US" dirty="0"/>
                  <a:t>2</a:t>
                </a:r>
              </a:p>
            </p:txBody>
          </p:sp>
        </p:grpSp>
        <p:sp>
          <p:nvSpPr>
            <p:cNvPr id="23" name="Right Triangle 60"/>
            <p:cNvSpPr/>
            <p:nvPr>
              <p:custDataLst>
                <p:tags r:id="rId6"/>
              </p:custDataLst>
            </p:nvPr>
          </p:nvSpPr>
          <p:spPr bwMode="auto">
            <a:xfrm flipV="1">
              <a:off x="3285067" y="4133514"/>
              <a:ext cx="451948" cy="649688"/>
            </a:xfrm>
            <a:prstGeom prst="rtTriangle">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p>
              <a:pPr algn="ctr" defTabSz="1242695"/>
              <a:endParaRPr lang="en-US" sz="2700" dirty="0">
                <a:ln>
                  <a:solidFill>
                    <a:schemeClr val="tx1">
                      <a:alpha val="99000"/>
                    </a:schemeClr>
                  </a:solidFill>
                </a:ln>
                <a:gradFill>
                  <a:gsLst>
                    <a:gs pos="0">
                      <a:srgbClr val="FFFFFF"/>
                    </a:gs>
                    <a:gs pos="100000">
                      <a:srgbClr val="FFFFFF"/>
                    </a:gs>
                  </a:gsLst>
                  <a:lin ang="5400000" scaled="0"/>
                </a:gra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26" name="组合 25"/>
          <p:cNvGrpSpPr/>
          <p:nvPr/>
        </p:nvGrpSpPr>
        <p:grpSpPr>
          <a:xfrm>
            <a:off x="6459245" y="4826896"/>
            <a:ext cx="3781030" cy="567575"/>
            <a:chOff x="4815546" y="4897860"/>
            <a:chExt cx="4126633" cy="619372"/>
          </a:xfrm>
          <a:solidFill>
            <a:srgbClr val="8AB027"/>
          </a:solidFill>
        </p:grpSpPr>
        <p:sp>
          <p:nvSpPr>
            <p:cNvPr id="27" name="TextBox 26"/>
            <p:cNvSpPr txBox="1"/>
            <p:nvPr>
              <p:custDataLst>
                <p:tags r:id="rId4"/>
              </p:custDataLst>
            </p:nvPr>
          </p:nvSpPr>
          <p:spPr>
            <a:xfrm>
              <a:off x="4815546" y="4897860"/>
              <a:ext cx="4126633" cy="61937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defPPr>
                <a:defRPr lang="en-US"/>
              </a:defPPr>
              <a:lvl1pPr algn="ctr" defTabSz="913765">
                <a:defRPr sz="2200">
                  <a:solidFill>
                    <a:schemeClr val="tx1">
                      <a:lumMod val="20000"/>
                      <a:lumOff val="80000"/>
                      <a:alpha val="99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sz="2700" dirty="0">
                <a:ln>
                  <a:solidFill>
                    <a:schemeClr val="tx1">
                      <a:alpha val="99000"/>
                    </a:schemeClr>
                  </a:solidFill>
                </a:ln>
                <a:gradFill>
                  <a:gsLst>
                    <a:gs pos="0">
                      <a:srgbClr val="FFFFFF"/>
                    </a:gs>
                    <a:gs pos="100000">
                      <a:srgbClr val="FFFFFF"/>
                    </a:gs>
                  </a:gsLst>
                  <a:lin ang="5400000" scaled="0"/>
                </a:gradFill>
              </a:endParaRPr>
            </a:p>
          </p:txBody>
        </p:sp>
        <p:sp>
          <p:nvSpPr>
            <p:cNvPr id="28" name="TextBox 27"/>
            <p:cNvSpPr txBox="1"/>
            <p:nvPr>
              <p:custDataLst>
                <p:tags r:id="rId5"/>
              </p:custDataLst>
            </p:nvPr>
          </p:nvSpPr>
          <p:spPr>
            <a:xfrm>
              <a:off x="4932040" y="4968292"/>
              <a:ext cx="3976097" cy="405063"/>
            </a:xfrm>
            <a:prstGeom prst="rect">
              <a:avLst/>
            </a:prstGeom>
            <a:noFill/>
          </p:spPr>
          <p:txBody>
            <a:bodyPr wrap="square" lIns="93278" tIns="46639" rIns="93278" bIns="46639" rtlCol="0">
              <a:spAutoFit/>
            </a:bodyPr>
            <a:lstStyle>
              <a:defPPr>
                <a:defRPr lang="zh-CN"/>
              </a:defPPr>
              <a:lvl1pPr algn="ctr">
                <a:buSzPct val="90000"/>
                <a:defRPr>
                  <a:gradFill>
                    <a:gsLst>
                      <a:gs pos="0">
                        <a:srgbClr val="FFFFFF"/>
                      </a:gs>
                      <a:gs pos="100000">
                        <a:srgbClr val="FFFFFF"/>
                      </a:gs>
                    </a:gsLst>
                    <a:lin ang="5400000" scaled="0"/>
                  </a:gradFill>
                </a:defRPr>
              </a:lvl1pPr>
            </a:lstStyle>
            <a:p>
              <a:r>
                <a:rPr lang="zh-CN" altLang="en-US" dirty="0"/>
                <a:t>单击此处添加文本</a:t>
              </a:r>
              <a:endParaRPr lang="en-US" altLang="zh-CN" dirty="0"/>
            </a:p>
          </p:txBody>
        </p:sp>
      </p:grpSp>
      <p:grpSp>
        <p:nvGrpSpPr>
          <p:cNvPr id="29" name="组合 28"/>
          <p:cNvGrpSpPr/>
          <p:nvPr/>
        </p:nvGrpSpPr>
        <p:grpSpPr>
          <a:xfrm>
            <a:off x="8458373" y="3172634"/>
            <a:ext cx="1369650" cy="1549193"/>
            <a:chOff x="6997403" y="3092627"/>
            <a:chExt cx="1494841" cy="1690575"/>
          </a:xfrm>
          <a:solidFill>
            <a:srgbClr val="8AB027"/>
          </a:solidFill>
        </p:grpSpPr>
        <p:sp>
          <p:nvSpPr>
            <p:cNvPr id="30" name="Rectangle 51"/>
            <p:cNvSpPr/>
            <p:nvPr>
              <p:custDataLst>
                <p:tags r:id="rId1"/>
              </p:custDataLst>
            </p:nvPr>
          </p:nvSpPr>
          <p:spPr bwMode="auto">
            <a:xfrm>
              <a:off x="6997403" y="3092627"/>
              <a:ext cx="1494841" cy="10445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p>
              <a:pPr algn="ctr" defTabSz="1242695"/>
              <a:endParaRPr lang="en-US" sz="2700" dirty="0">
                <a:ln>
                  <a:solidFill>
                    <a:schemeClr val="tx1">
                      <a:alpha val="99000"/>
                    </a:schemeClr>
                  </a:solidFill>
                </a:ln>
                <a:gradFill>
                  <a:gsLst>
                    <a:gs pos="0">
                      <a:srgbClr val="FFFFFF"/>
                    </a:gs>
                    <a:gs pos="100000">
                      <a:srgbClr val="FFFFFF"/>
                    </a:gs>
                  </a:gsLst>
                  <a:lin ang="5400000" scaled="0"/>
                </a:gradFill>
                <a:latin typeface="Segoe UI" panose="020B0502040204020203" pitchFamily="34" charset="0"/>
                <a:ea typeface="Segoe UI" panose="020B0502040204020203" pitchFamily="34" charset="0"/>
                <a:cs typeface="Segoe UI" panose="020B0502040204020203" pitchFamily="34" charset="0"/>
              </a:endParaRPr>
            </a:p>
          </p:txBody>
        </p:sp>
        <p:sp>
          <p:nvSpPr>
            <p:cNvPr id="31" name="TextBox 30"/>
            <p:cNvSpPr txBox="1"/>
            <p:nvPr>
              <p:custDataLst>
                <p:tags r:id="rId2"/>
              </p:custDataLst>
            </p:nvPr>
          </p:nvSpPr>
          <p:spPr>
            <a:xfrm>
              <a:off x="7451574" y="3165395"/>
              <a:ext cx="586498" cy="742953"/>
            </a:xfrm>
            <a:prstGeom prst="rect">
              <a:avLst/>
            </a:prstGeom>
            <a:noFill/>
          </p:spPr>
          <p:txBody>
            <a:bodyPr wrap="square" lIns="93278" tIns="93278" rIns="93278" bIns="93278" rtlCol="0">
              <a:spAutoFit/>
            </a:bodyPr>
            <a:lstStyle>
              <a:defPPr>
                <a:defRPr lang="zh-CN"/>
              </a:defPPr>
              <a:lvl1pPr algn="ctr">
                <a:buSzPct val="90000"/>
                <a:defRPr sz="3200">
                  <a:gradFill>
                    <a:gsLst>
                      <a:gs pos="0">
                        <a:srgbClr val="FFFFFF"/>
                      </a:gs>
                      <a:gs pos="100000">
                        <a:srgbClr val="FFFFFF"/>
                      </a:gs>
                    </a:gsLst>
                    <a:lin ang="5400000" scaled="0"/>
                  </a:gradFill>
                </a:defRPr>
              </a:lvl1pPr>
            </a:lstStyle>
            <a:p>
              <a:r>
                <a:rPr lang="en-US" dirty="0"/>
                <a:t>4</a:t>
              </a:r>
            </a:p>
          </p:txBody>
        </p:sp>
        <p:sp>
          <p:nvSpPr>
            <p:cNvPr id="32" name="Right Triangle 61"/>
            <p:cNvSpPr/>
            <p:nvPr>
              <p:custDataLst>
                <p:tags r:id="rId3"/>
              </p:custDataLst>
            </p:nvPr>
          </p:nvSpPr>
          <p:spPr bwMode="auto">
            <a:xfrm flipV="1">
              <a:off x="7629668" y="4133514"/>
              <a:ext cx="451948" cy="649688"/>
            </a:xfrm>
            <a:prstGeom prst="rtTriangl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p>
              <a:pPr algn="ctr" defTabSz="1242695"/>
              <a:endParaRPr lang="en-US" sz="2700" dirty="0">
                <a:ln>
                  <a:solidFill>
                    <a:schemeClr val="tx1">
                      <a:alpha val="99000"/>
                    </a:schemeClr>
                  </a:solidFill>
                </a:ln>
                <a:gradFill>
                  <a:gsLst>
                    <a:gs pos="0">
                      <a:srgbClr val="FFFFFF"/>
                    </a:gs>
                    <a:gs pos="100000">
                      <a:srgbClr val="FFFFFF"/>
                    </a:gs>
                  </a:gsLst>
                  <a:lin ang="5400000" scaled="0"/>
                </a:gradFill>
                <a:latin typeface="Segoe UI" panose="020B0502040204020203" pitchFamily="34" charset="0"/>
                <a:ea typeface="Segoe UI" panose="020B0502040204020203" pitchFamily="34" charset="0"/>
                <a:cs typeface="Segoe UI" panose="020B0502040204020203" pitchFamily="34" charset="0"/>
              </a:endParaRP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up)">
                                      <p:cBhvr>
                                        <p:cTn id="31" dur="500"/>
                                        <p:tgtEl>
                                          <p:spTgt spid="2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8"/>
          <p:cNvGrpSpPr/>
          <p:nvPr/>
        </p:nvGrpSpPr>
        <p:grpSpPr bwMode="auto">
          <a:xfrm>
            <a:off x="892141" y="5513042"/>
            <a:ext cx="3592542" cy="673602"/>
            <a:chOff x="0" y="0"/>
            <a:chExt cx="928" cy="174"/>
          </a:xfrm>
        </p:grpSpPr>
        <p:sp>
          <p:nvSpPr>
            <p:cNvPr id="9" name="Line 55"/>
            <p:cNvSpPr>
              <a:spLocks noChangeShapeType="1"/>
            </p:cNvSpPr>
            <p:nvPr/>
          </p:nvSpPr>
          <p:spPr bwMode="auto">
            <a:xfrm rot="10800000" flipH="1">
              <a:off x="912" y="0"/>
              <a:ext cx="16" cy="2"/>
            </a:xfrm>
            <a:prstGeom prst="line">
              <a:avLst/>
            </a:prstGeom>
            <a:noFill/>
            <a:ln w="6350">
              <a:solidFill>
                <a:srgbClr val="506C74"/>
              </a:solidFill>
              <a:miter lim="800000"/>
            </a:ln>
            <a:extLst>
              <a:ext uri="{909E8E84-426E-40DD-AFC4-6F175D3DCCD1}">
                <a14:hiddenFill xmlns:a14="http://schemas.microsoft.com/office/drawing/2010/main" xmlns="">
                  <a:noFill/>
                </a14:hiddenFill>
              </a:ext>
            </a:extLst>
          </p:spPr>
          <p:txBody>
            <a:bodyPr lIns="0" tIns="0" rIns="0" bIns="0"/>
            <a:lstStyle/>
            <a:p>
              <a:endParaRPr lang="en-US" sz="3200" dirty="0">
                <a:solidFill>
                  <a:schemeClr val="tx1">
                    <a:lumMod val="50000"/>
                    <a:lumOff val="50000"/>
                  </a:schemeClr>
                </a:solidFill>
                <a:latin typeface="Roboto condensed"/>
                <a:cs typeface="Roboto condensed"/>
              </a:endParaRPr>
            </a:p>
          </p:txBody>
        </p:sp>
        <p:sp>
          <p:nvSpPr>
            <p:cNvPr id="10" name="Line 56"/>
            <p:cNvSpPr>
              <a:spLocks noChangeShapeType="1"/>
            </p:cNvSpPr>
            <p:nvPr/>
          </p:nvSpPr>
          <p:spPr bwMode="auto">
            <a:xfrm rot="10800000" flipH="1">
              <a:off x="31" y="8"/>
              <a:ext cx="850" cy="160"/>
            </a:xfrm>
            <a:prstGeom prst="line">
              <a:avLst/>
            </a:prstGeom>
            <a:noFill/>
            <a:ln w="6350">
              <a:solidFill>
                <a:srgbClr val="506C74"/>
              </a:solidFill>
              <a:prstDash val="dash"/>
              <a:miter lim="800000"/>
            </a:ln>
            <a:extLst>
              <a:ext uri="{909E8E84-426E-40DD-AFC4-6F175D3DCCD1}">
                <a14:hiddenFill xmlns:a14="http://schemas.microsoft.com/office/drawing/2010/main" xmlns="">
                  <a:noFill/>
                </a14:hiddenFill>
              </a:ext>
            </a:extLst>
          </p:spPr>
          <p:txBody>
            <a:bodyPr lIns="0" tIns="0" rIns="0" bIns="0"/>
            <a:lstStyle/>
            <a:p>
              <a:endParaRPr lang="en-US" sz="3200" dirty="0">
                <a:solidFill>
                  <a:schemeClr val="tx1">
                    <a:lumMod val="50000"/>
                    <a:lumOff val="50000"/>
                  </a:schemeClr>
                </a:solidFill>
                <a:latin typeface="Roboto condensed"/>
                <a:cs typeface="Roboto condensed"/>
              </a:endParaRPr>
            </a:p>
          </p:txBody>
        </p:sp>
        <p:sp>
          <p:nvSpPr>
            <p:cNvPr id="11" name="Line 57"/>
            <p:cNvSpPr>
              <a:spLocks noChangeShapeType="1"/>
            </p:cNvSpPr>
            <p:nvPr/>
          </p:nvSpPr>
          <p:spPr bwMode="auto">
            <a:xfrm rot="10800000" flipH="1">
              <a:off x="0" y="171"/>
              <a:ext cx="15" cy="3"/>
            </a:xfrm>
            <a:prstGeom prst="line">
              <a:avLst/>
            </a:prstGeom>
            <a:noFill/>
            <a:ln w="6350">
              <a:solidFill>
                <a:srgbClr val="506C74"/>
              </a:solidFill>
              <a:miter lim="800000"/>
            </a:ln>
            <a:extLst>
              <a:ext uri="{909E8E84-426E-40DD-AFC4-6F175D3DCCD1}">
                <a14:hiddenFill xmlns:a14="http://schemas.microsoft.com/office/drawing/2010/main" xmlns="">
                  <a:noFill/>
                </a14:hiddenFill>
              </a:ext>
            </a:extLst>
          </p:spPr>
          <p:txBody>
            <a:bodyPr lIns="0" tIns="0" rIns="0" bIns="0"/>
            <a:lstStyle/>
            <a:p>
              <a:endParaRPr lang="en-US" sz="3200" dirty="0">
                <a:solidFill>
                  <a:schemeClr val="tx1">
                    <a:lumMod val="50000"/>
                    <a:lumOff val="50000"/>
                  </a:schemeClr>
                </a:solidFill>
                <a:latin typeface="Roboto condensed"/>
                <a:cs typeface="Roboto condensed"/>
              </a:endParaRPr>
            </a:p>
          </p:txBody>
        </p:sp>
      </p:grpSp>
      <p:grpSp>
        <p:nvGrpSpPr>
          <p:cNvPr id="12" name="Group 62"/>
          <p:cNvGrpSpPr/>
          <p:nvPr/>
        </p:nvGrpSpPr>
        <p:grpSpPr bwMode="auto">
          <a:xfrm>
            <a:off x="896015" y="2385052"/>
            <a:ext cx="1792401" cy="3801590"/>
            <a:chOff x="0" y="0"/>
            <a:chExt cx="463" cy="982"/>
          </a:xfrm>
        </p:grpSpPr>
        <p:sp>
          <p:nvSpPr>
            <p:cNvPr id="13" name="Line 59"/>
            <p:cNvSpPr>
              <a:spLocks noChangeShapeType="1"/>
            </p:cNvSpPr>
            <p:nvPr/>
          </p:nvSpPr>
          <p:spPr bwMode="auto">
            <a:xfrm rot="10800000" flipH="1">
              <a:off x="456" y="0"/>
              <a:ext cx="7" cy="14"/>
            </a:xfrm>
            <a:prstGeom prst="line">
              <a:avLst/>
            </a:prstGeom>
            <a:noFill/>
            <a:ln w="6350">
              <a:solidFill>
                <a:srgbClr val="506C74"/>
              </a:solidFill>
              <a:miter lim="800000"/>
            </a:ln>
            <a:extLst>
              <a:ext uri="{909E8E84-426E-40DD-AFC4-6F175D3DCCD1}">
                <a14:hiddenFill xmlns:a14="http://schemas.microsoft.com/office/drawing/2010/main" xmlns="">
                  <a:noFill/>
                </a14:hiddenFill>
              </a:ext>
            </a:extLst>
          </p:spPr>
          <p:txBody>
            <a:bodyPr lIns="0" tIns="0" rIns="0" bIns="0"/>
            <a:lstStyle/>
            <a:p>
              <a:endParaRPr lang="en-US" sz="3200" dirty="0">
                <a:solidFill>
                  <a:schemeClr val="tx1">
                    <a:lumMod val="50000"/>
                    <a:lumOff val="50000"/>
                  </a:schemeClr>
                </a:solidFill>
                <a:latin typeface="Roboto condensed"/>
                <a:cs typeface="Roboto condensed"/>
              </a:endParaRPr>
            </a:p>
          </p:txBody>
        </p:sp>
        <p:sp>
          <p:nvSpPr>
            <p:cNvPr id="14" name="Line 60"/>
            <p:cNvSpPr>
              <a:spLocks noChangeShapeType="1"/>
            </p:cNvSpPr>
            <p:nvPr/>
          </p:nvSpPr>
          <p:spPr bwMode="auto">
            <a:xfrm rot="10800000" flipH="1">
              <a:off x="13" y="43"/>
              <a:ext cx="429" cy="910"/>
            </a:xfrm>
            <a:prstGeom prst="line">
              <a:avLst/>
            </a:prstGeom>
            <a:noFill/>
            <a:ln w="6350">
              <a:solidFill>
                <a:srgbClr val="506C74"/>
              </a:solidFill>
              <a:prstDash val="dash"/>
              <a:miter lim="800000"/>
            </a:ln>
            <a:extLst>
              <a:ext uri="{909E8E84-426E-40DD-AFC4-6F175D3DCCD1}">
                <a14:hiddenFill xmlns:a14="http://schemas.microsoft.com/office/drawing/2010/main" xmlns="">
                  <a:noFill/>
                </a14:hiddenFill>
              </a:ext>
            </a:extLst>
          </p:spPr>
          <p:txBody>
            <a:bodyPr lIns="0" tIns="0" rIns="0" bIns="0"/>
            <a:lstStyle/>
            <a:p>
              <a:endParaRPr lang="en-US" sz="3200" dirty="0">
                <a:solidFill>
                  <a:schemeClr val="tx1">
                    <a:lumMod val="50000"/>
                    <a:lumOff val="50000"/>
                  </a:schemeClr>
                </a:solidFill>
                <a:latin typeface="Roboto condensed"/>
                <a:cs typeface="Roboto condensed"/>
              </a:endParaRPr>
            </a:p>
          </p:txBody>
        </p:sp>
        <p:sp>
          <p:nvSpPr>
            <p:cNvPr id="15" name="Line 61"/>
            <p:cNvSpPr>
              <a:spLocks noChangeShapeType="1"/>
            </p:cNvSpPr>
            <p:nvPr/>
          </p:nvSpPr>
          <p:spPr bwMode="auto">
            <a:xfrm rot="10800000" flipH="1">
              <a:off x="0" y="967"/>
              <a:ext cx="6" cy="15"/>
            </a:xfrm>
            <a:prstGeom prst="line">
              <a:avLst/>
            </a:prstGeom>
            <a:noFill/>
            <a:ln w="6350">
              <a:solidFill>
                <a:srgbClr val="506C74"/>
              </a:solidFill>
              <a:miter lim="800000"/>
            </a:ln>
            <a:extLst>
              <a:ext uri="{909E8E84-426E-40DD-AFC4-6F175D3DCCD1}">
                <a14:hiddenFill xmlns:a14="http://schemas.microsoft.com/office/drawing/2010/main" xmlns="">
                  <a:noFill/>
                </a14:hiddenFill>
              </a:ext>
            </a:extLst>
          </p:spPr>
          <p:txBody>
            <a:bodyPr lIns="0" tIns="0" rIns="0" bIns="0"/>
            <a:lstStyle/>
            <a:p>
              <a:endParaRPr lang="en-US" sz="3200" dirty="0">
                <a:solidFill>
                  <a:schemeClr val="tx1">
                    <a:lumMod val="50000"/>
                    <a:lumOff val="50000"/>
                  </a:schemeClr>
                </a:solidFill>
                <a:latin typeface="Roboto condensed"/>
                <a:cs typeface="Roboto condensed"/>
              </a:endParaRPr>
            </a:p>
          </p:txBody>
        </p:sp>
      </p:grpSp>
      <p:grpSp>
        <p:nvGrpSpPr>
          <p:cNvPr id="16" name="Group 66"/>
          <p:cNvGrpSpPr/>
          <p:nvPr/>
        </p:nvGrpSpPr>
        <p:grpSpPr bwMode="auto">
          <a:xfrm>
            <a:off x="896015" y="4800724"/>
            <a:ext cx="1780785" cy="1385916"/>
            <a:chOff x="0" y="0"/>
            <a:chExt cx="460" cy="358"/>
          </a:xfrm>
        </p:grpSpPr>
        <p:sp>
          <p:nvSpPr>
            <p:cNvPr id="17" name="Line 63"/>
            <p:cNvSpPr>
              <a:spLocks noChangeShapeType="1"/>
            </p:cNvSpPr>
            <p:nvPr/>
          </p:nvSpPr>
          <p:spPr bwMode="auto">
            <a:xfrm rot="10800000" flipH="1">
              <a:off x="448" y="0"/>
              <a:ext cx="12" cy="9"/>
            </a:xfrm>
            <a:prstGeom prst="line">
              <a:avLst/>
            </a:prstGeom>
            <a:noFill/>
            <a:ln w="6350">
              <a:solidFill>
                <a:srgbClr val="506C74"/>
              </a:solidFill>
              <a:miter lim="800000"/>
            </a:ln>
            <a:extLst>
              <a:ext uri="{909E8E84-426E-40DD-AFC4-6F175D3DCCD1}">
                <a14:hiddenFill xmlns:a14="http://schemas.microsoft.com/office/drawing/2010/main" xmlns="">
                  <a:noFill/>
                </a14:hiddenFill>
              </a:ext>
            </a:extLst>
          </p:spPr>
          <p:txBody>
            <a:bodyPr lIns="0" tIns="0" rIns="0" bIns="0"/>
            <a:lstStyle/>
            <a:p>
              <a:endParaRPr lang="en-US" sz="3200" dirty="0">
                <a:solidFill>
                  <a:schemeClr val="tx1">
                    <a:lumMod val="50000"/>
                    <a:lumOff val="50000"/>
                  </a:schemeClr>
                </a:solidFill>
                <a:latin typeface="Roboto condensed"/>
                <a:cs typeface="Roboto condensed"/>
              </a:endParaRPr>
            </a:p>
          </p:txBody>
        </p:sp>
        <p:sp>
          <p:nvSpPr>
            <p:cNvPr id="18" name="Line 64"/>
            <p:cNvSpPr>
              <a:spLocks noChangeShapeType="1"/>
            </p:cNvSpPr>
            <p:nvPr/>
          </p:nvSpPr>
          <p:spPr bwMode="auto">
            <a:xfrm rot="10800000" flipH="1">
              <a:off x="25" y="174"/>
              <a:ext cx="211" cy="164"/>
            </a:xfrm>
            <a:prstGeom prst="line">
              <a:avLst/>
            </a:prstGeom>
            <a:noFill/>
            <a:ln w="6350">
              <a:solidFill>
                <a:srgbClr val="506C74"/>
              </a:solidFill>
              <a:prstDash val="dash"/>
              <a:miter lim="800000"/>
            </a:ln>
            <a:extLst>
              <a:ext uri="{909E8E84-426E-40DD-AFC4-6F175D3DCCD1}">
                <a14:hiddenFill xmlns:a14="http://schemas.microsoft.com/office/drawing/2010/main" xmlns="">
                  <a:noFill/>
                </a14:hiddenFill>
              </a:ext>
            </a:extLst>
          </p:spPr>
          <p:txBody>
            <a:bodyPr lIns="0" tIns="0" rIns="0" bIns="0"/>
            <a:lstStyle/>
            <a:p>
              <a:endParaRPr lang="en-US" sz="3200" dirty="0">
                <a:solidFill>
                  <a:schemeClr val="tx1">
                    <a:lumMod val="50000"/>
                    <a:lumOff val="50000"/>
                  </a:schemeClr>
                </a:solidFill>
                <a:latin typeface="Roboto condensed"/>
                <a:cs typeface="Roboto condensed"/>
              </a:endParaRPr>
            </a:p>
          </p:txBody>
        </p:sp>
        <p:sp>
          <p:nvSpPr>
            <p:cNvPr id="19" name="Line 65"/>
            <p:cNvSpPr>
              <a:spLocks noChangeShapeType="1"/>
            </p:cNvSpPr>
            <p:nvPr/>
          </p:nvSpPr>
          <p:spPr bwMode="auto">
            <a:xfrm rot="10800000" flipH="1">
              <a:off x="0" y="348"/>
              <a:ext cx="12" cy="10"/>
            </a:xfrm>
            <a:prstGeom prst="line">
              <a:avLst/>
            </a:prstGeom>
            <a:noFill/>
            <a:ln w="6350">
              <a:solidFill>
                <a:srgbClr val="506C74"/>
              </a:solidFill>
              <a:miter lim="800000"/>
            </a:ln>
            <a:extLst>
              <a:ext uri="{909E8E84-426E-40DD-AFC4-6F175D3DCCD1}">
                <a14:hiddenFill xmlns:a14="http://schemas.microsoft.com/office/drawing/2010/main" xmlns="">
                  <a:noFill/>
                </a14:hiddenFill>
              </a:ext>
            </a:extLst>
          </p:spPr>
          <p:txBody>
            <a:bodyPr lIns="0" tIns="0" rIns="0" bIns="0"/>
            <a:lstStyle/>
            <a:p>
              <a:endParaRPr lang="en-US" sz="3200" dirty="0">
                <a:solidFill>
                  <a:schemeClr val="tx1">
                    <a:lumMod val="50000"/>
                    <a:lumOff val="50000"/>
                  </a:schemeClr>
                </a:solidFill>
                <a:latin typeface="Roboto condensed"/>
                <a:cs typeface="Roboto condensed"/>
              </a:endParaRPr>
            </a:p>
          </p:txBody>
        </p:sp>
      </p:grpSp>
      <p:sp>
        <p:nvSpPr>
          <p:cNvPr id="20" name="AutoShape 67"/>
          <p:cNvSpPr/>
          <p:nvPr/>
        </p:nvSpPr>
        <p:spPr bwMode="auto">
          <a:xfrm>
            <a:off x="2684540" y="2396666"/>
            <a:ext cx="1804013" cy="3124118"/>
          </a:xfrm>
          <a:custGeom>
            <a:avLst/>
            <a:gdLst>
              <a:gd name="T0" fmla="*/ 739775 w 21540"/>
              <a:gd name="T1" fmla="*/ 1281113 h 21600"/>
              <a:gd name="T2" fmla="*/ 0 w 21540"/>
              <a:gd name="T3" fmla="*/ 990253 h 21600"/>
              <a:gd name="T4" fmla="*/ 3744 w 21540"/>
              <a:gd name="T5" fmla="*/ 0 h 21600"/>
              <a:gd name="T6" fmla="*/ 739775 w 21540"/>
              <a:gd name="T7" fmla="*/ 12811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6" y="2708"/>
                  <a:pt x="21600" y="12379"/>
                  <a:pt x="21540" y="21600"/>
                </a:cubicBezTo>
              </a:path>
            </a:pathLst>
          </a:custGeom>
          <a:solidFill>
            <a:schemeClr val="tx2"/>
          </a:solidFill>
          <a:ln>
            <a:noFill/>
          </a:ln>
        </p:spPr>
        <p:txBody>
          <a:bodyPr lIns="0" tIns="0" rIns="0" bIns="0"/>
          <a:lstStyle/>
          <a:p>
            <a:endParaRPr lang="en-US" sz="3200" dirty="0">
              <a:solidFill>
                <a:schemeClr val="tx1">
                  <a:lumMod val="50000"/>
                  <a:lumOff val="50000"/>
                </a:schemeClr>
              </a:solidFill>
              <a:latin typeface="Roboto condensed"/>
              <a:cs typeface="Roboto condensed"/>
            </a:endParaRPr>
          </a:p>
        </p:txBody>
      </p:sp>
      <p:sp>
        <p:nvSpPr>
          <p:cNvPr id="21" name="AutoShape 68"/>
          <p:cNvSpPr/>
          <p:nvPr/>
        </p:nvSpPr>
        <p:spPr bwMode="auto">
          <a:xfrm>
            <a:off x="2374837" y="3016065"/>
            <a:ext cx="1502054" cy="2601496"/>
          </a:xfrm>
          <a:custGeom>
            <a:avLst/>
            <a:gdLst>
              <a:gd name="T0" fmla="*/ 615950 w 21540"/>
              <a:gd name="T1" fmla="*/ 1066800 h 21600"/>
              <a:gd name="T2" fmla="*/ 0 w 21540"/>
              <a:gd name="T3" fmla="*/ 824597 h 21600"/>
              <a:gd name="T4" fmla="*/ 3117 w 21540"/>
              <a:gd name="T5" fmla="*/ 0 h 21600"/>
              <a:gd name="T6" fmla="*/ 615950 w 21540"/>
              <a:gd name="T7" fmla="*/ 10668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4" y="2708"/>
                  <a:pt x="21600" y="12379"/>
                  <a:pt x="21540" y="21600"/>
                </a:cubicBezTo>
              </a:path>
            </a:pathLst>
          </a:custGeom>
          <a:solidFill>
            <a:schemeClr val="accent1"/>
          </a:solidFill>
          <a:ln w="25400" cap="flat">
            <a:solidFill>
              <a:schemeClr val="bg1"/>
            </a:solidFill>
            <a:miter lim="800000"/>
            <a:headEnd type="none" w="med" len="med"/>
            <a:tailEnd type="none" w="med" len="med"/>
          </a:ln>
        </p:spPr>
        <p:txBody>
          <a:bodyPr lIns="0" tIns="0" rIns="0" bIns="0"/>
          <a:lstStyle/>
          <a:p>
            <a:endParaRPr lang="en-US" sz="3200" dirty="0">
              <a:solidFill>
                <a:schemeClr val="tx1">
                  <a:lumMod val="50000"/>
                  <a:lumOff val="50000"/>
                </a:schemeClr>
              </a:solidFill>
              <a:latin typeface="Roboto condensed"/>
              <a:cs typeface="Roboto condensed"/>
            </a:endParaRPr>
          </a:p>
        </p:txBody>
      </p:sp>
      <p:sp>
        <p:nvSpPr>
          <p:cNvPr id="22" name="AutoShape 69"/>
          <p:cNvSpPr/>
          <p:nvPr/>
        </p:nvSpPr>
        <p:spPr bwMode="auto">
          <a:xfrm>
            <a:off x="2096109" y="3666441"/>
            <a:ext cx="1203968" cy="2082745"/>
          </a:xfrm>
          <a:custGeom>
            <a:avLst/>
            <a:gdLst>
              <a:gd name="T0" fmla="*/ 493713 w 21540"/>
              <a:gd name="T1" fmla="*/ 854075 h 21600"/>
              <a:gd name="T2" fmla="*/ 0 w 21540"/>
              <a:gd name="T3" fmla="*/ 660168 h 21600"/>
              <a:gd name="T4" fmla="*/ 2498 w 21540"/>
              <a:gd name="T5" fmla="*/ 0 h 21600"/>
              <a:gd name="T6" fmla="*/ 493713 w 21540"/>
              <a:gd name="T7" fmla="*/ 8540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7" y="2709"/>
                  <a:pt x="21600" y="12378"/>
                  <a:pt x="21540" y="21600"/>
                </a:cubicBezTo>
              </a:path>
            </a:pathLst>
          </a:custGeom>
          <a:solidFill>
            <a:schemeClr val="accent2"/>
          </a:solidFill>
          <a:ln w="25400" cap="flat">
            <a:solidFill>
              <a:schemeClr val="bg1"/>
            </a:solidFill>
            <a:miter lim="800000"/>
            <a:headEnd type="none" w="med" len="med"/>
            <a:tailEnd type="none" w="med" len="med"/>
          </a:ln>
        </p:spPr>
        <p:txBody>
          <a:bodyPr lIns="0" tIns="0" rIns="0" bIns="0"/>
          <a:lstStyle/>
          <a:p>
            <a:endParaRPr lang="en-US" sz="3200" dirty="0">
              <a:solidFill>
                <a:schemeClr val="tx1">
                  <a:lumMod val="50000"/>
                  <a:lumOff val="50000"/>
                </a:schemeClr>
              </a:solidFill>
              <a:latin typeface="Roboto condensed"/>
              <a:cs typeface="Roboto condensed"/>
            </a:endParaRPr>
          </a:p>
        </p:txBody>
      </p:sp>
      <p:sp>
        <p:nvSpPr>
          <p:cNvPr id="23" name="AutoShape 70"/>
          <p:cNvSpPr/>
          <p:nvPr/>
        </p:nvSpPr>
        <p:spPr bwMode="auto">
          <a:xfrm>
            <a:off x="1786404" y="4285844"/>
            <a:ext cx="902008" cy="1560124"/>
          </a:xfrm>
          <a:custGeom>
            <a:avLst/>
            <a:gdLst>
              <a:gd name="T0" fmla="*/ 369888 w 21540"/>
              <a:gd name="T1" fmla="*/ 639763 h 21600"/>
              <a:gd name="T2" fmla="*/ 0 w 21540"/>
              <a:gd name="T3" fmla="*/ 494483 h 21600"/>
              <a:gd name="T4" fmla="*/ 1872 w 21540"/>
              <a:gd name="T5" fmla="*/ 0 h 21600"/>
              <a:gd name="T6" fmla="*/ 369888 w 21540"/>
              <a:gd name="T7" fmla="*/ 6397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5"/>
                </a:lnTo>
                <a:lnTo>
                  <a:pt x="109" y="0"/>
                </a:lnTo>
                <a:cubicBezTo>
                  <a:pt x="12005" y="2709"/>
                  <a:pt x="21600" y="12380"/>
                  <a:pt x="21540" y="21600"/>
                </a:cubicBezTo>
              </a:path>
            </a:pathLst>
          </a:custGeom>
          <a:solidFill>
            <a:schemeClr val="accent3"/>
          </a:solidFill>
          <a:ln w="25400" cap="flat">
            <a:solidFill>
              <a:schemeClr val="bg1"/>
            </a:solidFill>
            <a:miter lim="800000"/>
            <a:headEnd type="none" w="med" len="med"/>
            <a:tailEnd type="none" w="med" len="med"/>
          </a:ln>
        </p:spPr>
        <p:txBody>
          <a:bodyPr lIns="0" tIns="0" rIns="0" bIns="0"/>
          <a:lstStyle/>
          <a:p>
            <a:endParaRPr lang="en-US" sz="3200" dirty="0">
              <a:solidFill>
                <a:schemeClr val="tx1">
                  <a:lumMod val="50000"/>
                  <a:lumOff val="50000"/>
                </a:schemeClr>
              </a:solidFill>
              <a:latin typeface="Roboto condensed"/>
              <a:cs typeface="Roboto condensed"/>
            </a:endParaRPr>
          </a:p>
        </p:txBody>
      </p:sp>
      <p:sp>
        <p:nvSpPr>
          <p:cNvPr id="24" name="AutoShape 71"/>
          <p:cNvSpPr/>
          <p:nvPr/>
        </p:nvSpPr>
        <p:spPr bwMode="auto">
          <a:xfrm>
            <a:off x="857301" y="6144057"/>
            <a:ext cx="73556" cy="73556"/>
          </a:xfrm>
          <a:custGeom>
            <a:avLst/>
            <a:gdLst>
              <a:gd name="T0" fmla="*/ 30163 w 21598"/>
              <a:gd name="T1" fmla="*/ 15081 h 21598"/>
              <a:gd name="T2" fmla="*/ 29015 w 21598"/>
              <a:gd name="T3" fmla="*/ 9309 h 21598"/>
              <a:gd name="T4" fmla="*/ 25746 w 21598"/>
              <a:gd name="T5" fmla="*/ 4417 h 21598"/>
              <a:gd name="T6" fmla="*/ 20854 w 21598"/>
              <a:gd name="T7" fmla="*/ 1148 h 21598"/>
              <a:gd name="T8" fmla="*/ 15081 w 21598"/>
              <a:gd name="T9" fmla="*/ 0 h 21598"/>
              <a:gd name="T10" fmla="*/ 9309 w 21598"/>
              <a:gd name="T11" fmla="*/ 1148 h 21598"/>
              <a:gd name="T12" fmla="*/ 4417 w 21598"/>
              <a:gd name="T13" fmla="*/ 4417 h 21598"/>
              <a:gd name="T14" fmla="*/ 1148 w 21598"/>
              <a:gd name="T15" fmla="*/ 9309 h 21598"/>
              <a:gd name="T16" fmla="*/ 0 w 21598"/>
              <a:gd name="T17" fmla="*/ 15081 h 21598"/>
              <a:gd name="T18" fmla="*/ 1148 w 21598"/>
              <a:gd name="T19" fmla="*/ 20854 h 21598"/>
              <a:gd name="T20" fmla="*/ 4417 w 21598"/>
              <a:gd name="T21" fmla="*/ 25746 h 21598"/>
              <a:gd name="T22" fmla="*/ 9309 w 21598"/>
              <a:gd name="T23" fmla="*/ 29015 h 21598"/>
              <a:gd name="T24" fmla="*/ 15081 w 21598"/>
              <a:gd name="T25" fmla="*/ 30163 h 21598"/>
              <a:gd name="T26" fmla="*/ 20854 w 21598"/>
              <a:gd name="T27" fmla="*/ 29015 h 21598"/>
              <a:gd name="T28" fmla="*/ 25746 w 21598"/>
              <a:gd name="T29" fmla="*/ 25746 h 21598"/>
              <a:gd name="T30" fmla="*/ 29015 w 21598"/>
              <a:gd name="T31" fmla="*/ 20854 h 21598"/>
              <a:gd name="T32" fmla="*/ 30163 w 21598"/>
              <a:gd name="T33" fmla="*/ 15081 h 21598"/>
              <a:gd name="T34" fmla="*/ 30163 w 21598"/>
              <a:gd name="T35" fmla="*/ 15081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506C74"/>
          </a:solidFill>
          <a:ln>
            <a:noFill/>
          </a:ln>
          <a:extLst>
            <a:ext uri="{91240B29-F687-4F45-9708-019B960494DF}">
              <a14:hiddenLine xmlns:a14="http://schemas.microsoft.com/office/drawing/2010/main" xmlns="" w="25400">
                <a:solidFill>
                  <a:schemeClr val="tx1"/>
                </a:solidFill>
                <a:miter lim="800000"/>
                <a:headEnd type="none" w="med" len="med"/>
                <a:tailEnd type="none" w="med" len="med"/>
              </a14:hiddenLine>
            </a:ext>
          </a:extLst>
        </p:spPr>
        <p:txBody>
          <a:bodyPr lIns="0" tIns="0" rIns="0" bIns="0"/>
          <a:lstStyle/>
          <a:p>
            <a:endParaRPr lang="en-US" sz="3200" dirty="0">
              <a:solidFill>
                <a:schemeClr val="tx1">
                  <a:lumMod val="50000"/>
                  <a:lumOff val="50000"/>
                </a:schemeClr>
              </a:solidFill>
              <a:latin typeface="Roboto condensed"/>
              <a:cs typeface="Roboto condensed"/>
            </a:endParaRPr>
          </a:p>
        </p:txBody>
      </p:sp>
      <p:cxnSp>
        <p:nvCxnSpPr>
          <p:cNvPr id="25" name="Elbow Connector 21"/>
          <p:cNvCxnSpPr/>
          <p:nvPr/>
        </p:nvCxnSpPr>
        <p:spPr>
          <a:xfrm flipV="1">
            <a:off x="3876895" y="1788106"/>
            <a:ext cx="3277166" cy="2070177"/>
          </a:xfrm>
          <a:prstGeom prst="bentConnector3">
            <a:avLst>
              <a:gd name="adj1" fmla="val 69630"/>
            </a:avLst>
          </a:prstGeom>
          <a:ln>
            <a:solidFill>
              <a:schemeClr val="bg1">
                <a:lumMod val="65000"/>
              </a:schemeClr>
            </a:solidFill>
            <a:prstDash val="dash"/>
            <a:headEnd type="oval"/>
            <a:tailEnd type="oval"/>
          </a:ln>
        </p:spPr>
        <p:style>
          <a:lnRef idx="1">
            <a:schemeClr val="dk1"/>
          </a:lnRef>
          <a:fillRef idx="0">
            <a:schemeClr val="dk1"/>
          </a:fillRef>
          <a:effectRef idx="0">
            <a:schemeClr val="dk1"/>
          </a:effectRef>
          <a:fontRef idx="minor">
            <a:schemeClr val="tx1"/>
          </a:fontRef>
        </p:style>
      </p:cxnSp>
      <p:cxnSp>
        <p:nvCxnSpPr>
          <p:cNvPr id="26" name="Elbow Connector 22"/>
          <p:cNvCxnSpPr/>
          <p:nvPr/>
        </p:nvCxnSpPr>
        <p:spPr>
          <a:xfrm flipV="1">
            <a:off x="3218084" y="2930804"/>
            <a:ext cx="3935975" cy="1381720"/>
          </a:xfrm>
          <a:prstGeom prst="bentConnector3">
            <a:avLst>
              <a:gd name="adj1" fmla="val 78387"/>
            </a:avLst>
          </a:prstGeom>
          <a:ln>
            <a:solidFill>
              <a:schemeClr val="bg1">
                <a:lumMod val="65000"/>
              </a:schemeClr>
            </a:solidFill>
            <a:prstDash val="dash"/>
            <a:headEnd type="oval"/>
            <a:tailEnd type="oval"/>
          </a:ln>
        </p:spPr>
        <p:style>
          <a:lnRef idx="1">
            <a:schemeClr val="dk1"/>
          </a:lnRef>
          <a:fillRef idx="0">
            <a:schemeClr val="dk1"/>
          </a:fillRef>
          <a:effectRef idx="0">
            <a:schemeClr val="dk1"/>
          </a:effectRef>
          <a:fontRef idx="minor">
            <a:schemeClr val="tx1"/>
          </a:fontRef>
        </p:style>
      </p:cxnSp>
      <p:cxnSp>
        <p:nvCxnSpPr>
          <p:cNvPr id="27" name="Elbow Connector 23"/>
          <p:cNvCxnSpPr/>
          <p:nvPr/>
        </p:nvCxnSpPr>
        <p:spPr>
          <a:xfrm flipV="1">
            <a:off x="2688415" y="4056578"/>
            <a:ext cx="4465646" cy="706112"/>
          </a:xfrm>
          <a:prstGeom prst="bentConnector3">
            <a:avLst>
              <a:gd name="adj1" fmla="val 83929"/>
            </a:avLst>
          </a:prstGeom>
          <a:ln>
            <a:solidFill>
              <a:schemeClr val="bg1">
                <a:lumMod val="65000"/>
              </a:schemeClr>
            </a:solidFill>
            <a:prstDash val="dash"/>
            <a:headEnd type="oval"/>
            <a:tailEnd type="oval"/>
          </a:ln>
        </p:spPr>
        <p:style>
          <a:lnRef idx="1">
            <a:schemeClr val="dk1"/>
          </a:lnRef>
          <a:fillRef idx="0">
            <a:schemeClr val="dk1"/>
          </a:fillRef>
          <a:effectRef idx="0">
            <a:schemeClr val="dk1"/>
          </a:effectRef>
          <a:fontRef idx="minor">
            <a:schemeClr val="tx1"/>
          </a:fontRef>
        </p:style>
      </p:cxnSp>
      <p:cxnSp>
        <p:nvCxnSpPr>
          <p:cNvPr id="28" name="Elbow Connector 24"/>
          <p:cNvCxnSpPr/>
          <p:nvPr/>
        </p:nvCxnSpPr>
        <p:spPr>
          <a:xfrm flipV="1">
            <a:off x="2096106" y="5212852"/>
            <a:ext cx="5057952" cy="3"/>
          </a:xfrm>
          <a:prstGeom prst="bentConnector3">
            <a:avLst>
              <a:gd name="adj1" fmla="val 50000"/>
            </a:avLst>
          </a:prstGeom>
          <a:ln>
            <a:solidFill>
              <a:schemeClr val="bg1">
                <a:lumMod val="65000"/>
              </a:schemeClr>
            </a:solidFill>
            <a:prstDash val="dash"/>
            <a:headEnd type="oval"/>
            <a:tailEnd type="oval"/>
          </a:ln>
        </p:spPr>
        <p:style>
          <a:lnRef idx="1">
            <a:schemeClr val="dk1"/>
          </a:lnRef>
          <a:fillRef idx="0">
            <a:schemeClr val="dk1"/>
          </a:fillRef>
          <a:effectRef idx="0">
            <a:schemeClr val="dk1"/>
          </a:effectRef>
          <a:fontRef idx="minor">
            <a:schemeClr val="tx1"/>
          </a:fontRef>
        </p:style>
      </p:cxnSp>
      <p:grpSp>
        <p:nvGrpSpPr>
          <p:cNvPr id="29" name="Group 31"/>
          <p:cNvGrpSpPr/>
          <p:nvPr/>
        </p:nvGrpSpPr>
        <p:grpSpPr>
          <a:xfrm>
            <a:off x="7411401" y="1298722"/>
            <a:ext cx="4072365" cy="906917"/>
            <a:chOff x="4826000" y="920370"/>
            <a:chExt cx="3055069" cy="680365"/>
          </a:xfrm>
        </p:grpSpPr>
        <p:sp>
          <p:nvSpPr>
            <p:cNvPr id="30" name="텍스트 개체 틀 2"/>
            <p:cNvSpPr txBox="1"/>
            <p:nvPr/>
          </p:nvSpPr>
          <p:spPr>
            <a:xfrm>
              <a:off x="4826000" y="1157478"/>
              <a:ext cx="3055069" cy="443257"/>
            </a:xfrm>
            <a:prstGeom prst="rect">
              <a:avLst/>
            </a:prstGeom>
          </p:spPr>
          <p:txBody>
            <a:bodyPr vert="horz" lIns="121888" tIns="60944" rIns="121888" bIns="60944"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defTabSz="1218565">
                <a:lnSpc>
                  <a:spcPct val="150000"/>
                </a:lnSpc>
                <a:spcBef>
                  <a:spcPts val="0"/>
                </a:spcBef>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根据自己的需要添加适当的文字，一页的文字最好不要超过</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字根据自己的需要添加适当的文字</a:t>
              </a:r>
              <a:endParaRPr lang="en-US" altLang="ko-KR" sz="265"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sp>
          <p:nvSpPr>
            <p:cNvPr id="31" name="텍스트 개체 틀 2"/>
            <p:cNvSpPr txBox="1"/>
            <p:nvPr/>
          </p:nvSpPr>
          <p:spPr>
            <a:xfrm>
              <a:off x="4826000" y="920370"/>
              <a:ext cx="3055069" cy="314465"/>
            </a:xfrm>
            <a:prstGeom prst="rect">
              <a:avLst/>
            </a:prstGeom>
          </p:spPr>
          <p:txBody>
            <a:bodyPr vert="horz" lIns="121888" tIns="60944" rIns="121888" bIns="60944"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600" b="1">
                  <a:solidFill>
                    <a:schemeClr val="tx1">
                      <a:lumMod val="50000"/>
                      <a:lumOff val="50000"/>
                    </a:schemeClr>
                  </a:solidFill>
                  <a:latin typeface="微软雅黑" panose="020B0503020204020204" pitchFamily="34" charset="-122"/>
                  <a:ea typeface="微软雅黑" panose="020B0503020204020204" pitchFamily="34" charset="-122"/>
                  <a:cs typeface="Roboto condensed"/>
                </a:rPr>
                <a:t> </a:t>
              </a:r>
              <a:r>
                <a:rPr lang="zh-CN" altLang="en-US" sz="1600" b="1">
                  <a:solidFill>
                    <a:schemeClr val="tx1">
                      <a:lumMod val="50000"/>
                      <a:lumOff val="50000"/>
                    </a:schemeClr>
                  </a:solidFill>
                  <a:latin typeface="微软雅黑" panose="020B0503020204020204" pitchFamily="34" charset="-122"/>
                  <a:ea typeface="微软雅黑" panose="020B0503020204020204" pitchFamily="34" charset="-122"/>
                  <a:cs typeface="Roboto condensed"/>
                </a:rPr>
                <a:t>项目资金短缺</a:t>
              </a:r>
              <a:endParaRPr lang="en-US" altLang="ko-KR" sz="1600" b="1"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grpSp>
      <p:grpSp>
        <p:nvGrpSpPr>
          <p:cNvPr id="32" name="Group 31"/>
          <p:cNvGrpSpPr/>
          <p:nvPr/>
        </p:nvGrpSpPr>
        <p:grpSpPr>
          <a:xfrm>
            <a:off x="7411401" y="2606740"/>
            <a:ext cx="4072365" cy="906917"/>
            <a:chOff x="4826000" y="920370"/>
            <a:chExt cx="3055069" cy="680365"/>
          </a:xfrm>
        </p:grpSpPr>
        <p:sp>
          <p:nvSpPr>
            <p:cNvPr id="33" name="텍스트 개체 틀 2"/>
            <p:cNvSpPr txBox="1"/>
            <p:nvPr/>
          </p:nvSpPr>
          <p:spPr>
            <a:xfrm>
              <a:off x="4826000" y="1157478"/>
              <a:ext cx="3055069" cy="443257"/>
            </a:xfrm>
            <a:prstGeom prst="rect">
              <a:avLst/>
            </a:prstGeom>
          </p:spPr>
          <p:txBody>
            <a:bodyPr vert="horz" lIns="121888" tIns="60944" rIns="121888" bIns="60944"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defTabSz="1218565">
                <a:lnSpc>
                  <a:spcPct val="150000"/>
                </a:lnSpc>
                <a:spcBef>
                  <a:spcPts val="0"/>
                </a:spcBef>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根据自己的需要添加适当的文字，一页的文字最好不要超过</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字根据自己的需要添加适当的文字</a:t>
              </a:r>
              <a:endParaRPr lang="en-US" altLang="ko-KR" sz="265"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sp>
          <p:nvSpPr>
            <p:cNvPr id="34" name="텍스트 개체 틀 2"/>
            <p:cNvSpPr txBox="1"/>
            <p:nvPr/>
          </p:nvSpPr>
          <p:spPr>
            <a:xfrm>
              <a:off x="4826000" y="920370"/>
              <a:ext cx="3055069" cy="314465"/>
            </a:xfrm>
            <a:prstGeom prst="rect">
              <a:avLst/>
            </a:prstGeom>
          </p:spPr>
          <p:txBody>
            <a:bodyPr vert="horz" lIns="121888" tIns="60944" rIns="121888" bIns="60944"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zh-CN" altLang="en-US" sz="1600" b="1">
                  <a:solidFill>
                    <a:schemeClr val="tx1">
                      <a:lumMod val="50000"/>
                      <a:lumOff val="50000"/>
                    </a:schemeClr>
                  </a:solidFill>
                  <a:latin typeface="微软雅黑" panose="020B0503020204020204" pitchFamily="34" charset="-122"/>
                  <a:ea typeface="微软雅黑" panose="020B0503020204020204" pitchFamily="34" charset="-122"/>
                  <a:cs typeface="Roboto condensed"/>
                </a:rPr>
                <a:t>缺乏相关专业技能人才</a:t>
              </a:r>
              <a:endParaRPr lang="en-US" altLang="ko-KR" sz="1600" b="1"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grpSp>
      <p:grpSp>
        <p:nvGrpSpPr>
          <p:cNvPr id="35" name="Group 31"/>
          <p:cNvGrpSpPr/>
          <p:nvPr/>
        </p:nvGrpSpPr>
        <p:grpSpPr>
          <a:xfrm>
            <a:off x="7411401" y="3789209"/>
            <a:ext cx="4072365" cy="906917"/>
            <a:chOff x="4826000" y="920370"/>
            <a:chExt cx="3055069" cy="680365"/>
          </a:xfrm>
        </p:grpSpPr>
        <p:sp>
          <p:nvSpPr>
            <p:cNvPr id="36" name="텍스트 개체 틀 2"/>
            <p:cNvSpPr txBox="1"/>
            <p:nvPr/>
          </p:nvSpPr>
          <p:spPr>
            <a:xfrm>
              <a:off x="4826000" y="1157478"/>
              <a:ext cx="3055069" cy="443257"/>
            </a:xfrm>
            <a:prstGeom prst="rect">
              <a:avLst/>
            </a:prstGeom>
          </p:spPr>
          <p:txBody>
            <a:bodyPr vert="horz" lIns="121888" tIns="60944" rIns="121888" bIns="60944"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defTabSz="1218565">
                <a:lnSpc>
                  <a:spcPct val="150000"/>
                </a:lnSpc>
                <a:spcBef>
                  <a:spcPts val="0"/>
                </a:spcBef>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根据自己的需要添加适当的文字，一页的文字最好不要超过</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字根据自己的需要添加适当的文字</a:t>
              </a:r>
              <a:endParaRPr lang="en-US" altLang="ko-KR" sz="265"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sp>
          <p:nvSpPr>
            <p:cNvPr id="37" name="텍스트 개체 틀 2"/>
            <p:cNvSpPr txBox="1"/>
            <p:nvPr/>
          </p:nvSpPr>
          <p:spPr>
            <a:xfrm>
              <a:off x="4826000" y="920370"/>
              <a:ext cx="3055069" cy="314465"/>
            </a:xfrm>
            <a:prstGeom prst="rect">
              <a:avLst/>
            </a:prstGeom>
          </p:spPr>
          <p:txBody>
            <a:bodyPr vert="horz" lIns="121888" tIns="60944" rIns="121888" bIns="60944"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zh-CN" altLang="en-US" sz="1600" b="1">
                  <a:solidFill>
                    <a:schemeClr val="tx1">
                      <a:lumMod val="50000"/>
                      <a:lumOff val="50000"/>
                    </a:schemeClr>
                  </a:solidFill>
                  <a:latin typeface="微软雅黑" panose="020B0503020204020204" pitchFamily="34" charset="-122"/>
                  <a:ea typeface="微软雅黑" panose="020B0503020204020204" pitchFamily="34" charset="-122"/>
                  <a:cs typeface="Roboto condensed"/>
                </a:rPr>
                <a:t>市场容量有限</a:t>
              </a:r>
              <a:endParaRPr lang="en-US" altLang="ko-KR" sz="1600" b="1"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grpSp>
      <p:grpSp>
        <p:nvGrpSpPr>
          <p:cNvPr id="38" name="Group 31"/>
          <p:cNvGrpSpPr/>
          <p:nvPr/>
        </p:nvGrpSpPr>
        <p:grpSpPr>
          <a:xfrm>
            <a:off x="7411401" y="4858475"/>
            <a:ext cx="4072365" cy="906917"/>
            <a:chOff x="4826000" y="920370"/>
            <a:chExt cx="3055069" cy="680365"/>
          </a:xfrm>
        </p:grpSpPr>
        <p:sp>
          <p:nvSpPr>
            <p:cNvPr id="39" name="텍스트 개체 틀 2"/>
            <p:cNvSpPr txBox="1"/>
            <p:nvPr/>
          </p:nvSpPr>
          <p:spPr>
            <a:xfrm>
              <a:off x="4826000" y="1157478"/>
              <a:ext cx="3055069" cy="443257"/>
            </a:xfrm>
            <a:prstGeom prst="rect">
              <a:avLst/>
            </a:prstGeom>
          </p:spPr>
          <p:txBody>
            <a:bodyPr vert="horz" lIns="121888" tIns="60944" rIns="121888" bIns="60944"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defTabSz="1218565">
                <a:lnSpc>
                  <a:spcPct val="150000"/>
                </a:lnSpc>
                <a:spcBef>
                  <a:spcPts val="0"/>
                </a:spcBef>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根据自己的需要添加适当的文字，一页的文字最好不要超过</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字根据自己的需要添加适当的文字</a:t>
              </a:r>
              <a:endParaRPr lang="en-US" altLang="ko-KR" sz="265"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sp>
          <p:nvSpPr>
            <p:cNvPr id="40" name="텍스트 개체 틀 2"/>
            <p:cNvSpPr txBox="1"/>
            <p:nvPr/>
          </p:nvSpPr>
          <p:spPr>
            <a:xfrm>
              <a:off x="4826000" y="920370"/>
              <a:ext cx="3055069" cy="314465"/>
            </a:xfrm>
            <a:prstGeom prst="rect">
              <a:avLst/>
            </a:prstGeom>
          </p:spPr>
          <p:txBody>
            <a:bodyPr vert="horz" lIns="121888" tIns="60944" rIns="121888" bIns="60944"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zh-CN" altLang="en-US" sz="1600" b="1">
                  <a:solidFill>
                    <a:schemeClr val="tx1">
                      <a:lumMod val="50000"/>
                      <a:lumOff val="50000"/>
                    </a:schemeClr>
                  </a:solidFill>
                  <a:latin typeface="微软雅黑" panose="020B0503020204020204" pitchFamily="34" charset="-122"/>
                  <a:ea typeface="微软雅黑" panose="020B0503020204020204" pitchFamily="34" charset="-122"/>
                  <a:cs typeface="Roboto condensed"/>
                </a:rPr>
                <a:t>竞争压力较大</a:t>
              </a:r>
              <a:endParaRPr lang="en-US" altLang="ko-KR" sz="1600" b="1" dirty="0">
                <a:solidFill>
                  <a:schemeClr val="tx1">
                    <a:lumMod val="50000"/>
                    <a:lumOff val="50000"/>
                  </a:schemeClr>
                </a:solidFill>
                <a:latin typeface="微软雅黑" panose="020B0503020204020204" pitchFamily="34" charset="-122"/>
                <a:ea typeface="微软雅黑" panose="020B0503020204020204" pitchFamily="34" charset="-122"/>
                <a:cs typeface="Roboto condensed"/>
              </a:endParaRPr>
            </a:p>
          </p:txBody>
        </p:sp>
      </p:grpSp>
      <p:sp>
        <p:nvSpPr>
          <p:cNvPr id="41" name="标题 40"/>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par>
                          <p:cTn id="14" fill="hold">
                            <p:stCondLst>
                              <p:cond delay="500"/>
                            </p:stCondLst>
                            <p:childTnLst>
                              <p:par>
                                <p:cTn id="15" presetID="2" presetClass="entr" presetSubtype="3"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250" fill="hold"/>
                                        <p:tgtEl>
                                          <p:spTgt spid="23"/>
                                        </p:tgtEl>
                                        <p:attrNameLst>
                                          <p:attrName>ppt_x</p:attrName>
                                        </p:attrNameLst>
                                      </p:cBhvr>
                                      <p:tavLst>
                                        <p:tav tm="0">
                                          <p:val>
                                            <p:strVal val="1+#ppt_w/2"/>
                                          </p:val>
                                        </p:tav>
                                        <p:tav tm="100000">
                                          <p:val>
                                            <p:strVal val="#ppt_x"/>
                                          </p:val>
                                        </p:tav>
                                      </p:tavLst>
                                    </p:anim>
                                    <p:anim calcmode="lin" valueType="num">
                                      <p:cBhvr additive="base">
                                        <p:cTn id="18" dur="250" fill="hold"/>
                                        <p:tgtEl>
                                          <p:spTgt spid="23"/>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3"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250" fill="hold"/>
                                        <p:tgtEl>
                                          <p:spTgt spid="22"/>
                                        </p:tgtEl>
                                        <p:attrNameLst>
                                          <p:attrName>ppt_x</p:attrName>
                                        </p:attrNameLst>
                                      </p:cBhvr>
                                      <p:tavLst>
                                        <p:tav tm="0">
                                          <p:val>
                                            <p:strVal val="1+#ppt_w/2"/>
                                          </p:val>
                                        </p:tav>
                                        <p:tav tm="100000">
                                          <p:val>
                                            <p:strVal val="#ppt_x"/>
                                          </p:val>
                                        </p:tav>
                                      </p:tavLst>
                                    </p:anim>
                                    <p:anim calcmode="lin" valueType="num">
                                      <p:cBhvr additive="base">
                                        <p:cTn id="23" dur="250" fill="hold"/>
                                        <p:tgtEl>
                                          <p:spTgt spid="22"/>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2" presetClass="entr" presetSubtype="3"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250" fill="hold"/>
                                        <p:tgtEl>
                                          <p:spTgt spid="21"/>
                                        </p:tgtEl>
                                        <p:attrNameLst>
                                          <p:attrName>ppt_x</p:attrName>
                                        </p:attrNameLst>
                                      </p:cBhvr>
                                      <p:tavLst>
                                        <p:tav tm="0">
                                          <p:val>
                                            <p:strVal val="1+#ppt_w/2"/>
                                          </p:val>
                                        </p:tav>
                                        <p:tav tm="100000">
                                          <p:val>
                                            <p:strVal val="#ppt_x"/>
                                          </p:val>
                                        </p:tav>
                                      </p:tavLst>
                                    </p:anim>
                                    <p:anim calcmode="lin" valueType="num">
                                      <p:cBhvr additive="base">
                                        <p:cTn id="28" dur="250" fill="hold"/>
                                        <p:tgtEl>
                                          <p:spTgt spid="21"/>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3"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250" fill="hold"/>
                                        <p:tgtEl>
                                          <p:spTgt spid="20"/>
                                        </p:tgtEl>
                                        <p:attrNameLst>
                                          <p:attrName>ppt_x</p:attrName>
                                        </p:attrNameLst>
                                      </p:cBhvr>
                                      <p:tavLst>
                                        <p:tav tm="0">
                                          <p:val>
                                            <p:strVal val="1+#ppt_w/2"/>
                                          </p:val>
                                        </p:tav>
                                        <p:tav tm="100000">
                                          <p:val>
                                            <p:strVal val="#ppt_x"/>
                                          </p:val>
                                        </p:tav>
                                      </p:tavLst>
                                    </p:anim>
                                    <p:anim calcmode="lin" valueType="num">
                                      <p:cBhvr additive="base">
                                        <p:cTn id="33" dur="250" fill="hold"/>
                                        <p:tgtEl>
                                          <p:spTgt spid="20"/>
                                        </p:tgtEl>
                                        <p:attrNameLst>
                                          <p:attrName>ppt_y</p:attrName>
                                        </p:attrNameLst>
                                      </p:cBhvr>
                                      <p:tavLst>
                                        <p:tav tm="0">
                                          <p:val>
                                            <p:strVal val="0-#ppt_h/2"/>
                                          </p:val>
                                        </p:tav>
                                        <p:tav tm="100000">
                                          <p:val>
                                            <p:strVal val="#ppt_y"/>
                                          </p:val>
                                        </p:tav>
                                      </p:tavLst>
                                    </p:anim>
                                  </p:childTnLst>
                                </p:cTn>
                              </p:par>
                            </p:childTnLst>
                          </p:cTn>
                        </p:par>
                        <p:par>
                          <p:cTn id="34" fill="hold">
                            <p:stCondLst>
                              <p:cond delay="2500"/>
                            </p:stCondLst>
                            <p:childTnLst>
                              <p:par>
                                <p:cTn id="35" presetID="22" presetClass="entr" presetSubtype="8"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750"/>
                                        <p:tgtEl>
                                          <p:spTgt spid="25"/>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750"/>
                                        <p:tgtEl>
                                          <p:spTgt spid="26"/>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750"/>
                                        <p:tgtEl>
                                          <p:spTgt spid="27"/>
                                        </p:tgtEl>
                                      </p:cBhvr>
                                    </p:animEffect>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750"/>
                                        <p:tgtEl>
                                          <p:spTgt spid="28"/>
                                        </p:tgtEl>
                                      </p:cBhvr>
                                    </p:animEffect>
                                  </p:childTnLst>
                                </p:cTn>
                              </p:par>
                            </p:childTnLst>
                          </p:cTn>
                        </p:par>
                        <p:par>
                          <p:cTn id="62" fill="hold">
                            <p:stCondLst>
                              <p:cond delay="8000"/>
                            </p:stCondLst>
                            <p:childTnLst>
                              <p:par>
                                <p:cTn id="63" presetID="22" presetClass="entr" presetSubtype="8" fill="hold"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left)">
                                      <p:cBhvr>
                                        <p:cTn id="6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组合 81"/>
          <p:cNvGrpSpPr/>
          <p:nvPr/>
        </p:nvGrpSpPr>
        <p:grpSpPr>
          <a:xfrm>
            <a:off x="3890256" y="1505453"/>
            <a:ext cx="4794161" cy="4218359"/>
            <a:chOff x="3802432" y="815742"/>
            <a:chExt cx="4795409" cy="4219457"/>
          </a:xfrm>
          <a:solidFill>
            <a:schemeClr val="bg1">
              <a:lumMod val="75000"/>
              <a:alpha val="36000"/>
            </a:schemeClr>
          </a:solidFill>
        </p:grpSpPr>
        <p:sp>
          <p:nvSpPr>
            <p:cNvPr id="112" name="任意多边形 76"/>
            <p:cNvSpPr/>
            <p:nvPr/>
          </p:nvSpPr>
          <p:spPr>
            <a:xfrm>
              <a:off x="3802432" y="1726704"/>
              <a:ext cx="1114740" cy="1114740"/>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3" name="任意多边形 77"/>
            <p:cNvSpPr/>
            <p:nvPr/>
          </p:nvSpPr>
          <p:spPr>
            <a:xfrm>
              <a:off x="4111394" y="2638732"/>
              <a:ext cx="1708758" cy="1708758"/>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4" name="任意多边形 78"/>
            <p:cNvSpPr/>
            <p:nvPr/>
          </p:nvSpPr>
          <p:spPr>
            <a:xfrm>
              <a:off x="6251249" y="2688607"/>
              <a:ext cx="2346592" cy="2346592"/>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5" name="任意多边形 79"/>
            <p:cNvSpPr/>
            <p:nvPr/>
          </p:nvSpPr>
          <p:spPr>
            <a:xfrm>
              <a:off x="6189737" y="815742"/>
              <a:ext cx="1569762" cy="1569762"/>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6" name="任意多边形 80"/>
            <p:cNvSpPr/>
            <p:nvPr/>
          </p:nvSpPr>
          <p:spPr>
            <a:xfrm>
              <a:off x="5248156" y="1719897"/>
              <a:ext cx="1708758" cy="1708758"/>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17" name="组合 26"/>
          <p:cNvGrpSpPr/>
          <p:nvPr/>
        </p:nvGrpSpPr>
        <p:grpSpPr>
          <a:xfrm>
            <a:off x="4497740" y="1563938"/>
            <a:ext cx="3199567" cy="5108185"/>
            <a:chOff x="2628900" y="0"/>
            <a:chExt cx="3924300" cy="6265240"/>
          </a:xfrm>
        </p:grpSpPr>
        <p:sp>
          <p:nvSpPr>
            <p:cNvPr id="118" name="圆角矩形 10"/>
            <p:cNvSpPr/>
            <p:nvPr/>
          </p:nvSpPr>
          <p:spPr>
            <a:xfrm>
              <a:off x="4210045" y="6028873"/>
              <a:ext cx="762006" cy="217714"/>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9" name="任意多边形 9"/>
            <p:cNvSpPr/>
            <p:nvPr/>
          </p:nvSpPr>
          <p:spPr>
            <a:xfrm rot="18900000">
              <a:off x="3939602" y="4936160"/>
              <a:ext cx="1302892" cy="1329080"/>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0" name="任意多边形 12"/>
            <p:cNvSpPr/>
            <p:nvPr/>
          </p:nvSpPr>
          <p:spPr>
            <a:xfrm>
              <a:off x="3748087" y="4667248"/>
              <a:ext cx="1685925" cy="93345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1" name="圆角矩形 23"/>
            <p:cNvSpPr/>
            <p:nvPr/>
          </p:nvSpPr>
          <p:spPr>
            <a:xfrm rot="-300000">
              <a:off x="3745777" y="5473848"/>
              <a:ext cx="1674823" cy="82848"/>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2" name="圆角矩形 20"/>
            <p:cNvSpPr/>
            <p:nvPr/>
          </p:nvSpPr>
          <p:spPr>
            <a:xfrm rot="-300000">
              <a:off x="3745777" y="5003011"/>
              <a:ext cx="1674823" cy="78828"/>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3" name="圆角矩形 21"/>
            <p:cNvSpPr/>
            <p:nvPr/>
          </p:nvSpPr>
          <p:spPr>
            <a:xfrm rot="-300000">
              <a:off x="3745777" y="5169689"/>
              <a:ext cx="1674823" cy="78828"/>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4" name="圆角矩形 22"/>
            <p:cNvSpPr/>
            <p:nvPr/>
          </p:nvSpPr>
          <p:spPr>
            <a:xfrm rot="-300000">
              <a:off x="3745777" y="5338507"/>
              <a:ext cx="1674823" cy="78828"/>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5" name="任意多边形 4"/>
            <p:cNvSpPr/>
            <p:nvPr/>
          </p:nvSpPr>
          <p:spPr>
            <a:xfrm>
              <a:off x="2628900" y="0"/>
              <a:ext cx="3924300" cy="4667248"/>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94000">
                  <a:schemeClr val="bg1"/>
                </a:gs>
                <a:gs pos="84000">
                  <a:schemeClr val="bg1"/>
                </a:gs>
                <a:gs pos="0">
                  <a:srgbClr val="DADADA">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6" name="圆角矩形 13"/>
            <p:cNvSpPr/>
            <p:nvPr/>
          </p:nvSpPr>
          <p:spPr>
            <a:xfrm>
              <a:off x="3710114" y="4705817"/>
              <a:ext cx="1788889" cy="32662"/>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7" name="圆角矩形 14"/>
            <p:cNvSpPr/>
            <p:nvPr/>
          </p:nvSpPr>
          <p:spPr>
            <a:xfrm rot="-300000">
              <a:off x="3667323" y="4909975"/>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8" name="圆角矩形 15"/>
            <p:cNvSpPr/>
            <p:nvPr/>
          </p:nvSpPr>
          <p:spPr>
            <a:xfrm rot="-300000">
              <a:off x="3667323" y="5070121"/>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9" name="圆角矩形 16"/>
            <p:cNvSpPr/>
            <p:nvPr/>
          </p:nvSpPr>
          <p:spPr>
            <a:xfrm rot="-300000">
              <a:off x="3667323" y="5236799"/>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0" name="圆角矩形 17"/>
            <p:cNvSpPr/>
            <p:nvPr/>
          </p:nvSpPr>
          <p:spPr>
            <a:xfrm rot="-300000">
              <a:off x="3667323" y="5405617"/>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1" name="圆角矩形 18"/>
            <p:cNvSpPr/>
            <p:nvPr/>
          </p:nvSpPr>
          <p:spPr>
            <a:xfrm rot="-300000">
              <a:off x="3667323" y="5540958"/>
              <a:ext cx="1831730" cy="8284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2" name="圆角矩形 24"/>
            <p:cNvSpPr/>
            <p:nvPr/>
          </p:nvSpPr>
          <p:spPr>
            <a:xfrm>
              <a:off x="4009769" y="5933116"/>
              <a:ext cx="1178588"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3" name="圆角矩形 25"/>
            <p:cNvSpPr/>
            <p:nvPr/>
          </p:nvSpPr>
          <p:spPr>
            <a:xfrm>
              <a:off x="4201536" y="6135966"/>
              <a:ext cx="776005" cy="16227"/>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34" name="任意多边形 51"/>
          <p:cNvSpPr/>
          <p:nvPr/>
        </p:nvSpPr>
        <p:spPr>
          <a:xfrm>
            <a:off x="5361805" y="3668207"/>
            <a:ext cx="1035110" cy="1035110"/>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35" name="任意多边形 53"/>
          <p:cNvSpPr/>
          <p:nvPr/>
        </p:nvSpPr>
        <p:spPr>
          <a:xfrm>
            <a:off x="6281687" y="3397321"/>
            <a:ext cx="774034" cy="774034"/>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grpSp>
        <p:nvGrpSpPr>
          <p:cNvPr id="136" name="组合 74"/>
          <p:cNvGrpSpPr/>
          <p:nvPr/>
        </p:nvGrpSpPr>
        <p:grpSpPr>
          <a:xfrm>
            <a:off x="5155016" y="2062284"/>
            <a:ext cx="1658423" cy="1658423"/>
            <a:chOff x="1325410" y="1372731"/>
            <a:chExt cx="1251559" cy="1251560"/>
          </a:xfrm>
          <a:solidFill>
            <a:schemeClr val="accent1"/>
          </a:solidFill>
          <a:effectLst>
            <a:outerShdw blurRad="76200" dist="38100" dir="2700000" algn="tl" rotWithShape="0">
              <a:prstClr val="black">
                <a:alpha val="40000"/>
              </a:prstClr>
            </a:outerShdw>
          </a:effectLst>
        </p:grpSpPr>
        <p:sp>
          <p:nvSpPr>
            <p:cNvPr id="137" name="任意多边形 68"/>
            <p:cNvSpPr/>
            <p:nvPr/>
          </p:nvSpPr>
          <p:spPr>
            <a:xfrm>
              <a:off x="1325410"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8" name="任意多边形 69"/>
            <p:cNvSpPr/>
            <p:nvPr/>
          </p:nvSpPr>
          <p:spPr>
            <a:xfrm rot="5400000">
              <a:off x="1951189" y="1372732"/>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9" name="任意多边形 70"/>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0" name="任意多边形 71"/>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41" name="Group 4"/>
          <p:cNvGrpSpPr>
            <a:grpSpLocks noChangeAspect="1"/>
          </p:cNvGrpSpPr>
          <p:nvPr/>
        </p:nvGrpSpPr>
        <p:grpSpPr bwMode="auto">
          <a:xfrm>
            <a:off x="3479357" y="2349470"/>
            <a:ext cx="420477" cy="492750"/>
            <a:chOff x="1776" y="1776"/>
            <a:chExt cx="64" cy="75"/>
          </a:xfrm>
          <a:solidFill>
            <a:schemeClr val="accent2"/>
          </a:solidFill>
        </p:grpSpPr>
        <p:sp>
          <p:nvSpPr>
            <p:cNvPr id="142"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43"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44"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45"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grpSp>
      <p:grpSp>
        <p:nvGrpSpPr>
          <p:cNvPr id="146" name="Group 18"/>
          <p:cNvGrpSpPr>
            <a:grpSpLocks noChangeAspect="1"/>
          </p:cNvGrpSpPr>
          <p:nvPr/>
        </p:nvGrpSpPr>
        <p:grpSpPr bwMode="auto">
          <a:xfrm>
            <a:off x="7553376" y="4845558"/>
            <a:ext cx="427030" cy="397912"/>
            <a:chOff x="3802" y="2858"/>
            <a:chExt cx="616" cy="574"/>
          </a:xfrm>
          <a:solidFill>
            <a:schemeClr val="accent4"/>
          </a:solidFill>
        </p:grpSpPr>
        <p:sp>
          <p:nvSpPr>
            <p:cNvPr id="14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4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4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5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5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grpSp>
      <p:grpSp>
        <p:nvGrpSpPr>
          <p:cNvPr id="152" name="Group 13"/>
          <p:cNvGrpSpPr>
            <a:grpSpLocks noChangeAspect="1"/>
          </p:cNvGrpSpPr>
          <p:nvPr/>
        </p:nvGrpSpPr>
        <p:grpSpPr bwMode="auto">
          <a:xfrm>
            <a:off x="8194421" y="2318338"/>
            <a:ext cx="512758" cy="521404"/>
            <a:chOff x="2426" y="2745"/>
            <a:chExt cx="593" cy="603"/>
          </a:xfrm>
          <a:solidFill>
            <a:schemeClr val="accent3"/>
          </a:solidFill>
        </p:grpSpPr>
        <p:sp>
          <p:nvSpPr>
            <p:cNvPr id="153" name="Freeform 14"/>
            <p:cNvSpPr/>
            <p:nvPr/>
          </p:nvSpPr>
          <p:spPr bwMode="auto">
            <a:xfrm>
              <a:off x="2442" y="2772"/>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54" name="Freeform 15"/>
            <p:cNvSpPr>
              <a:spLocks noEditPoints="1"/>
            </p:cNvSpPr>
            <p:nvPr/>
          </p:nvSpPr>
          <p:spPr bwMode="auto">
            <a:xfrm>
              <a:off x="2426" y="2745"/>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grpSp>
      <p:grpSp>
        <p:nvGrpSpPr>
          <p:cNvPr id="155" name="组合 97"/>
          <p:cNvGrpSpPr/>
          <p:nvPr/>
        </p:nvGrpSpPr>
        <p:grpSpPr>
          <a:xfrm>
            <a:off x="4156290" y="4764031"/>
            <a:ext cx="440637" cy="479515"/>
            <a:chOff x="4873626" y="1965325"/>
            <a:chExt cx="269876" cy="293688"/>
          </a:xfrm>
          <a:solidFill>
            <a:schemeClr val="accent1"/>
          </a:solidFill>
        </p:grpSpPr>
        <p:sp>
          <p:nvSpPr>
            <p:cNvPr id="156"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57"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58"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sp>
          <p:nvSpPr>
            <p:cNvPr id="159"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a:solidFill>
                  <a:prstClr val="black"/>
                </a:solidFill>
              </a:endParaRPr>
            </a:p>
          </p:txBody>
        </p:sp>
      </p:grpSp>
      <p:grpSp>
        <p:nvGrpSpPr>
          <p:cNvPr id="160" name="组合 104"/>
          <p:cNvGrpSpPr/>
          <p:nvPr/>
        </p:nvGrpSpPr>
        <p:grpSpPr>
          <a:xfrm>
            <a:off x="915749" y="2830812"/>
            <a:ext cx="3441448" cy="928053"/>
            <a:chOff x="6514886" y="3179834"/>
            <a:chExt cx="2517564" cy="638644"/>
          </a:xfrm>
        </p:grpSpPr>
        <p:sp>
          <p:nvSpPr>
            <p:cNvPr id="161" name="文本框 102"/>
            <p:cNvSpPr txBox="1"/>
            <p:nvPr/>
          </p:nvSpPr>
          <p:spPr>
            <a:xfrm>
              <a:off x="7109327" y="3179834"/>
              <a:ext cx="1923123" cy="254158"/>
            </a:xfrm>
            <a:prstGeom prst="rect">
              <a:avLst/>
            </a:prstGeom>
            <a:noFill/>
          </p:spPr>
          <p:txBody>
            <a:bodyPr wrap="square" rtlCol="0">
              <a:spAutoFit/>
            </a:bodyPr>
            <a:lstStyle/>
            <a:p>
              <a:r>
                <a:rPr lang="zh-CN" altLang="en-US" dirty="0">
                  <a:solidFill>
                    <a:schemeClr val="accent1"/>
                  </a:solidFill>
                  <a:latin typeface="+mn-ea"/>
                </a:rPr>
                <a:t>在此添加标题</a:t>
              </a:r>
            </a:p>
          </p:txBody>
        </p:sp>
        <p:sp>
          <p:nvSpPr>
            <p:cNvPr id="162" name="文本框 103"/>
            <p:cNvSpPr txBox="1"/>
            <p:nvPr/>
          </p:nvSpPr>
          <p:spPr>
            <a:xfrm>
              <a:off x="6514886" y="3465217"/>
              <a:ext cx="2159680" cy="353261"/>
            </a:xfrm>
            <a:prstGeom prst="rect">
              <a:avLst/>
            </a:prstGeom>
            <a:noFill/>
          </p:spPr>
          <p:txBody>
            <a:bodyPr wrap="square" rtlCol="0">
              <a:spAutoFit/>
            </a:bodyPr>
            <a:lstStyle/>
            <a:p>
              <a:pPr algn="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163" name="组合 105"/>
          <p:cNvGrpSpPr/>
          <p:nvPr/>
        </p:nvGrpSpPr>
        <p:grpSpPr>
          <a:xfrm>
            <a:off x="2033062" y="5155754"/>
            <a:ext cx="3073651" cy="1080292"/>
            <a:chOff x="7109327" y="3179834"/>
            <a:chExt cx="1923123" cy="882511"/>
          </a:xfrm>
        </p:grpSpPr>
        <p:sp>
          <p:nvSpPr>
            <p:cNvPr id="164" name="文本框 106"/>
            <p:cNvSpPr txBox="1"/>
            <p:nvPr/>
          </p:nvSpPr>
          <p:spPr>
            <a:xfrm>
              <a:off x="7109327" y="3179834"/>
              <a:ext cx="1923123" cy="301714"/>
            </a:xfrm>
            <a:prstGeom prst="rect">
              <a:avLst/>
            </a:prstGeom>
            <a:noFill/>
          </p:spPr>
          <p:txBody>
            <a:bodyPr wrap="square" rtlCol="0">
              <a:spAutoFit/>
            </a:bodyPr>
            <a:lstStyle/>
            <a:p>
              <a:r>
                <a:rPr lang="zh-CN" altLang="en-US" dirty="0">
                  <a:solidFill>
                    <a:schemeClr val="accent1"/>
                  </a:solidFill>
                  <a:latin typeface="+mn-ea"/>
                </a:rPr>
                <a:t>在此添加标题</a:t>
              </a:r>
            </a:p>
          </p:txBody>
        </p:sp>
        <p:sp>
          <p:nvSpPr>
            <p:cNvPr id="165" name="文本框 107"/>
            <p:cNvSpPr txBox="1"/>
            <p:nvPr/>
          </p:nvSpPr>
          <p:spPr>
            <a:xfrm>
              <a:off x="7115247" y="3642983"/>
              <a:ext cx="1900656" cy="419362"/>
            </a:xfrm>
            <a:prstGeom prst="rect">
              <a:avLst/>
            </a:prstGeom>
            <a:noFill/>
          </p:spPr>
          <p:txBody>
            <a:bodyPr wrap="square" rtlCol="0">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166" name="组合 108"/>
          <p:cNvGrpSpPr/>
          <p:nvPr/>
        </p:nvGrpSpPr>
        <p:grpSpPr>
          <a:xfrm>
            <a:off x="7424559" y="5258459"/>
            <a:ext cx="3140677" cy="955383"/>
            <a:chOff x="7109327" y="3179834"/>
            <a:chExt cx="2056118" cy="616792"/>
          </a:xfrm>
        </p:grpSpPr>
        <p:sp>
          <p:nvSpPr>
            <p:cNvPr id="167" name="文本框 109"/>
            <p:cNvSpPr txBox="1"/>
            <p:nvPr/>
          </p:nvSpPr>
          <p:spPr>
            <a:xfrm>
              <a:off x="7109327" y="3179834"/>
              <a:ext cx="1923123" cy="238439"/>
            </a:xfrm>
            <a:prstGeom prst="rect">
              <a:avLst/>
            </a:prstGeom>
            <a:noFill/>
          </p:spPr>
          <p:txBody>
            <a:bodyPr wrap="square" rtlCol="0">
              <a:spAutoFit/>
            </a:bodyPr>
            <a:lstStyle/>
            <a:p>
              <a:r>
                <a:rPr lang="zh-CN" altLang="en-US" dirty="0">
                  <a:solidFill>
                    <a:schemeClr val="accent1"/>
                  </a:solidFill>
                  <a:latin typeface="+mn-ea"/>
                </a:rPr>
                <a:t>在此添加标题</a:t>
              </a:r>
            </a:p>
          </p:txBody>
        </p:sp>
        <p:sp>
          <p:nvSpPr>
            <p:cNvPr id="168" name="文本框 110"/>
            <p:cNvSpPr txBox="1"/>
            <p:nvPr/>
          </p:nvSpPr>
          <p:spPr>
            <a:xfrm>
              <a:off x="7115247" y="3465212"/>
              <a:ext cx="2050198" cy="331414"/>
            </a:xfrm>
            <a:prstGeom prst="rect">
              <a:avLst/>
            </a:prstGeom>
            <a:noFill/>
          </p:spPr>
          <p:txBody>
            <a:bodyPr wrap="square" rtlCol="0">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169" name="组合 111"/>
          <p:cNvGrpSpPr/>
          <p:nvPr/>
        </p:nvGrpSpPr>
        <p:grpSpPr>
          <a:xfrm>
            <a:off x="8101433" y="2819557"/>
            <a:ext cx="3073245" cy="946371"/>
            <a:chOff x="7109327" y="3132035"/>
            <a:chExt cx="1923123" cy="711476"/>
          </a:xfrm>
        </p:grpSpPr>
        <p:sp>
          <p:nvSpPr>
            <p:cNvPr id="170" name="文本框 112"/>
            <p:cNvSpPr txBox="1"/>
            <p:nvPr/>
          </p:nvSpPr>
          <p:spPr>
            <a:xfrm>
              <a:off x="7109327" y="3132035"/>
              <a:ext cx="1923123" cy="277662"/>
            </a:xfrm>
            <a:prstGeom prst="rect">
              <a:avLst/>
            </a:prstGeom>
            <a:noFill/>
          </p:spPr>
          <p:txBody>
            <a:bodyPr wrap="square" rtlCol="0">
              <a:spAutoFit/>
            </a:bodyPr>
            <a:lstStyle/>
            <a:p>
              <a:r>
                <a:rPr lang="zh-CN" altLang="en-US" dirty="0">
                  <a:solidFill>
                    <a:schemeClr val="accent1"/>
                  </a:solidFill>
                  <a:latin typeface="+mn-ea"/>
                </a:rPr>
                <a:t>在此添加标题</a:t>
              </a:r>
            </a:p>
          </p:txBody>
        </p:sp>
        <p:sp>
          <p:nvSpPr>
            <p:cNvPr id="171" name="文本框 113"/>
            <p:cNvSpPr txBox="1"/>
            <p:nvPr/>
          </p:nvSpPr>
          <p:spPr>
            <a:xfrm>
              <a:off x="7125621" y="3457581"/>
              <a:ext cx="1790080" cy="385930"/>
            </a:xfrm>
            <a:prstGeom prst="rect">
              <a:avLst/>
            </a:prstGeom>
            <a:noFill/>
          </p:spPr>
          <p:txBody>
            <a:bodyPr wrap="square" rtlCol="0">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grpSp>
      <p:sp>
        <p:nvSpPr>
          <p:cNvPr id="172" name="椭圆 264"/>
          <p:cNvSpPr/>
          <p:nvPr/>
        </p:nvSpPr>
        <p:spPr>
          <a:xfrm rot="1860000">
            <a:off x="6090132" y="3365517"/>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3" name="椭圆 140"/>
          <p:cNvSpPr/>
          <p:nvPr/>
        </p:nvSpPr>
        <p:spPr>
          <a:xfrm>
            <a:off x="4009534" y="222169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4" name="椭圆 141"/>
          <p:cNvSpPr/>
          <p:nvPr/>
        </p:nvSpPr>
        <p:spPr>
          <a:xfrm>
            <a:off x="4085460" y="209331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5" name="椭圆 142"/>
          <p:cNvSpPr/>
          <p:nvPr/>
        </p:nvSpPr>
        <p:spPr>
          <a:xfrm>
            <a:off x="4169298" y="196994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6" name="椭圆 143"/>
          <p:cNvSpPr/>
          <p:nvPr/>
        </p:nvSpPr>
        <p:spPr>
          <a:xfrm>
            <a:off x="4260717" y="185209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7" name="椭圆 144"/>
          <p:cNvSpPr/>
          <p:nvPr/>
        </p:nvSpPr>
        <p:spPr>
          <a:xfrm>
            <a:off x="4359355" y="174020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8" name="椭圆 145"/>
          <p:cNvSpPr/>
          <p:nvPr/>
        </p:nvSpPr>
        <p:spPr>
          <a:xfrm>
            <a:off x="4464825" y="163474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79" name="椭圆 146"/>
          <p:cNvSpPr/>
          <p:nvPr/>
        </p:nvSpPr>
        <p:spPr>
          <a:xfrm>
            <a:off x="4576709" y="153610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0" name="椭圆 147"/>
          <p:cNvSpPr/>
          <p:nvPr/>
        </p:nvSpPr>
        <p:spPr>
          <a:xfrm>
            <a:off x="4694565" y="1444684"/>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1" name="椭圆 148"/>
          <p:cNvSpPr/>
          <p:nvPr/>
        </p:nvSpPr>
        <p:spPr>
          <a:xfrm>
            <a:off x="4817929" y="1360845"/>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2" name="椭圆 149"/>
          <p:cNvSpPr/>
          <p:nvPr/>
        </p:nvSpPr>
        <p:spPr>
          <a:xfrm>
            <a:off x="4946313" y="128491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3" name="椭圆 150"/>
          <p:cNvSpPr/>
          <p:nvPr/>
        </p:nvSpPr>
        <p:spPr>
          <a:xfrm>
            <a:off x="5079212" y="121720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4" name="椭圆 151"/>
          <p:cNvSpPr/>
          <p:nvPr/>
        </p:nvSpPr>
        <p:spPr>
          <a:xfrm>
            <a:off x="5216101" y="1157966"/>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5" name="椭圆 152"/>
          <p:cNvSpPr/>
          <p:nvPr/>
        </p:nvSpPr>
        <p:spPr>
          <a:xfrm>
            <a:off x="5356439" y="110744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6" name="椭圆 153"/>
          <p:cNvSpPr/>
          <p:nvPr/>
        </p:nvSpPr>
        <p:spPr>
          <a:xfrm>
            <a:off x="5499673" y="1065828"/>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7" name="椭圆 154"/>
          <p:cNvSpPr/>
          <p:nvPr/>
        </p:nvSpPr>
        <p:spPr>
          <a:xfrm>
            <a:off x="5645236" y="103329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8" name="椭圆 155"/>
          <p:cNvSpPr/>
          <p:nvPr/>
        </p:nvSpPr>
        <p:spPr>
          <a:xfrm>
            <a:off x="5792556" y="1009958"/>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89" name="椭圆 156"/>
          <p:cNvSpPr/>
          <p:nvPr/>
        </p:nvSpPr>
        <p:spPr>
          <a:xfrm>
            <a:off x="5941050" y="995920"/>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0" name="椭圆 157"/>
          <p:cNvSpPr/>
          <p:nvPr/>
        </p:nvSpPr>
        <p:spPr>
          <a:xfrm>
            <a:off x="6090132" y="991235"/>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1" name="椭圆 158"/>
          <p:cNvSpPr/>
          <p:nvPr/>
        </p:nvSpPr>
        <p:spPr>
          <a:xfrm>
            <a:off x="6239215" y="995920"/>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2" name="椭圆 159"/>
          <p:cNvSpPr/>
          <p:nvPr/>
        </p:nvSpPr>
        <p:spPr>
          <a:xfrm>
            <a:off x="6387709" y="1009958"/>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3" name="椭圆 160"/>
          <p:cNvSpPr/>
          <p:nvPr/>
        </p:nvSpPr>
        <p:spPr>
          <a:xfrm>
            <a:off x="6535028" y="103329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4" name="椭圆 161"/>
          <p:cNvSpPr/>
          <p:nvPr/>
        </p:nvSpPr>
        <p:spPr>
          <a:xfrm>
            <a:off x="6680592" y="1065828"/>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5" name="椭圆 162"/>
          <p:cNvSpPr/>
          <p:nvPr/>
        </p:nvSpPr>
        <p:spPr>
          <a:xfrm>
            <a:off x="6823825" y="110744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6" name="椭圆 163"/>
          <p:cNvSpPr/>
          <p:nvPr/>
        </p:nvSpPr>
        <p:spPr>
          <a:xfrm>
            <a:off x="6964165" y="1157966"/>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7" name="椭圆 164"/>
          <p:cNvSpPr/>
          <p:nvPr/>
        </p:nvSpPr>
        <p:spPr>
          <a:xfrm>
            <a:off x="7101053" y="121720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8" name="椭圆 165"/>
          <p:cNvSpPr/>
          <p:nvPr/>
        </p:nvSpPr>
        <p:spPr>
          <a:xfrm>
            <a:off x="7233952" y="128491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199" name="椭圆 166"/>
          <p:cNvSpPr/>
          <p:nvPr/>
        </p:nvSpPr>
        <p:spPr>
          <a:xfrm>
            <a:off x="7362336" y="1360845"/>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0" name="椭圆 167"/>
          <p:cNvSpPr/>
          <p:nvPr/>
        </p:nvSpPr>
        <p:spPr>
          <a:xfrm>
            <a:off x="7485701" y="1444684"/>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1" name="椭圆 168"/>
          <p:cNvSpPr/>
          <p:nvPr/>
        </p:nvSpPr>
        <p:spPr>
          <a:xfrm>
            <a:off x="7603557" y="153610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2" name="椭圆 169"/>
          <p:cNvSpPr/>
          <p:nvPr/>
        </p:nvSpPr>
        <p:spPr>
          <a:xfrm>
            <a:off x="7715441" y="163473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3" name="椭圆 170"/>
          <p:cNvSpPr/>
          <p:nvPr/>
        </p:nvSpPr>
        <p:spPr>
          <a:xfrm>
            <a:off x="7820909" y="174020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4" name="椭圆 171"/>
          <p:cNvSpPr/>
          <p:nvPr/>
        </p:nvSpPr>
        <p:spPr>
          <a:xfrm>
            <a:off x="7919548" y="185209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5" name="椭圆 172"/>
          <p:cNvSpPr/>
          <p:nvPr/>
        </p:nvSpPr>
        <p:spPr>
          <a:xfrm>
            <a:off x="8010967" y="196994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6" name="椭圆 173"/>
          <p:cNvSpPr/>
          <p:nvPr/>
        </p:nvSpPr>
        <p:spPr>
          <a:xfrm>
            <a:off x="8094805" y="209331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7" name="椭圆 174"/>
          <p:cNvSpPr/>
          <p:nvPr/>
        </p:nvSpPr>
        <p:spPr>
          <a:xfrm>
            <a:off x="8170732" y="222169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8" name="椭圆 185"/>
          <p:cNvSpPr/>
          <p:nvPr/>
        </p:nvSpPr>
        <p:spPr>
          <a:xfrm>
            <a:off x="8422359" y="3810413"/>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09" name="椭圆 186"/>
          <p:cNvSpPr/>
          <p:nvPr/>
        </p:nvSpPr>
        <p:spPr>
          <a:xfrm>
            <a:off x="8389821" y="3955977"/>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0" name="椭圆 187"/>
          <p:cNvSpPr/>
          <p:nvPr/>
        </p:nvSpPr>
        <p:spPr>
          <a:xfrm>
            <a:off x="8348208" y="409921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1" name="椭圆 188"/>
          <p:cNvSpPr/>
          <p:nvPr/>
        </p:nvSpPr>
        <p:spPr>
          <a:xfrm>
            <a:off x="8297684" y="423954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2" name="椭圆 189"/>
          <p:cNvSpPr/>
          <p:nvPr/>
        </p:nvSpPr>
        <p:spPr>
          <a:xfrm>
            <a:off x="8238447" y="4376437"/>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3" name="椭圆 190"/>
          <p:cNvSpPr/>
          <p:nvPr/>
        </p:nvSpPr>
        <p:spPr>
          <a:xfrm>
            <a:off x="8170732" y="4509335"/>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4" name="椭圆 191"/>
          <p:cNvSpPr/>
          <p:nvPr/>
        </p:nvSpPr>
        <p:spPr>
          <a:xfrm>
            <a:off x="8094805" y="463772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5" name="椭圆 280"/>
          <p:cNvSpPr/>
          <p:nvPr/>
        </p:nvSpPr>
        <p:spPr>
          <a:xfrm>
            <a:off x="4085460" y="463772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6" name="椭圆 281"/>
          <p:cNvSpPr/>
          <p:nvPr/>
        </p:nvSpPr>
        <p:spPr>
          <a:xfrm>
            <a:off x="4009534" y="4509336"/>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7" name="椭圆 282"/>
          <p:cNvSpPr/>
          <p:nvPr/>
        </p:nvSpPr>
        <p:spPr>
          <a:xfrm>
            <a:off x="3941819" y="4376437"/>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8" name="椭圆 283"/>
          <p:cNvSpPr/>
          <p:nvPr/>
        </p:nvSpPr>
        <p:spPr>
          <a:xfrm>
            <a:off x="3882582" y="423954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19" name="椭圆 296"/>
          <p:cNvSpPr/>
          <p:nvPr/>
        </p:nvSpPr>
        <p:spPr>
          <a:xfrm>
            <a:off x="3832056" y="4099211"/>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20" name="椭圆 297"/>
          <p:cNvSpPr/>
          <p:nvPr/>
        </p:nvSpPr>
        <p:spPr>
          <a:xfrm>
            <a:off x="3790443" y="3955979"/>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21" name="椭圆 298"/>
          <p:cNvSpPr/>
          <p:nvPr/>
        </p:nvSpPr>
        <p:spPr>
          <a:xfrm>
            <a:off x="3757906" y="3810414"/>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22" name="椭圆 299"/>
          <p:cNvSpPr/>
          <p:nvPr/>
        </p:nvSpPr>
        <p:spPr>
          <a:xfrm>
            <a:off x="3734574" y="3663095"/>
            <a:ext cx="45708" cy="457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a:solidFill>
                <a:prstClr val="white"/>
              </a:solidFill>
            </a:endParaRPr>
          </a:p>
        </p:txBody>
      </p:sp>
      <p:sp>
        <p:nvSpPr>
          <p:cNvPr id="2" name="标题 1"/>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2000"/>
                                        <p:tgtEl>
                                          <p:spTgt spid="136"/>
                                        </p:tgtEl>
                                      </p:cBhvr>
                                    </p:animEffect>
                                    <p:anim calcmode="lin" valueType="num">
                                      <p:cBhvr>
                                        <p:cTn id="8" dur="2000" fill="hold"/>
                                        <p:tgtEl>
                                          <p:spTgt spid="136"/>
                                        </p:tgtEl>
                                        <p:attrNameLst>
                                          <p:attrName>style.rotation</p:attrName>
                                        </p:attrNameLst>
                                      </p:cBhvr>
                                      <p:tavLst>
                                        <p:tav tm="0">
                                          <p:val>
                                            <p:fltVal val="720"/>
                                          </p:val>
                                        </p:tav>
                                        <p:tav tm="100000">
                                          <p:val>
                                            <p:fltVal val="0"/>
                                          </p:val>
                                        </p:tav>
                                      </p:tavLst>
                                    </p:anim>
                                    <p:anim calcmode="lin" valueType="num">
                                      <p:cBhvr>
                                        <p:cTn id="9" dur="2000" fill="hold"/>
                                        <p:tgtEl>
                                          <p:spTgt spid="136"/>
                                        </p:tgtEl>
                                        <p:attrNameLst>
                                          <p:attrName>ppt_h</p:attrName>
                                        </p:attrNameLst>
                                      </p:cBhvr>
                                      <p:tavLst>
                                        <p:tav tm="0">
                                          <p:val>
                                            <p:fltVal val="0"/>
                                          </p:val>
                                        </p:tav>
                                        <p:tav tm="100000">
                                          <p:val>
                                            <p:strVal val="#ppt_h"/>
                                          </p:val>
                                        </p:tav>
                                      </p:tavLst>
                                    </p:anim>
                                    <p:anim calcmode="lin" valueType="num">
                                      <p:cBhvr>
                                        <p:cTn id="10" dur="2000" fill="hold"/>
                                        <p:tgtEl>
                                          <p:spTgt spid="136"/>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2000"/>
                                        <p:tgtEl>
                                          <p:spTgt spid="134"/>
                                        </p:tgtEl>
                                      </p:cBhvr>
                                    </p:animEffect>
                                    <p:anim calcmode="lin" valueType="num">
                                      <p:cBhvr>
                                        <p:cTn id="14" dur="2000" fill="hold"/>
                                        <p:tgtEl>
                                          <p:spTgt spid="134"/>
                                        </p:tgtEl>
                                        <p:attrNameLst>
                                          <p:attrName>style.rotation</p:attrName>
                                        </p:attrNameLst>
                                      </p:cBhvr>
                                      <p:tavLst>
                                        <p:tav tm="0">
                                          <p:val>
                                            <p:fltVal val="720"/>
                                          </p:val>
                                        </p:tav>
                                        <p:tav tm="100000">
                                          <p:val>
                                            <p:fltVal val="0"/>
                                          </p:val>
                                        </p:tav>
                                      </p:tavLst>
                                    </p:anim>
                                    <p:anim calcmode="lin" valueType="num">
                                      <p:cBhvr>
                                        <p:cTn id="15" dur="2000" fill="hold"/>
                                        <p:tgtEl>
                                          <p:spTgt spid="134"/>
                                        </p:tgtEl>
                                        <p:attrNameLst>
                                          <p:attrName>ppt_h</p:attrName>
                                        </p:attrNameLst>
                                      </p:cBhvr>
                                      <p:tavLst>
                                        <p:tav tm="0">
                                          <p:val>
                                            <p:fltVal val="0"/>
                                          </p:val>
                                        </p:tav>
                                        <p:tav tm="100000">
                                          <p:val>
                                            <p:strVal val="#ppt_h"/>
                                          </p:val>
                                        </p:tav>
                                      </p:tavLst>
                                    </p:anim>
                                    <p:anim calcmode="lin" valueType="num">
                                      <p:cBhvr>
                                        <p:cTn id="16" dur="2000" fill="hold"/>
                                        <p:tgtEl>
                                          <p:spTgt spid="134"/>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35"/>
                                        </p:tgtEl>
                                        <p:attrNameLst>
                                          <p:attrName>style.visibility</p:attrName>
                                        </p:attrNameLst>
                                      </p:cBhvr>
                                      <p:to>
                                        <p:strVal val="visible"/>
                                      </p:to>
                                    </p:set>
                                    <p:animEffect transition="in" filter="fade">
                                      <p:cBhvr>
                                        <p:cTn id="19" dur="2000"/>
                                        <p:tgtEl>
                                          <p:spTgt spid="135"/>
                                        </p:tgtEl>
                                      </p:cBhvr>
                                    </p:animEffect>
                                    <p:anim calcmode="lin" valueType="num">
                                      <p:cBhvr>
                                        <p:cTn id="20" dur="2000" fill="hold"/>
                                        <p:tgtEl>
                                          <p:spTgt spid="135"/>
                                        </p:tgtEl>
                                        <p:attrNameLst>
                                          <p:attrName>style.rotation</p:attrName>
                                        </p:attrNameLst>
                                      </p:cBhvr>
                                      <p:tavLst>
                                        <p:tav tm="0">
                                          <p:val>
                                            <p:fltVal val="720"/>
                                          </p:val>
                                        </p:tav>
                                        <p:tav tm="100000">
                                          <p:val>
                                            <p:fltVal val="0"/>
                                          </p:val>
                                        </p:tav>
                                      </p:tavLst>
                                    </p:anim>
                                    <p:anim calcmode="lin" valueType="num">
                                      <p:cBhvr>
                                        <p:cTn id="21" dur="2000" fill="hold"/>
                                        <p:tgtEl>
                                          <p:spTgt spid="135"/>
                                        </p:tgtEl>
                                        <p:attrNameLst>
                                          <p:attrName>ppt_h</p:attrName>
                                        </p:attrNameLst>
                                      </p:cBhvr>
                                      <p:tavLst>
                                        <p:tav tm="0">
                                          <p:val>
                                            <p:fltVal val="0"/>
                                          </p:val>
                                        </p:tav>
                                        <p:tav tm="100000">
                                          <p:val>
                                            <p:strVal val="#ppt_h"/>
                                          </p:val>
                                        </p:tav>
                                      </p:tavLst>
                                    </p:anim>
                                    <p:anim calcmode="lin" valueType="num">
                                      <p:cBhvr>
                                        <p:cTn id="22" dur="2000" fill="hold"/>
                                        <p:tgtEl>
                                          <p:spTgt spid="135"/>
                                        </p:tgtEl>
                                        <p:attrNameLst>
                                          <p:attrName>ppt_w</p:attrName>
                                        </p:attrNameLst>
                                      </p:cBhvr>
                                      <p:tavLst>
                                        <p:tav tm="0">
                                          <p:val>
                                            <p:fltVal val="0"/>
                                          </p:val>
                                        </p:tav>
                                        <p:tav tm="100000">
                                          <p:val>
                                            <p:strVal val="#ppt_w"/>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55"/>
                                        </p:tgtEl>
                                        <p:attrNameLst>
                                          <p:attrName>style.visibility</p:attrName>
                                        </p:attrNameLst>
                                      </p:cBhvr>
                                      <p:to>
                                        <p:strVal val="visible"/>
                                      </p:to>
                                    </p:set>
                                    <p:animEffect transition="in" filter="fade">
                                      <p:cBhvr>
                                        <p:cTn id="26" dur="1000"/>
                                        <p:tgtEl>
                                          <p:spTgt spid="155"/>
                                        </p:tgtEl>
                                      </p:cBhvr>
                                    </p:animEffect>
                                    <p:anim calcmode="lin" valueType="num">
                                      <p:cBhvr>
                                        <p:cTn id="27" dur="1000" fill="hold"/>
                                        <p:tgtEl>
                                          <p:spTgt spid="155"/>
                                        </p:tgtEl>
                                        <p:attrNameLst>
                                          <p:attrName>ppt_x</p:attrName>
                                        </p:attrNameLst>
                                      </p:cBhvr>
                                      <p:tavLst>
                                        <p:tav tm="0">
                                          <p:val>
                                            <p:strVal val="#ppt_x"/>
                                          </p:val>
                                        </p:tav>
                                        <p:tav tm="100000">
                                          <p:val>
                                            <p:strVal val="#ppt_x"/>
                                          </p:val>
                                        </p:tav>
                                      </p:tavLst>
                                    </p:anim>
                                    <p:anim calcmode="lin" valueType="num">
                                      <p:cBhvr>
                                        <p:cTn id="28" dur="1000" fill="hold"/>
                                        <p:tgtEl>
                                          <p:spTgt spid="15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1"/>
                                        </p:tgtEl>
                                        <p:attrNameLst>
                                          <p:attrName>style.visibility</p:attrName>
                                        </p:attrNameLst>
                                      </p:cBhvr>
                                      <p:to>
                                        <p:strVal val="visible"/>
                                      </p:to>
                                    </p:set>
                                    <p:animEffect transition="in" filter="fade">
                                      <p:cBhvr>
                                        <p:cTn id="31" dur="1000"/>
                                        <p:tgtEl>
                                          <p:spTgt spid="141"/>
                                        </p:tgtEl>
                                      </p:cBhvr>
                                    </p:animEffect>
                                    <p:anim calcmode="lin" valueType="num">
                                      <p:cBhvr>
                                        <p:cTn id="32" dur="1000" fill="hold"/>
                                        <p:tgtEl>
                                          <p:spTgt spid="141"/>
                                        </p:tgtEl>
                                        <p:attrNameLst>
                                          <p:attrName>ppt_x</p:attrName>
                                        </p:attrNameLst>
                                      </p:cBhvr>
                                      <p:tavLst>
                                        <p:tav tm="0">
                                          <p:val>
                                            <p:strVal val="#ppt_x"/>
                                          </p:val>
                                        </p:tav>
                                        <p:tav tm="100000">
                                          <p:val>
                                            <p:strVal val="#ppt_x"/>
                                          </p:val>
                                        </p:tav>
                                      </p:tavLst>
                                    </p:anim>
                                    <p:anim calcmode="lin" valueType="num">
                                      <p:cBhvr>
                                        <p:cTn id="33" dur="1000" fill="hold"/>
                                        <p:tgtEl>
                                          <p:spTgt spid="14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2"/>
                                        </p:tgtEl>
                                        <p:attrNameLst>
                                          <p:attrName>style.visibility</p:attrName>
                                        </p:attrNameLst>
                                      </p:cBhvr>
                                      <p:to>
                                        <p:strVal val="visible"/>
                                      </p:to>
                                    </p:set>
                                    <p:animEffect transition="in" filter="fade">
                                      <p:cBhvr>
                                        <p:cTn id="36" dur="1000"/>
                                        <p:tgtEl>
                                          <p:spTgt spid="152"/>
                                        </p:tgtEl>
                                      </p:cBhvr>
                                    </p:animEffect>
                                    <p:anim calcmode="lin" valueType="num">
                                      <p:cBhvr>
                                        <p:cTn id="37" dur="1000" fill="hold"/>
                                        <p:tgtEl>
                                          <p:spTgt spid="152"/>
                                        </p:tgtEl>
                                        <p:attrNameLst>
                                          <p:attrName>ppt_x</p:attrName>
                                        </p:attrNameLst>
                                      </p:cBhvr>
                                      <p:tavLst>
                                        <p:tav tm="0">
                                          <p:val>
                                            <p:strVal val="#ppt_x"/>
                                          </p:val>
                                        </p:tav>
                                        <p:tav tm="100000">
                                          <p:val>
                                            <p:strVal val="#ppt_x"/>
                                          </p:val>
                                        </p:tav>
                                      </p:tavLst>
                                    </p:anim>
                                    <p:anim calcmode="lin" valueType="num">
                                      <p:cBhvr>
                                        <p:cTn id="38" dur="1000" fill="hold"/>
                                        <p:tgtEl>
                                          <p:spTgt spid="15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46"/>
                                        </p:tgtEl>
                                        <p:attrNameLst>
                                          <p:attrName>style.visibility</p:attrName>
                                        </p:attrNameLst>
                                      </p:cBhvr>
                                      <p:to>
                                        <p:strVal val="visible"/>
                                      </p:to>
                                    </p:set>
                                    <p:animEffect transition="in" filter="fade">
                                      <p:cBhvr>
                                        <p:cTn id="41" dur="1000"/>
                                        <p:tgtEl>
                                          <p:spTgt spid="146"/>
                                        </p:tgtEl>
                                      </p:cBhvr>
                                    </p:animEffect>
                                    <p:anim calcmode="lin" valueType="num">
                                      <p:cBhvr>
                                        <p:cTn id="42" dur="1000" fill="hold"/>
                                        <p:tgtEl>
                                          <p:spTgt spid="146"/>
                                        </p:tgtEl>
                                        <p:attrNameLst>
                                          <p:attrName>ppt_x</p:attrName>
                                        </p:attrNameLst>
                                      </p:cBhvr>
                                      <p:tavLst>
                                        <p:tav tm="0">
                                          <p:val>
                                            <p:strVal val="#ppt_x"/>
                                          </p:val>
                                        </p:tav>
                                        <p:tav tm="100000">
                                          <p:val>
                                            <p:strVal val="#ppt_x"/>
                                          </p:val>
                                        </p:tav>
                                      </p:tavLst>
                                    </p:anim>
                                    <p:anim calcmode="lin" valueType="num">
                                      <p:cBhvr>
                                        <p:cTn id="43" dur="1000" fill="hold"/>
                                        <p:tgtEl>
                                          <p:spTgt spid="146"/>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47" presetClass="entr" presetSubtype="0" fill="hold" nodeType="afterEffect">
                                  <p:stCondLst>
                                    <p:cond delay="0"/>
                                  </p:stCondLst>
                                  <p:childTnLst>
                                    <p:set>
                                      <p:cBhvr>
                                        <p:cTn id="46" dur="1" fill="hold">
                                          <p:stCondLst>
                                            <p:cond delay="0"/>
                                          </p:stCondLst>
                                        </p:cTn>
                                        <p:tgtEl>
                                          <p:spTgt spid="163"/>
                                        </p:tgtEl>
                                        <p:attrNameLst>
                                          <p:attrName>style.visibility</p:attrName>
                                        </p:attrNameLst>
                                      </p:cBhvr>
                                      <p:to>
                                        <p:strVal val="visible"/>
                                      </p:to>
                                    </p:set>
                                    <p:animEffect transition="in" filter="fade">
                                      <p:cBhvr>
                                        <p:cTn id="47" dur="1000"/>
                                        <p:tgtEl>
                                          <p:spTgt spid="163"/>
                                        </p:tgtEl>
                                      </p:cBhvr>
                                    </p:animEffect>
                                    <p:anim calcmode="lin" valueType="num">
                                      <p:cBhvr>
                                        <p:cTn id="48" dur="1000" fill="hold"/>
                                        <p:tgtEl>
                                          <p:spTgt spid="163"/>
                                        </p:tgtEl>
                                        <p:attrNameLst>
                                          <p:attrName>ppt_x</p:attrName>
                                        </p:attrNameLst>
                                      </p:cBhvr>
                                      <p:tavLst>
                                        <p:tav tm="0">
                                          <p:val>
                                            <p:strVal val="#ppt_x"/>
                                          </p:val>
                                        </p:tav>
                                        <p:tav tm="100000">
                                          <p:val>
                                            <p:strVal val="#ppt_x"/>
                                          </p:val>
                                        </p:tav>
                                      </p:tavLst>
                                    </p:anim>
                                    <p:anim calcmode="lin" valueType="num">
                                      <p:cBhvr>
                                        <p:cTn id="49" dur="1000" fill="hold"/>
                                        <p:tgtEl>
                                          <p:spTgt spid="163"/>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160"/>
                                        </p:tgtEl>
                                        <p:attrNameLst>
                                          <p:attrName>style.visibility</p:attrName>
                                        </p:attrNameLst>
                                      </p:cBhvr>
                                      <p:to>
                                        <p:strVal val="visible"/>
                                      </p:to>
                                    </p:set>
                                    <p:animEffect transition="in" filter="fade">
                                      <p:cBhvr>
                                        <p:cTn id="52" dur="1000"/>
                                        <p:tgtEl>
                                          <p:spTgt spid="160"/>
                                        </p:tgtEl>
                                      </p:cBhvr>
                                    </p:animEffect>
                                    <p:anim calcmode="lin" valueType="num">
                                      <p:cBhvr>
                                        <p:cTn id="53" dur="1000" fill="hold"/>
                                        <p:tgtEl>
                                          <p:spTgt spid="160"/>
                                        </p:tgtEl>
                                        <p:attrNameLst>
                                          <p:attrName>ppt_x</p:attrName>
                                        </p:attrNameLst>
                                      </p:cBhvr>
                                      <p:tavLst>
                                        <p:tav tm="0">
                                          <p:val>
                                            <p:strVal val="#ppt_x"/>
                                          </p:val>
                                        </p:tav>
                                        <p:tav tm="100000">
                                          <p:val>
                                            <p:strVal val="#ppt_x"/>
                                          </p:val>
                                        </p:tav>
                                      </p:tavLst>
                                    </p:anim>
                                    <p:anim calcmode="lin" valueType="num">
                                      <p:cBhvr>
                                        <p:cTn id="54" dur="1000" fill="hold"/>
                                        <p:tgtEl>
                                          <p:spTgt spid="160"/>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69"/>
                                        </p:tgtEl>
                                        <p:attrNameLst>
                                          <p:attrName>style.visibility</p:attrName>
                                        </p:attrNameLst>
                                      </p:cBhvr>
                                      <p:to>
                                        <p:strVal val="visible"/>
                                      </p:to>
                                    </p:set>
                                    <p:animEffect transition="in" filter="fade">
                                      <p:cBhvr>
                                        <p:cTn id="57" dur="1000"/>
                                        <p:tgtEl>
                                          <p:spTgt spid="169"/>
                                        </p:tgtEl>
                                      </p:cBhvr>
                                    </p:animEffect>
                                    <p:anim calcmode="lin" valueType="num">
                                      <p:cBhvr>
                                        <p:cTn id="58" dur="1000" fill="hold"/>
                                        <p:tgtEl>
                                          <p:spTgt spid="169"/>
                                        </p:tgtEl>
                                        <p:attrNameLst>
                                          <p:attrName>ppt_x</p:attrName>
                                        </p:attrNameLst>
                                      </p:cBhvr>
                                      <p:tavLst>
                                        <p:tav tm="0">
                                          <p:val>
                                            <p:strVal val="#ppt_x"/>
                                          </p:val>
                                        </p:tav>
                                        <p:tav tm="100000">
                                          <p:val>
                                            <p:strVal val="#ppt_x"/>
                                          </p:val>
                                        </p:tav>
                                      </p:tavLst>
                                    </p:anim>
                                    <p:anim calcmode="lin" valueType="num">
                                      <p:cBhvr>
                                        <p:cTn id="59" dur="1000" fill="hold"/>
                                        <p:tgtEl>
                                          <p:spTgt spid="169"/>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166"/>
                                        </p:tgtEl>
                                        <p:attrNameLst>
                                          <p:attrName>style.visibility</p:attrName>
                                        </p:attrNameLst>
                                      </p:cBhvr>
                                      <p:to>
                                        <p:strVal val="visible"/>
                                      </p:to>
                                    </p:set>
                                    <p:animEffect transition="in" filter="fade">
                                      <p:cBhvr>
                                        <p:cTn id="62" dur="1000"/>
                                        <p:tgtEl>
                                          <p:spTgt spid="166"/>
                                        </p:tgtEl>
                                      </p:cBhvr>
                                    </p:animEffect>
                                    <p:anim calcmode="lin" valueType="num">
                                      <p:cBhvr>
                                        <p:cTn id="63" dur="1000" fill="hold"/>
                                        <p:tgtEl>
                                          <p:spTgt spid="166"/>
                                        </p:tgtEl>
                                        <p:attrNameLst>
                                          <p:attrName>ppt_x</p:attrName>
                                        </p:attrNameLst>
                                      </p:cBhvr>
                                      <p:tavLst>
                                        <p:tav tm="0">
                                          <p:val>
                                            <p:strVal val="#ppt_x"/>
                                          </p:val>
                                        </p:tav>
                                        <p:tav tm="100000">
                                          <p:val>
                                            <p:strVal val="#ppt_x"/>
                                          </p:val>
                                        </p:tav>
                                      </p:tavLst>
                                    </p:anim>
                                    <p:anim calcmode="lin" valueType="num">
                                      <p:cBhvr>
                                        <p:cTn id="64"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01318" y="1651775"/>
            <a:ext cx="2856084" cy="4310847"/>
            <a:chOff x="224856" y="1238483"/>
            <a:chExt cx="2142621" cy="3233977"/>
          </a:xfrm>
        </p:grpSpPr>
        <p:cxnSp>
          <p:nvCxnSpPr>
            <p:cNvPr id="2" name="直接连接符 1"/>
            <p:cNvCxnSpPr/>
            <p:nvPr/>
          </p:nvCxnSpPr>
          <p:spPr>
            <a:xfrm>
              <a:off x="474555" y="2294853"/>
              <a:ext cx="1745751"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74555" y="3423772"/>
              <a:ext cx="1745751"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24856" y="1238483"/>
              <a:ext cx="2132620" cy="974643"/>
              <a:chOff x="8636122" y="1965859"/>
              <a:chExt cx="2682646" cy="1223318"/>
            </a:xfrm>
          </p:grpSpPr>
          <p:sp>
            <p:nvSpPr>
              <p:cNvPr id="5" name="文本框 11"/>
              <p:cNvSpPr txBox="1"/>
              <p:nvPr/>
            </p:nvSpPr>
            <p:spPr>
              <a:xfrm>
                <a:off x="8636122" y="1965859"/>
                <a:ext cx="1646164" cy="344504"/>
              </a:xfrm>
              <a:prstGeom prst="rect">
                <a:avLst/>
              </a:prstGeom>
              <a:noFill/>
            </p:spPr>
            <p:txBody>
              <a:bodyPr wrap="square" rtlCol="0">
                <a:spAutoFit/>
              </a:bodyPr>
              <a:lstStyle/>
              <a:p>
                <a:pPr algn="ctr"/>
                <a:r>
                  <a:rPr lang="zh-CN" altLang="en-US" sz="2665" b="1"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6" name="文本框 12"/>
              <p:cNvSpPr txBox="1"/>
              <p:nvPr/>
            </p:nvSpPr>
            <p:spPr>
              <a:xfrm>
                <a:off x="8872836" y="2273941"/>
                <a:ext cx="2445932" cy="915236"/>
              </a:xfrm>
              <a:prstGeom prst="rect">
                <a:avLst/>
              </a:prstGeom>
              <a:noFill/>
            </p:spPr>
            <p:txBody>
              <a:bodyPr wrap="square"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4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375316" y="2355726"/>
              <a:ext cx="1974445" cy="947081"/>
              <a:chOff x="8835092" y="2114253"/>
              <a:chExt cx="2483676" cy="1188713"/>
            </a:xfrm>
          </p:grpSpPr>
          <p:sp>
            <p:nvSpPr>
              <p:cNvPr id="8" name="文本框 14"/>
              <p:cNvSpPr txBox="1"/>
              <p:nvPr/>
            </p:nvSpPr>
            <p:spPr>
              <a:xfrm>
                <a:off x="8835092" y="2114253"/>
                <a:ext cx="1248229" cy="344500"/>
              </a:xfrm>
              <a:prstGeom prst="rect">
                <a:avLst/>
              </a:prstGeom>
              <a:noFill/>
            </p:spPr>
            <p:txBody>
              <a:bodyPr wrap="square" rtlCol="0">
                <a:spAutoFit/>
              </a:bodyPr>
              <a:lstStyle/>
              <a:p>
                <a:pPr algn="ctr"/>
                <a:r>
                  <a:rPr lang="zh-CN" altLang="en-US" sz="2665" b="1"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9" name="文本框 15"/>
              <p:cNvSpPr txBox="1"/>
              <p:nvPr/>
            </p:nvSpPr>
            <p:spPr>
              <a:xfrm>
                <a:off x="8872836" y="2387739"/>
                <a:ext cx="2445932" cy="915227"/>
              </a:xfrm>
              <a:prstGeom prst="rect">
                <a:avLst/>
              </a:prstGeom>
              <a:noFill/>
            </p:spPr>
            <p:txBody>
              <a:bodyPr wrap="square"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4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92955" y="3489963"/>
              <a:ext cx="1974522" cy="982497"/>
              <a:chOff x="8847576" y="2069829"/>
              <a:chExt cx="2483773" cy="1233174"/>
            </a:xfrm>
          </p:grpSpPr>
          <p:sp>
            <p:nvSpPr>
              <p:cNvPr id="11" name="文本框 17"/>
              <p:cNvSpPr txBox="1"/>
              <p:nvPr/>
            </p:nvSpPr>
            <p:spPr>
              <a:xfrm>
                <a:off x="8847576" y="2069829"/>
                <a:ext cx="1248229" cy="344503"/>
              </a:xfrm>
              <a:prstGeom prst="rect">
                <a:avLst/>
              </a:prstGeom>
              <a:noFill/>
            </p:spPr>
            <p:txBody>
              <a:bodyPr wrap="square" rtlCol="0">
                <a:spAutoFit/>
              </a:bodyPr>
              <a:lstStyle/>
              <a:p>
                <a:pPr algn="ctr"/>
                <a:r>
                  <a:rPr lang="zh-CN" altLang="en-US" sz="2665" b="1"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2" name="文本框 18"/>
              <p:cNvSpPr txBox="1"/>
              <p:nvPr/>
            </p:nvSpPr>
            <p:spPr>
              <a:xfrm>
                <a:off x="8885416" y="2387768"/>
                <a:ext cx="2445933" cy="915235"/>
              </a:xfrm>
              <a:prstGeom prst="rect">
                <a:avLst/>
              </a:prstGeom>
              <a:noFill/>
            </p:spPr>
            <p:txBody>
              <a:bodyPr wrap="square"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4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46" name="组合 45"/>
          <p:cNvGrpSpPr/>
          <p:nvPr/>
        </p:nvGrpSpPr>
        <p:grpSpPr>
          <a:xfrm>
            <a:off x="3465044" y="1868365"/>
            <a:ext cx="2470882" cy="3900623"/>
            <a:chOff x="2598269" y="1400968"/>
            <a:chExt cx="1853644" cy="2926229"/>
          </a:xfrm>
        </p:grpSpPr>
        <p:grpSp>
          <p:nvGrpSpPr>
            <p:cNvPr id="13" name="组合 12"/>
            <p:cNvGrpSpPr/>
            <p:nvPr/>
          </p:nvGrpSpPr>
          <p:grpSpPr>
            <a:xfrm>
              <a:off x="2598269" y="2930863"/>
              <a:ext cx="1853644" cy="1396334"/>
              <a:chOff x="3474720" y="4038600"/>
              <a:chExt cx="2331720" cy="1752600"/>
            </a:xfrm>
          </p:grpSpPr>
          <p:sp>
            <p:nvSpPr>
              <p:cNvPr id="14" name="文本框 19"/>
              <p:cNvSpPr txBox="1"/>
              <p:nvPr/>
            </p:nvSpPr>
            <p:spPr>
              <a:xfrm>
                <a:off x="3987799" y="475822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5" name="文本框 20"/>
              <p:cNvSpPr txBox="1"/>
              <p:nvPr/>
            </p:nvSpPr>
            <p:spPr>
              <a:xfrm>
                <a:off x="3987799" y="529908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6" name="文本框 21"/>
              <p:cNvSpPr txBox="1"/>
              <p:nvPr/>
            </p:nvSpPr>
            <p:spPr>
              <a:xfrm>
                <a:off x="3987799" y="421736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n w="12700">
                    <a:solidFill>
                      <a:schemeClr val="tx2">
                        <a:satMod val="155000"/>
                      </a:schemeClr>
                    </a:solidFill>
                    <a:prstDash val="solid"/>
                  </a:ln>
                  <a:solidFill>
                    <a:schemeClr val="tx1">
                      <a:lumMod val="50000"/>
                      <a:lumOff val="50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2598269" y="1400968"/>
              <a:ext cx="1853644" cy="1529897"/>
              <a:chOff x="3569970" y="1908810"/>
              <a:chExt cx="2331720" cy="1920240"/>
            </a:xfrm>
          </p:grpSpPr>
          <p:sp>
            <p:nvSpPr>
              <p:cNvPr id="35" name="矩形 34"/>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accent1"/>
              </a:solidFill>
              <a:ln>
                <a:noFill/>
              </a:ln>
            </p:spPr>
            <p:txBody>
              <a:bodyPr vert="horz" wrap="square" lIns="121888" tIns="60944" rIns="121888" bIns="60944" numCol="1" anchor="t" anchorCtr="0" compatLnSpc="1"/>
              <a:lstStyle/>
              <a:p>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文本框 47"/>
              <p:cNvSpPr txBox="1"/>
              <p:nvPr/>
            </p:nvSpPr>
            <p:spPr>
              <a:xfrm>
                <a:off x="4111716" y="3381327"/>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grpSp>
      </p:grpSp>
      <p:grpSp>
        <p:nvGrpSpPr>
          <p:cNvPr id="48" name="组合 47"/>
          <p:cNvGrpSpPr/>
          <p:nvPr/>
        </p:nvGrpSpPr>
        <p:grpSpPr>
          <a:xfrm>
            <a:off x="9137578" y="1868365"/>
            <a:ext cx="2478956" cy="3900623"/>
            <a:chOff x="6853777" y="1400968"/>
            <a:chExt cx="1859701" cy="2926229"/>
          </a:xfrm>
        </p:grpSpPr>
        <p:grpSp>
          <p:nvGrpSpPr>
            <p:cNvPr id="27" name="组合 26"/>
            <p:cNvGrpSpPr/>
            <p:nvPr/>
          </p:nvGrpSpPr>
          <p:grpSpPr>
            <a:xfrm>
              <a:off x="6853777" y="2930863"/>
              <a:ext cx="1853644" cy="1396334"/>
              <a:chOff x="3474720" y="4038600"/>
              <a:chExt cx="2331720" cy="1752600"/>
            </a:xfrm>
          </p:grpSpPr>
          <p:sp>
            <p:nvSpPr>
              <p:cNvPr id="28" name="文本框 37"/>
              <p:cNvSpPr txBox="1"/>
              <p:nvPr/>
            </p:nvSpPr>
            <p:spPr>
              <a:xfrm>
                <a:off x="3987799" y="475822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9" name="文本框 38"/>
              <p:cNvSpPr txBox="1"/>
              <p:nvPr/>
            </p:nvSpPr>
            <p:spPr>
              <a:xfrm>
                <a:off x="3987799" y="529908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30" name="文本框 39"/>
              <p:cNvSpPr txBox="1"/>
              <p:nvPr/>
            </p:nvSpPr>
            <p:spPr>
              <a:xfrm>
                <a:off x="3987799" y="421736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6859834" y="1400968"/>
              <a:ext cx="1853644" cy="1529897"/>
              <a:chOff x="9025890" y="1908810"/>
              <a:chExt cx="2331720" cy="1920240"/>
            </a:xfrm>
          </p:grpSpPr>
          <p:sp>
            <p:nvSpPr>
              <p:cNvPr id="42" name="矩形 41"/>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accent3"/>
              </a:solidFill>
              <a:ln>
                <a:noFill/>
              </a:ln>
            </p:spPr>
            <p:txBody>
              <a:bodyPr vert="horz" wrap="square" lIns="121888" tIns="60944" rIns="121888" bIns="60944" numCol="1" anchor="t" anchorCtr="0" compatLnSpc="1"/>
              <a:lstStyle/>
              <a:p>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文本框 49"/>
              <p:cNvSpPr txBox="1"/>
              <p:nvPr/>
            </p:nvSpPr>
            <p:spPr>
              <a:xfrm>
                <a:off x="9567636" y="3381327"/>
                <a:ext cx="1248229" cy="357303"/>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grpSp>
      </p:grpSp>
      <p:grpSp>
        <p:nvGrpSpPr>
          <p:cNvPr id="47" name="组合 46"/>
          <p:cNvGrpSpPr/>
          <p:nvPr/>
        </p:nvGrpSpPr>
        <p:grpSpPr>
          <a:xfrm>
            <a:off x="6291219" y="1868365"/>
            <a:ext cx="2487031" cy="3900623"/>
            <a:chOff x="4718451" y="1400968"/>
            <a:chExt cx="1865759" cy="2926229"/>
          </a:xfrm>
        </p:grpSpPr>
        <p:grpSp>
          <p:nvGrpSpPr>
            <p:cNvPr id="20" name="组合 19"/>
            <p:cNvGrpSpPr/>
            <p:nvPr/>
          </p:nvGrpSpPr>
          <p:grpSpPr>
            <a:xfrm>
              <a:off x="4718451" y="2930863"/>
              <a:ext cx="1853644" cy="1396334"/>
              <a:chOff x="3474720" y="4038600"/>
              <a:chExt cx="2331720" cy="1752600"/>
            </a:xfrm>
          </p:grpSpPr>
          <p:sp>
            <p:nvSpPr>
              <p:cNvPr id="21" name="文本框 30"/>
              <p:cNvSpPr txBox="1"/>
              <p:nvPr/>
            </p:nvSpPr>
            <p:spPr>
              <a:xfrm>
                <a:off x="3987799" y="475822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2" name="文本框 31"/>
              <p:cNvSpPr txBox="1"/>
              <p:nvPr/>
            </p:nvSpPr>
            <p:spPr>
              <a:xfrm>
                <a:off x="3987799" y="529908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3" name="文本框 32"/>
              <p:cNvSpPr txBox="1"/>
              <p:nvPr/>
            </p:nvSpPr>
            <p:spPr>
              <a:xfrm>
                <a:off x="3987799" y="421736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4730566" y="1400968"/>
              <a:ext cx="1853644" cy="1529897"/>
              <a:chOff x="6252210" y="1908810"/>
              <a:chExt cx="2331720" cy="1920240"/>
            </a:xfrm>
          </p:grpSpPr>
          <p:sp>
            <p:nvSpPr>
              <p:cNvPr id="39" name="矩形 38"/>
              <p:cNvSpPr/>
              <p:nvPr/>
            </p:nvSpPr>
            <p:spPr>
              <a:xfrm>
                <a:off x="6252210" y="1908810"/>
                <a:ext cx="2331720" cy="192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solidFill>
                  <a:latin typeface="微软雅黑" panose="020B0503020204020204" pitchFamily="34" charset="-122"/>
                  <a:ea typeface="微软雅黑" panose="020B0503020204020204" pitchFamily="34" charset="-122"/>
                </a:endParaRPr>
              </a:p>
            </p:txBody>
          </p:sp>
          <p:sp>
            <p:nvSpPr>
              <p:cNvPr id="40" name="文本框 48"/>
              <p:cNvSpPr txBox="1"/>
              <p:nvPr/>
            </p:nvSpPr>
            <p:spPr>
              <a:xfrm>
                <a:off x="6793956" y="3381327"/>
                <a:ext cx="1248229" cy="357303"/>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865" dirty="0">
                    <a:solidFill>
                      <a:schemeClr val="bg1"/>
                    </a:solidFill>
                    <a:latin typeface="微软雅黑" panose="020B0503020204020204" pitchFamily="34" charset="-122"/>
                    <a:ea typeface="微软雅黑" panose="020B0503020204020204" pitchFamily="34" charset="-122"/>
                  </a:rPr>
                  <a:t>添加标题</a:t>
                </a:r>
              </a:p>
            </p:txBody>
          </p:sp>
        </p:grpSp>
        <p:sp>
          <p:nvSpPr>
            <p:cNvPr id="45" name="Freeform 73"/>
            <p:cNvSpPr>
              <a:spLocks noEditPoints="1"/>
            </p:cNvSpPr>
            <p:nvPr/>
          </p:nvSpPr>
          <p:spPr bwMode="auto">
            <a:xfrm>
              <a:off x="5333322" y="1722488"/>
              <a:ext cx="648132" cy="665262"/>
            </a:xfrm>
            <a:custGeom>
              <a:avLst/>
              <a:gdLst>
                <a:gd name="T0" fmla="*/ 437 w 437"/>
                <a:gd name="T1" fmla="*/ 191 h 447"/>
                <a:gd name="T2" fmla="*/ 412 w 437"/>
                <a:gd name="T3" fmla="*/ 291 h 447"/>
                <a:gd name="T4" fmla="*/ 322 w 437"/>
                <a:gd name="T5" fmla="*/ 342 h 447"/>
                <a:gd name="T6" fmla="*/ 284 w 437"/>
                <a:gd name="T7" fmla="*/ 330 h 447"/>
                <a:gd name="T8" fmla="*/ 267 w 437"/>
                <a:gd name="T9" fmla="*/ 310 h 447"/>
                <a:gd name="T10" fmla="*/ 205 w 437"/>
                <a:gd name="T11" fmla="*/ 340 h 447"/>
                <a:gd name="T12" fmla="*/ 138 w 437"/>
                <a:gd name="T13" fmla="*/ 309 h 447"/>
                <a:gd name="T14" fmla="*/ 115 w 437"/>
                <a:gd name="T15" fmla="*/ 231 h 447"/>
                <a:gd name="T16" fmla="*/ 142 w 437"/>
                <a:gd name="T17" fmla="*/ 150 h 447"/>
                <a:gd name="T18" fmla="*/ 219 w 437"/>
                <a:gd name="T19" fmla="*/ 115 h 447"/>
                <a:gd name="T20" fmla="*/ 269 w 437"/>
                <a:gd name="T21" fmla="*/ 135 h 447"/>
                <a:gd name="T22" fmla="*/ 273 w 437"/>
                <a:gd name="T23" fmla="*/ 121 h 447"/>
                <a:gd name="T24" fmla="*/ 320 w 437"/>
                <a:gd name="T25" fmla="*/ 121 h 447"/>
                <a:gd name="T26" fmla="*/ 310 w 437"/>
                <a:gd name="T27" fmla="*/ 263 h 447"/>
                <a:gd name="T28" fmla="*/ 315 w 437"/>
                <a:gd name="T29" fmla="*/ 287 h 447"/>
                <a:gd name="T30" fmla="*/ 326 w 437"/>
                <a:gd name="T31" fmla="*/ 291 h 447"/>
                <a:gd name="T32" fmla="*/ 382 w 437"/>
                <a:gd name="T33" fmla="*/ 191 h 447"/>
                <a:gd name="T34" fmla="*/ 345 w 437"/>
                <a:gd name="T35" fmla="*/ 94 h 447"/>
                <a:gd name="T36" fmla="*/ 230 w 437"/>
                <a:gd name="T37" fmla="*/ 52 h 447"/>
                <a:gd name="T38" fmla="*/ 113 w 437"/>
                <a:gd name="T39" fmla="*/ 94 h 447"/>
                <a:gd name="T40" fmla="*/ 57 w 437"/>
                <a:gd name="T41" fmla="*/ 229 h 447"/>
                <a:gd name="T42" fmla="*/ 104 w 437"/>
                <a:gd name="T43" fmla="*/ 351 h 447"/>
                <a:gd name="T44" fmla="*/ 217 w 437"/>
                <a:gd name="T45" fmla="*/ 395 h 447"/>
                <a:gd name="T46" fmla="*/ 349 w 437"/>
                <a:gd name="T47" fmla="*/ 370 h 447"/>
                <a:gd name="T48" fmla="*/ 357 w 437"/>
                <a:gd name="T49" fmla="*/ 366 h 447"/>
                <a:gd name="T50" fmla="*/ 357 w 437"/>
                <a:gd name="T51" fmla="*/ 419 h 447"/>
                <a:gd name="T52" fmla="*/ 354 w 437"/>
                <a:gd name="T53" fmla="*/ 420 h 447"/>
                <a:gd name="T54" fmla="*/ 216 w 437"/>
                <a:gd name="T55" fmla="*/ 447 h 447"/>
                <a:gd name="T56" fmla="*/ 68 w 437"/>
                <a:gd name="T57" fmla="*/ 394 h 447"/>
                <a:gd name="T58" fmla="*/ 0 w 437"/>
                <a:gd name="T59" fmla="*/ 225 h 447"/>
                <a:gd name="T60" fmla="*/ 64 w 437"/>
                <a:gd name="T61" fmla="*/ 63 h 447"/>
                <a:gd name="T62" fmla="*/ 137 w 437"/>
                <a:gd name="T63" fmla="*/ 17 h 447"/>
                <a:gd name="T64" fmla="*/ 230 w 437"/>
                <a:gd name="T65" fmla="*/ 0 h 447"/>
                <a:gd name="T66" fmla="*/ 386 w 437"/>
                <a:gd name="T67" fmla="*/ 58 h 447"/>
                <a:gd name="T68" fmla="*/ 423 w 437"/>
                <a:gd name="T69" fmla="*/ 115 h 447"/>
                <a:gd name="T70" fmla="*/ 437 w 437"/>
                <a:gd name="T71" fmla="*/ 191 h 447"/>
                <a:gd name="T72" fmla="*/ 250 w 437"/>
                <a:gd name="T73" fmla="*/ 267 h 447"/>
                <a:gd name="T74" fmla="*/ 260 w 437"/>
                <a:gd name="T75" fmla="*/ 221 h 447"/>
                <a:gd name="T76" fmla="*/ 251 w 437"/>
                <a:gd name="T77" fmla="*/ 180 h 447"/>
                <a:gd name="T78" fmla="*/ 218 w 437"/>
                <a:gd name="T79" fmla="*/ 164 h 447"/>
                <a:gd name="T80" fmla="*/ 183 w 437"/>
                <a:gd name="T81" fmla="*/ 186 h 447"/>
                <a:gd name="T82" fmla="*/ 173 w 437"/>
                <a:gd name="T83" fmla="*/ 231 h 447"/>
                <a:gd name="T84" fmla="*/ 212 w 437"/>
                <a:gd name="T85" fmla="*/ 289 h 447"/>
                <a:gd name="T86" fmla="*/ 250 w 437"/>
                <a:gd name="T87" fmla="*/ 26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447">
                  <a:moveTo>
                    <a:pt x="437" y="191"/>
                  </a:moveTo>
                  <a:cubicBezTo>
                    <a:pt x="437" y="228"/>
                    <a:pt x="427" y="264"/>
                    <a:pt x="412" y="291"/>
                  </a:cubicBezTo>
                  <a:cubicBezTo>
                    <a:pt x="390" y="324"/>
                    <a:pt x="360" y="342"/>
                    <a:pt x="322" y="342"/>
                  </a:cubicBezTo>
                  <a:cubicBezTo>
                    <a:pt x="307" y="342"/>
                    <a:pt x="293" y="337"/>
                    <a:pt x="284" y="330"/>
                  </a:cubicBezTo>
                  <a:cubicBezTo>
                    <a:pt x="277" y="325"/>
                    <a:pt x="271" y="318"/>
                    <a:pt x="267" y="310"/>
                  </a:cubicBezTo>
                  <a:cubicBezTo>
                    <a:pt x="253" y="329"/>
                    <a:pt x="230" y="340"/>
                    <a:pt x="205" y="340"/>
                  </a:cubicBezTo>
                  <a:cubicBezTo>
                    <a:pt x="177" y="340"/>
                    <a:pt x="153" y="330"/>
                    <a:pt x="138" y="309"/>
                  </a:cubicBezTo>
                  <a:cubicBezTo>
                    <a:pt x="122" y="289"/>
                    <a:pt x="115" y="263"/>
                    <a:pt x="115" y="231"/>
                  </a:cubicBezTo>
                  <a:cubicBezTo>
                    <a:pt x="115" y="199"/>
                    <a:pt x="124" y="171"/>
                    <a:pt x="142" y="150"/>
                  </a:cubicBezTo>
                  <a:cubicBezTo>
                    <a:pt x="160" y="127"/>
                    <a:pt x="187" y="115"/>
                    <a:pt x="219" y="115"/>
                  </a:cubicBezTo>
                  <a:cubicBezTo>
                    <a:pt x="239" y="115"/>
                    <a:pt x="256" y="123"/>
                    <a:pt x="269" y="135"/>
                  </a:cubicBezTo>
                  <a:cubicBezTo>
                    <a:pt x="273" y="121"/>
                    <a:pt x="273" y="121"/>
                    <a:pt x="273" y="121"/>
                  </a:cubicBezTo>
                  <a:cubicBezTo>
                    <a:pt x="320" y="121"/>
                    <a:pt x="320" y="121"/>
                    <a:pt x="320" y="121"/>
                  </a:cubicBezTo>
                  <a:cubicBezTo>
                    <a:pt x="310" y="263"/>
                    <a:pt x="310" y="263"/>
                    <a:pt x="310" y="263"/>
                  </a:cubicBezTo>
                  <a:cubicBezTo>
                    <a:pt x="309" y="275"/>
                    <a:pt x="311" y="283"/>
                    <a:pt x="315" y="287"/>
                  </a:cubicBezTo>
                  <a:cubicBezTo>
                    <a:pt x="317" y="290"/>
                    <a:pt x="320" y="291"/>
                    <a:pt x="326" y="291"/>
                  </a:cubicBezTo>
                  <a:cubicBezTo>
                    <a:pt x="368" y="291"/>
                    <a:pt x="382" y="224"/>
                    <a:pt x="382" y="191"/>
                  </a:cubicBezTo>
                  <a:cubicBezTo>
                    <a:pt x="382" y="151"/>
                    <a:pt x="369" y="118"/>
                    <a:pt x="345" y="94"/>
                  </a:cubicBezTo>
                  <a:cubicBezTo>
                    <a:pt x="318" y="66"/>
                    <a:pt x="278" y="52"/>
                    <a:pt x="230" y="52"/>
                  </a:cubicBezTo>
                  <a:cubicBezTo>
                    <a:pt x="184" y="52"/>
                    <a:pt x="144" y="67"/>
                    <a:pt x="113" y="94"/>
                  </a:cubicBezTo>
                  <a:cubicBezTo>
                    <a:pt x="77" y="127"/>
                    <a:pt x="57" y="173"/>
                    <a:pt x="57" y="229"/>
                  </a:cubicBezTo>
                  <a:cubicBezTo>
                    <a:pt x="57" y="276"/>
                    <a:pt x="74" y="320"/>
                    <a:pt x="104" y="351"/>
                  </a:cubicBezTo>
                  <a:cubicBezTo>
                    <a:pt x="133" y="379"/>
                    <a:pt x="171" y="395"/>
                    <a:pt x="217" y="395"/>
                  </a:cubicBezTo>
                  <a:cubicBezTo>
                    <a:pt x="269" y="395"/>
                    <a:pt x="309" y="388"/>
                    <a:pt x="349" y="370"/>
                  </a:cubicBezTo>
                  <a:cubicBezTo>
                    <a:pt x="357" y="366"/>
                    <a:pt x="357" y="366"/>
                    <a:pt x="357" y="366"/>
                  </a:cubicBezTo>
                  <a:cubicBezTo>
                    <a:pt x="357" y="419"/>
                    <a:pt x="357" y="419"/>
                    <a:pt x="357" y="419"/>
                  </a:cubicBezTo>
                  <a:cubicBezTo>
                    <a:pt x="354" y="420"/>
                    <a:pt x="354" y="420"/>
                    <a:pt x="354" y="420"/>
                  </a:cubicBezTo>
                  <a:cubicBezTo>
                    <a:pt x="316" y="438"/>
                    <a:pt x="272" y="447"/>
                    <a:pt x="216" y="447"/>
                  </a:cubicBezTo>
                  <a:cubicBezTo>
                    <a:pt x="157" y="447"/>
                    <a:pt x="106" y="429"/>
                    <a:pt x="68" y="394"/>
                  </a:cubicBezTo>
                  <a:cubicBezTo>
                    <a:pt x="23" y="354"/>
                    <a:pt x="0" y="293"/>
                    <a:pt x="0" y="225"/>
                  </a:cubicBezTo>
                  <a:cubicBezTo>
                    <a:pt x="0" y="159"/>
                    <a:pt x="22" y="104"/>
                    <a:pt x="64" y="63"/>
                  </a:cubicBezTo>
                  <a:cubicBezTo>
                    <a:pt x="85" y="43"/>
                    <a:pt x="109" y="28"/>
                    <a:pt x="137" y="17"/>
                  </a:cubicBezTo>
                  <a:cubicBezTo>
                    <a:pt x="166" y="6"/>
                    <a:pt x="197" y="0"/>
                    <a:pt x="230" y="0"/>
                  </a:cubicBezTo>
                  <a:cubicBezTo>
                    <a:pt x="292" y="0"/>
                    <a:pt x="348" y="21"/>
                    <a:pt x="386" y="58"/>
                  </a:cubicBezTo>
                  <a:cubicBezTo>
                    <a:pt x="402" y="74"/>
                    <a:pt x="415" y="94"/>
                    <a:pt x="423" y="115"/>
                  </a:cubicBezTo>
                  <a:cubicBezTo>
                    <a:pt x="432" y="138"/>
                    <a:pt x="437" y="163"/>
                    <a:pt x="437" y="191"/>
                  </a:cubicBezTo>
                  <a:close/>
                  <a:moveTo>
                    <a:pt x="250" y="267"/>
                  </a:moveTo>
                  <a:cubicBezTo>
                    <a:pt x="258" y="254"/>
                    <a:pt x="260" y="234"/>
                    <a:pt x="260" y="221"/>
                  </a:cubicBezTo>
                  <a:cubicBezTo>
                    <a:pt x="260" y="203"/>
                    <a:pt x="256" y="190"/>
                    <a:pt x="251" y="180"/>
                  </a:cubicBezTo>
                  <a:cubicBezTo>
                    <a:pt x="243" y="169"/>
                    <a:pt x="232" y="164"/>
                    <a:pt x="218" y="164"/>
                  </a:cubicBezTo>
                  <a:cubicBezTo>
                    <a:pt x="202" y="164"/>
                    <a:pt x="190" y="171"/>
                    <a:pt x="183" y="186"/>
                  </a:cubicBezTo>
                  <a:cubicBezTo>
                    <a:pt x="176" y="197"/>
                    <a:pt x="173" y="214"/>
                    <a:pt x="173" y="231"/>
                  </a:cubicBezTo>
                  <a:cubicBezTo>
                    <a:pt x="173" y="249"/>
                    <a:pt x="177" y="289"/>
                    <a:pt x="212" y="289"/>
                  </a:cubicBezTo>
                  <a:cubicBezTo>
                    <a:pt x="229" y="289"/>
                    <a:pt x="242" y="282"/>
                    <a:pt x="250" y="267"/>
                  </a:cubicBezTo>
                  <a:close/>
                </a:path>
              </a:pathLst>
            </a:custGeom>
            <a:solidFill>
              <a:schemeClr val="bg1"/>
            </a:solidFill>
            <a:ln>
              <a:noFill/>
            </a:ln>
          </p:spPr>
          <p:txBody>
            <a:bodyPr vert="horz" wrap="square" lIns="121888" tIns="60944" rIns="121888" bIns="60944" numCol="1" anchor="t" anchorCtr="0" compatLnSpc="1"/>
            <a:lstStyle/>
            <a:p>
              <a:endParaRPr lang="zh-CN" altLang="en-US" sz="3200"/>
            </a:p>
          </p:txBody>
        </p:sp>
      </p:grpSp>
      <p:sp>
        <p:nvSpPr>
          <p:cNvPr id="57" name="标题 56"/>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inVertical)">
                                      <p:cBhvr>
                                        <p:cTn id="11" dur="500"/>
                                        <p:tgtEl>
                                          <p:spTgt spid="47"/>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arn(inVertical)">
                                      <p:cBhvr>
                                        <p:cTn id="15" dur="500"/>
                                        <p:tgtEl>
                                          <p:spTgt spid="4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randombar(horizontal)">
                                      <p:cBhvr>
                                        <p:cTn id="1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a:spLocks noChangeArrowheads="1"/>
          </p:cNvSpPr>
          <p:nvPr/>
        </p:nvSpPr>
        <p:spPr bwMode="auto">
          <a:xfrm>
            <a:off x="3565145" y="2094436"/>
            <a:ext cx="4743552" cy="525856"/>
          </a:xfrm>
          <a:prstGeom prst="rightArrow">
            <a:avLst>
              <a:gd name="adj1" fmla="val 50000"/>
              <a:gd name="adj2" fmla="val 50092"/>
            </a:avLst>
          </a:prstGeom>
          <a:solidFill>
            <a:schemeClr val="accent3"/>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endParaRPr lang="zh-CN" altLang="en-US" sz="2535" b="1" kern="0" dirty="0">
              <a:solidFill>
                <a:sysClr val="window" lastClr="FFFFFF"/>
              </a:solidFill>
              <a:latin typeface="微软雅黑" panose="020B0503020204020204" pitchFamily="34" charset="-122"/>
              <a:ea typeface="微软雅黑" panose="020B0503020204020204" pitchFamily="34" charset="-122"/>
            </a:endParaRPr>
          </a:p>
        </p:txBody>
      </p:sp>
      <p:sp>
        <p:nvSpPr>
          <p:cNvPr id="3" name="右箭头 2"/>
          <p:cNvSpPr>
            <a:spLocks noChangeArrowheads="1"/>
          </p:cNvSpPr>
          <p:nvPr/>
        </p:nvSpPr>
        <p:spPr bwMode="auto">
          <a:xfrm flipH="1">
            <a:off x="3740092" y="2883218"/>
            <a:ext cx="4911858" cy="523609"/>
          </a:xfrm>
          <a:prstGeom prst="rightArrow">
            <a:avLst>
              <a:gd name="adj1" fmla="val 50000"/>
              <a:gd name="adj2" fmla="val 50064"/>
            </a:avLst>
          </a:prstGeom>
          <a:solidFill>
            <a:schemeClr val="accent4"/>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endParaRPr lang="zh-CN" altLang="en-US" sz="2535" b="1" kern="0" dirty="0">
              <a:solidFill>
                <a:sysClr val="window" lastClr="FFFFFF"/>
              </a:solidFill>
              <a:latin typeface="微软雅黑" panose="020B0503020204020204" pitchFamily="34" charset="-122"/>
              <a:ea typeface="微软雅黑" panose="020B0503020204020204" pitchFamily="34" charset="-122"/>
            </a:endParaRPr>
          </a:p>
        </p:txBody>
      </p:sp>
      <p:sp>
        <p:nvSpPr>
          <p:cNvPr id="4" name="椭圆 3"/>
          <p:cNvSpPr>
            <a:spLocks noChangeArrowheads="1"/>
          </p:cNvSpPr>
          <p:nvPr/>
        </p:nvSpPr>
        <p:spPr bwMode="auto">
          <a:xfrm>
            <a:off x="1239871" y="1438241"/>
            <a:ext cx="2500221" cy="2537140"/>
          </a:xfrm>
          <a:prstGeom prst="ellipse">
            <a:avLst/>
          </a:prstGeom>
          <a:solidFill>
            <a:schemeClr val="accent1"/>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r>
              <a:rPr lang="zh-CN" altLang="en-US" sz="2535" kern="0" dirty="0">
                <a:solidFill>
                  <a:srgbClr val="FFFFFF"/>
                </a:solidFill>
                <a:latin typeface="微软雅黑" panose="020B0503020204020204" pitchFamily="34" charset="-122"/>
                <a:ea typeface="微软雅黑" panose="020B0503020204020204" pitchFamily="34" charset="-122"/>
              </a:rPr>
              <a:t>  添加内容</a:t>
            </a:r>
          </a:p>
        </p:txBody>
      </p:sp>
      <p:sp>
        <p:nvSpPr>
          <p:cNvPr id="5" name="椭圆 4"/>
          <p:cNvSpPr>
            <a:spLocks noChangeArrowheads="1"/>
          </p:cNvSpPr>
          <p:nvPr/>
        </p:nvSpPr>
        <p:spPr bwMode="auto">
          <a:xfrm>
            <a:off x="8392851" y="1438241"/>
            <a:ext cx="2502433" cy="2537140"/>
          </a:xfrm>
          <a:prstGeom prst="ellipse">
            <a:avLst/>
          </a:prstGeom>
          <a:solidFill>
            <a:schemeClr val="accent2"/>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r>
              <a:rPr lang="zh-CN" altLang="en-US" sz="2535" kern="0" dirty="0">
                <a:solidFill>
                  <a:srgbClr val="FFFFFF"/>
                </a:solidFill>
                <a:latin typeface="微软雅黑" panose="020B0503020204020204" pitchFamily="34" charset="-122"/>
                <a:ea typeface="微软雅黑" panose="020B0503020204020204" pitchFamily="34" charset="-122"/>
              </a:rPr>
              <a:t>  添加内容</a:t>
            </a:r>
          </a:p>
        </p:txBody>
      </p:sp>
      <p:sp>
        <p:nvSpPr>
          <p:cNvPr id="6" name="矩形 5"/>
          <p:cNvSpPr/>
          <p:nvPr/>
        </p:nvSpPr>
        <p:spPr>
          <a:xfrm>
            <a:off x="4902731" y="1921400"/>
            <a:ext cx="1982017" cy="166071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28245" tIns="64121" rIns="128245" bIns="64121" anchor="ctr"/>
          <a:lstStyle/>
          <a:p>
            <a:pPr algn="ctr">
              <a:lnSpc>
                <a:spcPct val="120000"/>
              </a:lnSpc>
              <a:defRPr/>
            </a:pPr>
            <a:r>
              <a:rPr lang="zh-CN" altLang="en-US" b="1" kern="0" dirty="0">
                <a:solidFill>
                  <a:schemeClr val="tx1">
                    <a:lumMod val="50000"/>
                    <a:lumOff val="50000"/>
                  </a:schemeClr>
                </a:solidFill>
                <a:latin typeface="微软雅黑" panose="020B0503020204020204" pitchFamily="34" charset="-122"/>
                <a:ea typeface="微软雅黑" panose="020B0503020204020204" pitchFamily="34" charset="-122"/>
              </a:rPr>
              <a:t>   添加内容</a:t>
            </a:r>
          </a:p>
        </p:txBody>
      </p:sp>
      <p:sp>
        <p:nvSpPr>
          <p:cNvPr id="7" name="下箭头 6"/>
          <p:cNvSpPr>
            <a:spLocks noChangeArrowheads="1"/>
          </p:cNvSpPr>
          <p:nvPr/>
        </p:nvSpPr>
        <p:spPr bwMode="auto">
          <a:xfrm>
            <a:off x="5367782" y="4027067"/>
            <a:ext cx="1122776" cy="786535"/>
          </a:xfrm>
          <a:prstGeom prst="downArrow">
            <a:avLst>
              <a:gd name="adj1" fmla="val 50000"/>
              <a:gd name="adj2" fmla="val 50000"/>
            </a:avLst>
          </a:prstGeom>
          <a:solidFill>
            <a:schemeClr val="accent5"/>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endParaRPr lang="zh-CN" altLang="en-US" sz="2535" b="1" kern="0" dirty="0">
              <a:solidFill>
                <a:sysClr val="window" lastClr="FFFFFF"/>
              </a:solidFill>
              <a:latin typeface="微软雅黑" panose="020B0503020204020204" pitchFamily="34" charset="-122"/>
              <a:ea typeface="微软雅黑" panose="020B0503020204020204" pitchFamily="34" charset="-122"/>
            </a:endParaRPr>
          </a:p>
        </p:txBody>
      </p:sp>
      <p:sp>
        <p:nvSpPr>
          <p:cNvPr id="8" name="TextBox 7"/>
          <p:cNvSpPr txBox="1"/>
          <p:nvPr/>
        </p:nvSpPr>
        <p:spPr bwMode="auto">
          <a:xfrm>
            <a:off x="1379566" y="4242803"/>
            <a:ext cx="2068384" cy="1058595"/>
          </a:xfrm>
          <a:prstGeom prst="rect">
            <a:avLst/>
          </a:prstGeom>
          <a:noFill/>
        </p:spPr>
        <p:txBody>
          <a:bodyPr lIns="128245" tIns="64121" rIns="128245" bIns="64121">
            <a:spAutoFit/>
          </a:bodyPr>
          <a:lstStyle/>
          <a:p>
            <a:pPr>
              <a:lnSpc>
                <a:spcPct val="130000"/>
              </a:lnSpc>
            </a:pP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 亮亮图文旗舰店</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bwMode="auto">
          <a:xfrm>
            <a:off x="8610054" y="4328199"/>
            <a:ext cx="2070599" cy="1729932"/>
          </a:xfrm>
          <a:prstGeom prst="rect">
            <a:avLst/>
          </a:prstGeom>
          <a:noFill/>
        </p:spPr>
        <p:txBody>
          <a:bodyPr lIns="128245" tIns="64121" rIns="128245" bIns="64121">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0" name="TextBox 19"/>
          <p:cNvSpPr txBox="1">
            <a:spLocks noChangeArrowheads="1"/>
          </p:cNvSpPr>
          <p:nvPr/>
        </p:nvSpPr>
        <p:spPr bwMode="auto">
          <a:xfrm>
            <a:off x="5293775" y="5069787"/>
            <a:ext cx="1570111" cy="917274"/>
          </a:xfrm>
          <a:prstGeom prst="rect">
            <a:avLst/>
          </a:prstGeom>
          <a:noFill/>
          <a:ln>
            <a:noFill/>
          </a:ln>
        </p:spPr>
        <p:txBody>
          <a:bodyPr lIns="128245" tIns="64121" rIns="128245" bIns="6412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2135"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p>
        </p:txBody>
      </p:sp>
      <p:sp>
        <p:nvSpPr>
          <p:cNvPr id="18" name="标题 17"/>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slide(fromLeft)">
                                      <p:cBhvr>
                                        <p:cTn id="20" dur="500"/>
                                        <p:tgtEl>
                                          <p:spTgt spid="2"/>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slide(fromRight)">
                                      <p:cBhvr>
                                        <p:cTn id="23" dur="500"/>
                                        <p:tgtEl>
                                          <p:spTgt spid="3"/>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amond(in)">
                                      <p:cBhvr>
                                        <p:cTn id="38" dur="500"/>
                                        <p:tgtEl>
                                          <p:spTgt spid="10"/>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amond(in)">
                                      <p:cBhvr>
                                        <p:cTn id="41" dur="500"/>
                                        <p:tgtEl>
                                          <p:spTgt spid="8"/>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amond(in)">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94820" y="1702445"/>
            <a:ext cx="8355555" cy="5155555"/>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4541522" cy="3633218"/>
          </a:xfrm>
          <a:prstGeom prst="rect">
            <a:avLst/>
          </a:prstGeom>
        </p:spPr>
      </p:pic>
      <p:sp>
        <p:nvSpPr>
          <p:cNvPr id="3" name="TextBox 1"/>
          <p:cNvSpPr txBox="1"/>
          <p:nvPr/>
        </p:nvSpPr>
        <p:spPr>
          <a:xfrm>
            <a:off x="5365547" y="2143523"/>
            <a:ext cx="4185761" cy="830997"/>
          </a:xfrm>
          <a:prstGeom prst="rect">
            <a:avLst/>
          </a:prstGeom>
          <a:noFill/>
        </p:spPr>
        <p:txBody>
          <a:bodyPr wrap="none" rtlCol="0">
            <a:spAutoFit/>
          </a:bodyPr>
          <a:lstStyle/>
          <a:p>
            <a:pPr marL="0" lvl="1"/>
            <a:r>
              <a:rPr lang="zh-CN" altLang="en-US" sz="4800" b="1" spc="400" dirty="0" smtClean="0">
                <a:solidFill>
                  <a:schemeClr val="tx2"/>
                </a:solidFill>
                <a:latin typeface="微软雅黑" panose="020B0503020204020204" pitchFamily="34" charset="-122"/>
                <a:ea typeface="微软雅黑" panose="020B0503020204020204" pitchFamily="34" charset="-122"/>
              </a:rPr>
              <a:t>成功项目展示</a:t>
            </a:r>
            <a:endParaRPr lang="zh-CN" altLang="en-US" sz="4800" b="1" spc="400" dirty="0">
              <a:solidFill>
                <a:schemeClr val="tx2"/>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5424597" y="3111462"/>
            <a:ext cx="4357441" cy="0"/>
          </a:xfrm>
          <a:prstGeom prst="line">
            <a:avLst/>
          </a:prstGeom>
          <a:ln w="9525">
            <a:solidFill>
              <a:schemeClr val="tx2"/>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5" name="文本框 9"/>
          <p:cNvSpPr txBox="1"/>
          <p:nvPr/>
        </p:nvSpPr>
        <p:spPr>
          <a:xfrm>
            <a:off x="5505903" y="3299139"/>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6" name="文本框 5"/>
          <p:cNvSpPr txBox="1"/>
          <p:nvPr/>
        </p:nvSpPr>
        <p:spPr>
          <a:xfrm>
            <a:off x="5505902" y="3703874"/>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7" name="文本框 9"/>
          <p:cNvSpPr txBox="1"/>
          <p:nvPr/>
        </p:nvSpPr>
        <p:spPr>
          <a:xfrm>
            <a:off x="7776858" y="3303483"/>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8" name="文本框 9"/>
          <p:cNvSpPr txBox="1"/>
          <p:nvPr/>
        </p:nvSpPr>
        <p:spPr>
          <a:xfrm>
            <a:off x="7776859" y="3708818"/>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grpSp>
        <p:nvGrpSpPr>
          <p:cNvPr id="9" name="组合 8"/>
          <p:cNvGrpSpPr/>
          <p:nvPr/>
        </p:nvGrpSpPr>
        <p:grpSpPr>
          <a:xfrm>
            <a:off x="2984037" y="2143523"/>
            <a:ext cx="2016224" cy="2016224"/>
            <a:chOff x="2118480" y="1316166"/>
            <a:chExt cx="1512168" cy="1512168"/>
          </a:xfrm>
        </p:grpSpPr>
        <p:sp>
          <p:nvSpPr>
            <p:cNvPr id="10" name="椭圆 9"/>
            <p:cNvSpPr/>
            <p:nvPr/>
          </p:nvSpPr>
          <p:spPr>
            <a:xfrm>
              <a:off x="2118480" y="1316166"/>
              <a:ext cx="1512168" cy="15121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TextBox 67"/>
            <p:cNvSpPr txBox="1"/>
            <p:nvPr/>
          </p:nvSpPr>
          <p:spPr>
            <a:xfrm>
              <a:off x="2396585" y="1556810"/>
              <a:ext cx="1022180" cy="992579"/>
            </a:xfrm>
            <a:prstGeom prst="rect">
              <a:avLst/>
            </a:prstGeom>
            <a:noFill/>
          </p:spPr>
          <p:txBody>
            <a:bodyPr wrap="square" rtlCol="0">
              <a:spAutoFit/>
            </a:bodyPr>
            <a:lstStyle/>
            <a:p>
              <a:pPr marL="0" lvl="1"/>
              <a:r>
                <a:rPr lang="en-US" altLang="zh-CN" sz="8000" spc="300" dirty="0" smtClean="0">
                  <a:solidFill>
                    <a:schemeClr val="bg1"/>
                  </a:solidFill>
                  <a:latin typeface="Impact" panose="020B0806030902050204" pitchFamily="34" charset="0"/>
                  <a:ea typeface="微软雅黑" panose="020B0503020204020204" pitchFamily="34" charset="-122"/>
                </a:rPr>
                <a:t>03</a:t>
              </a:r>
              <a:endParaRPr lang="zh-CN" altLang="en-US" sz="8000" spc="300" dirty="0">
                <a:solidFill>
                  <a:schemeClr val="bg1"/>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53"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ppt_x</p:attrName>
                                        </p:attrNameLst>
                                      </p:cBhvr>
                                      <p:tavLst>
                                        <p:tav tm="0">
                                          <p:val>
                                            <p:strVal val="#ppt_x-#ppt_w*1.125000"/>
                                          </p:val>
                                        </p:tav>
                                        <p:tav tm="100000">
                                          <p:val>
                                            <p:strVal val="#ppt_x"/>
                                          </p:val>
                                        </p:tav>
                                      </p:tavLst>
                                    </p:anim>
                                    <p:animEffect transition="in" filter="wipe(right)">
                                      <p:cBhvr>
                                        <p:cTn id="21" dur="500"/>
                                        <p:tgtEl>
                                          <p:spTgt spid="3"/>
                                        </p:tgtEl>
                                      </p:cBhvr>
                                    </p:animEffect>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2" presetClass="entr" presetSubtype="8"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1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4541522" cy="3633218"/>
          </a:xfrm>
          <a:prstGeom prst="rect">
            <a:avLst/>
          </a:prstGeom>
        </p:spPr>
      </p:pic>
      <p:sp>
        <p:nvSpPr>
          <p:cNvPr id="3" name="圆角矩形 2"/>
          <p:cNvSpPr/>
          <p:nvPr/>
        </p:nvSpPr>
        <p:spPr>
          <a:xfrm>
            <a:off x="1968081" y="2414173"/>
            <a:ext cx="1787151" cy="1787384"/>
          </a:xfrm>
          <a:prstGeom prst="roundRect">
            <a:avLst/>
          </a:prstGeom>
          <a:solidFill>
            <a:schemeClr val="accent1"/>
          </a:solidFill>
          <a:ln>
            <a:noFill/>
          </a:ln>
          <a:effectLst>
            <a:innerShdw blurRad="762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5300" b="1" spc="-200" dirty="0">
                <a:latin typeface="微软雅黑" panose="020B0503020204020204" pitchFamily="34" charset="-122"/>
                <a:ea typeface="微软雅黑" panose="020B0503020204020204" pitchFamily="34" charset="-122"/>
                <a:cs typeface="Arial" panose="020B0604020202020204" pitchFamily="34" charset="0"/>
              </a:rPr>
              <a:t>目录</a:t>
            </a:r>
          </a:p>
        </p:txBody>
      </p:sp>
      <p:sp>
        <p:nvSpPr>
          <p:cNvPr id="4" name="椭圆 3"/>
          <p:cNvSpPr/>
          <p:nvPr/>
        </p:nvSpPr>
        <p:spPr>
          <a:xfrm>
            <a:off x="4603877" y="1214040"/>
            <a:ext cx="653051" cy="65313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3200" dirty="0">
                <a:latin typeface="Arial" panose="020B0604020202020204" pitchFamily="34" charset="0"/>
                <a:cs typeface="Arial" panose="020B0604020202020204" pitchFamily="34" charset="0"/>
              </a:rPr>
              <a:t>1</a:t>
            </a:r>
            <a:endParaRPr lang="zh-CN" altLang="en-US" sz="3200" dirty="0">
              <a:latin typeface="Arial" panose="020B0604020202020204" pitchFamily="34" charset="0"/>
              <a:cs typeface="Arial" panose="020B0604020202020204" pitchFamily="34" charset="0"/>
            </a:endParaRPr>
          </a:p>
        </p:txBody>
      </p:sp>
      <p:sp>
        <p:nvSpPr>
          <p:cNvPr id="5" name="椭圆 4"/>
          <p:cNvSpPr/>
          <p:nvPr/>
        </p:nvSpPr>
        <p:spPr>
          <a:xfrm>
            <a:off x="5131124" y="2029912"/>
            <a:ext cx="653051" cy="6531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3200" dirty="0">
                <a:latin typeface="Arial" panose="020B0604020202020204" pitchFamily="34" charset="0"/>
                <a:cs typeface="Arial" panose="020B0604020202020204" pitchFamily="34" charset="0"/>
              </a:rPr>
              <a:t>2</a:t>
            </a:r>
            <a:endParaRPr lang="zh-CN" altLang="en-US" sz="3200" dirty="0">
              <a:latin typeface="Arial" panose="020B0604020202020204" pitchFamily="34" charset="0"/>
              <a:cs typeface="Arial" panose="020B0604020202020204" pitchFamily="34" charset="0"/>
            </a:endParaRPr>
          </a:p>
        </p:txBody>
      </p:sp>
      <p:sp>
        <p:nvSpPr>
          <p:cNvPr id="6" name="椭圆 5"/>
          <p:cNvSpPr/>
          <p:nvPr/>
        </p:nvSpPr>
        <p:spPr>
          <a:xfrm>
            <a:off x="5255520" y="3101218"/>
            <a:ext cx="653051" cy="65313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3200" dirty="0">
                <a:latin typeface="Arial" panose="020B0604020202020204" pitchFamily="34" charset="0"/>
                <a:cs typeface="Arial" panose="020B0604020202020204" pitchFamily="34" charset="0"/>
              </a:rPr>
              <a:t>3</a:t>
            </a:r>
            <a:endParaRPr lang="zh-CN" altLang="en-US" sz="3200" dirty="0">
              <a:latin typeface="Arial" panose="020B0604020202020204" pitchFamily="34" charset="0"/>
              <a:cs typeface="Arial" panose="020B0604020202020204" pitchFamily="34" charset="0"/>
            </a:endParaRPr>
          </a:p>
        </p:txBody>
      </p:sp>
      <p:sp>
        <p:nvSpPr>
          <p:cNvPr id="7" name="椭圆 6"/>
          <p:cNvSpPr/>
          <p:nvPr/>
        </p:nvSpPr>
        <p:spPr>
          <a:xfrm>
            <a:off x="5078171" y="4276992"/>
            <a:ext cx="653051" cy="6531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3200" dirty="0">
                <a:latin typeface="Arial" panose="020B0604020202020204" pitchFamily="34" charset="0"/>
                <a:cs typeface="Arial" panose="020B0604020202020204" pitchFamily="34" charset="0"/>
              </a:rPr>
              <a:t>4</a:t>
            </a:r>
            <a:endParaRPr lang="zh-CN" altLang="en-US" sz="3200" dirty="0">
              <a:latin typeface="Arial" panose="020B0604020202020204" pitchFamily="34" charset="0"/>
              <a:cs typeface="Arial" panose="020B0604020202020204" pitchFamily="34" charset="0"/>
            </a:endParaRPr>
          </a:p>
        </p:txBody>
      </p:sp>
      <p:sp>
        <p:nvSpPr>
          <p:cNvPr id="8" name="TextBox 42"/>
          <p:cNvSpPr txBox="1"/>
          <p:nvPr/>
        </p:nvSpPr>
        <p:spPr>
          <a:xfrm>
            <a:off x="5375673" y="1221894"/>
            <a:ext cx="5838024" cy="533480"/>
          </a:xfrm>
          <a:prstGeom prst="rect">
            <a:avLst/>
          </a:prstGeom>
          <a:noFill/>
        </p:spPr>
        <p:txBody>
          <a:bodyPr wrap="square" lIns="121917" tIns="60958" rIns="121917" bIns="60958" rtlCol="0">
            <a:spAutoFit/>
          </a:bodyPr>
          <a:lstStyle/>
          <a:p>
            <a:r>
              <a:rPr lang="zh-CN" altLang="en-US" sz="2700" b="1" dirty="0">
                <a:solidFill>
                  <a:schemeClr val="tx2"/>
                </a:solidFill>
                <a:latin typeface="微软雅黑" panose="020B0503020204020204" pitchFamily="34" charset="-122"/>
                <a:ea typeface="微软雅黑" panose="020B0503020204020204" pitchFamily="34" charset="-122"/>
              </a:rPr>
              <a:t>年终工作概述：</a:t>
            </a:r>
            <a:r>
              <a:rPr lang="zh-CN" altLang="en-US" sz="2100" dirty="0">
                <a:solidFill>
                  <a:schemeClr val="tx2"/>
                </a:solidFill>
                <a:latin typeface="微软雅黑" panose="020B0503020204020204" pitchFamily="34" charset="-122"/>
                <a:ea typeface="微软雅黑" panose="020B0503020204020204" pitchFamily="34" charset="-122"/>
              </a:rPr>
              <a:t>此处添加说明文字</a:t>
            </a:r>
          </a:p>
        </p:txBody>
      </p:sp>
      <p:sp>
        <p:nvSpPr>
          <p:cNvPr id="9" name="TextBox 43"/>
          <p:cNvSpPr txBox="1"/>
          <p:nvPr/>
        </p:nvSpPr>
        <p:spPr>
          <a:xfrm>
            <a:off x="5869743" y="2163601"/>
            <a:ext cx="5838024" cy="533480"/>
          </a:xfrm>
          <a:prstGeom prst="rect">
            <a:avLst/>
          </a:prstGeom>
          <a:noFill/>
        </p:spPr>
        <p:txBody>
          <a:bodyPr wrap="square" lIns="121917" tIns="60958" rIns="121917" bIns="60958" rtlCol="0">
            <a:spAutoFit/>
          </a:bodyPr>
          <a:lstStyle/>
          <a:p>
            <a:r>
              <a:rPr lang="zh-CN" altLang="en-US" sz="2700" b="1" dirty="0">
                <a:solidFill>
                  <a:schemeClr val="accent1"/>
                </a:solidFill>
                <a:latin typeface="微软雅黑" panose="020B0503020204020204" pitchFamily="34" charset="-122"/>
                <a:ea typeface="微软雅黑" panose="020B0503020204020204" pitchFamily="34" charset="-122"/>
              </a:rPr>
              <a:t>工作完成情况：</a:t>
            </a:r>
            <a:r>
              <a:rPr lang="zh-CN" altLang="en-US" sz="2100" dirty="0">
                <a:solidFill>
                  <a:schemeClr val="accent1"/>
                </a:solidFill>
                <a:latin typeface="微软雅黑" panose="020B0503020204020204" pitchFamily="34" charset="-122"/>
                <a:ea typeface="微软雅黑" panose="020B0503020204020204" pitchFamily="34" charset="-122"/>
              </a:rPr>
              <a:t>此处添加说明文字</a:t>
            </a:r>
          </a:p>
        </p:txBody>
      </p:sp>
      <p:sp>
        <p:nvSpPr>
          <p:cNvPr id="10" name="TextBox 44"/>
          <p:cNvSpPr txBox="1"/>
          <p:nvPr/>
        </p:nvSpPr>
        <p:spPr>
          <a:xfrm>
            <a:off x="5933744" y="3188788"/>
            <a:ext cx="5838024" cy="533480"/>
          </a:xfrm>
          <a:prstGeom prst="rect">
            <a:avLst/>
          </a:prstGeom>
          <a:noFill/>
        </p:spPr>
        <p:txBody>
          <a:bodyPr wrap="square" lIns="121917" tIns="60958" rIns="121917" bIns="60958" rtlCol="0">
            <a:spAutoFit/>
          </a:bodyPr>
          <a:lstStyle/>
          <a:p>
            <a:r>
              <a:rPr lang="zh-CN" altLang="en-US" sz="2700" b="1" dirty="0">
                <a:solidFill>
                  <a:schemeClr val="tx2"/>
                </a:solidFill>
                <a:latin typeface="微软雅黑" panose="020B0503020204020204" pitchFamily="34" charset="-122"/>
                <a:ea typeface="微软雅黑" panose="020B0503020204020204" pitchFamily="34" charset="-122"/>
              </a:rPr>
              <a:t>成功项目展示：</a:t>
            </a:r>
            <a:r>
              <a:rPr lang="zh-CN" altLang="en-US" sz="2100" dirty="0">
                <a:solidFill>
                  <a:schemeClr val="tx2"/>
                </a:solidFill>
                <a:latin typeface="微软雅黑" panose="020B0503020204020204" pitchFamily="34" charset="-122"/>
                <a:ea typeface="微软雅黑" panose="020B0503020204020204" pitchFamily="34" charset="-122"/>
              </a:rPr>
              <a:t>此处添加说明文字</a:t>
            </a:r>
          </a:p>
        </p:txBody>
      </p:sp>
      <p:sp>
        <p:nvSpPr>
          <p:cNvPr id="11" name="TextBox 51"/>
          <p:cNvSpPr txBox="1"/>
          <p:nvPr/>
        </p:nvSpPr>
        <p:spPr>
          <a:xfrm>
            <a:off x="5805689" y="4276992"/>
            <a:ext cx="5838024" cy="533480"/>
          </a:xfrm>
          <a:prstGeom prst="rect">
            <a:avLst/>
          </a:prstGeom>
          <a:noFill/>
        </p:spPr>
        <p:txBody>
          <a:bodyPr wrap="square" lIns="121917" tIns="60958" rIns="121917" bIns="60958" rtlCol="0">
            <a:spAutoFit/>
          </a:bodyPr>
          <a:lstStyle/>
          <a:p>
            <a:r>
              <a:rPr lang="zh-CN" altLang="en-US" sz="2700" b="1" dirty="0">
                <a:solidFill>
                  <a:schemeClr val="accent1"/>
                </a:solidFill>
                <a:latin typeface="微软雅黑" panose="020B0503020204020204" pitchFamily="34" charset="-122"/>
                <a:ea typeface="微软雅黑" panose="020B0503020204020204" pitchFamily="34" charset="-122"/>
              </a:rPr>
              <a:t>工作不足之处：</a:t>
            </a:r>
            <a:r>
              <a:rPr lang="zh-CN" altLang="en-US" sz="2100" dirty="0">
                <a:solidFill>
                  <a:schemeClr val="accent1"/>
                </a:solidFill>
                <a:latin typeface="微软雅黑" panose="020B0503020204020204" pitchFamily="34" charset="-122"/>
                <a:ea typeface="微软雅黑" panose="020B0503020204020204" pitchFamily="34" charset="-122"/>
              </a:rPr>
              <a:t>此处添加说明文字</a:t>
            </a:r>
          </a:p>
        </p:txBody>
      </p:sp>
      <p:sp>
        <p:nvSpPr>
          <p:cNvPr id="12" name="椭圆 11"/>
          <p:cNvSpPr/>
          <p:nvPr/>
        </p:nvSpPr>
        <p:spPr>
          <a:xfrm>
            <a:off x="4464034" y="5050611"/>
            <a:ext cx="653051" cy="65313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3200" dirty="0">
                <a:latin typeface="Arial" panose="020B0604020202020204" pitchFamily="34" charset="0"/>
                <a:cs typeface="Arial" panose="020B0604020202020204" pitchFamily="34" charset="0"/>
              </a:rPr>
              <a:t>5</a:t>
            </a:r>
            <a:endParaRPr lang="zh-CN" altLang="en-US" sz="3200" dirty="0">
              <a:latin typeface="Arial" panose="020B0604020202020204" pitchFamily="34" charset="0"/>
              <a:cs typeface="Arial" panose="020B0604020202020204" pitchFamily="34" charset="0"/>
            </a:endParaRPr>
          </a:p>
        </p:txBody>
      </p:sp>
      <p:sp>
        <p:nvSpPr>
          <p:cNvPr id="13" name="TextBox 53"/>
          <p:cNvSpPr txBox="1"/>
          <p:nvPr/>
        </p:nvSpPr>
        <p:spPr>
          <a:xfrm>
            <a:off x="5348923" y="5189093"/>
            <a:ext cx="5838024" cy="533480"/>
          </a:xfrm>
          <a:prstGeom prst="rect">
            <a:avLst/>
          </a:prstGeom>
          <a:noFill/>
        </p:spPr>
        <p:txBody>
          <a:bodyPr wrap="square" lIns="121917" tIns="60958" rIns="121917" bIns="60958" rtlCol="0">
            <a:spAutoFit/>
          </a:bodyPr>
          <a:lstStyle/>
          <a:p>
            <a:r>
              <a:rPr lang="zh-CN" altLang="en-US" sz="2700" b="1" dirty="0">
                <a:solidFill>
                  <a:schemeClr val="tx2"/>
                </a:solidFill>
                <a:latin typeface="微软雅黑" panose="020B0503020204020204" pitchFamily="34" charset="-122"/>
                <a:ea typeface="微软雅黑" panose="020B0503020204020204" pitchFamily="34" charset="-122"/>
              </a:rPr>
              <a:t>明年工作计划：</a:t>
            </a:r>
            <a:r>
              <a:rPr lang="zh-CN" altLang="en-US" sz="2100" dirty="0">
                <a:solidFill>
                  <a:schemeClr val="tx2"/>
                </a:solidFill>
                <a:latin typeface="微软雅黑" panose="020B0503020204020204" pitchFamily="34" charset="-122"/>
                <a:ea typeface="微软雅黑" panose="020B0503020204020204" pitchFamily="34" charset="-122"/>
              </a:rPr>
              <a:t>此处添加说明文字</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par>
                                <p:cTn id="41" presetID="42" presetClass="path" presetSubtype="0" accel="50000" decel="50000" fill="hold" grpId="1" nodeType="withEffect">
                                  <p:stCondLst>
                                    <p:cond delay="0"/>
                                  </p:stCondLst>
                                  <p:childTnLst>
                                    <p:animMotion origin="layout" path="M -0.18438 0.27129 L -0.00222 0.01504 " pathEditMode="relative" rAng="0" ptsTypes="AA">
                                      <p:cBhvr>
                                        <p:cTn id="42" dur="1000" fill="hold"/>
                                        <p:tgtEl>
                                          <p:spTgt spid="4"/>
                                        </p:tgtEl>
                                        <p:attrNameLst>
                                          <p:attrName>ppt_x</p:attrName>
                                          <p:attrName>ppt_y</p:attrName>
                                        </p:attrNameLst>
                                      </p:cBhvr>
                                      <p:rCtr x="9102" y="-12824"/>
                                    </p:animMotion>
                                  </p:childTnLst>
                                </p:cTn>
                              </p:par>
                              <p:par>
                                <p:cTn id="43" presetID="42" presetClass="path" presetSubtype="0" accel="50000" decel="50000" fill="hold" grpId="1" nodeType="withEffect">
                                  <p:stCondLst>
                                    <p:cond delay="0"/>
                                  </p:stCondLst>
                                  <p:childTnLst>
                                    <p:animMotion origin="layout" path="M -0.22761 0.15254 L -0.0155 0.02199 " pathEditMode="relative" rAng="0" ptsTypes="AA">
                                      <p:cBhvr>
                                        <p:cTn id="44" dur="1000" fill="hold"/>
                                        <p:tgtEl>
                                          <p:spTgt spid="5"/>
                                        </p:tgtEl>
                                        <p:attrNameLst>
                                          <p:attrName>ppt_x</p:attrName>
                                          <p:attrName>ppt_y</p:attrName>
                                        </p:attrNameLst>
                                      </p:cBhvr>
                                      <p:rCtr x="10599" y="-6528"/>
                                    </p:animMotion>
                                  </p:childTnLst>
                                </p:cTn>
                              </p:par>
                              <p:par>
                                <p:cTn id="45" presetID="42" presetClass="path" presetSubtype="0" accel="50000" decel="50000" fill="hold" grpId="1" nodeType="withEffect">
                                  <p:stCondLst>
                                    <p:cond delay="0"/>
                                  </p:stCondLst>
                                  <p:childTnLst>
                                    <p:animMotion origin="layout" path="M -0.23789 -0.00394 L -0.0194 0.01829 " pathEditMode="relative" rAng="0" ptsTypes="AA">
                                      <p:cBhvr>
                                        <p:cTn id="46" dur="1000" fill="hold"/>
                                        <p:tgtEl>
                                          <p:spTgt spid="6"/>
                                        </p:tgtEl>
                                        <p:attrNameLst>
                                          <p:attrName>ppt_x</p:attrName>
                                          <p:attrName>ppt_y</p:attrName>
                                        </p:attrNameLst>
                                      </p:cBhvr>
                                      <p:rCtr x="10924" y="1111"/>
                                    </p:animMotion>
                                  </p:childTnLst>
                                </p:cTn>
                              </p:par>
                              <p:par>
                                <p:cTn id="47" presetID="42" presetClass="path" presetSubtype="0" accel="50000" decel="50000" fill="hold" grpId="1" nodeType="withEffect">
                                  <p:stCondLst>
                                    <p:cond delay="0"/>
                                  </p:stCondLst>
                                  <p:childTnLst>
                                    <p:animMotion origin="layout" path="M -0.2181 -0.1926 L -0.01289 -0.00811 " pathEditMode="relative" rAng="0" ptsTypes="AA">
                                      <p:cBhvr>
                                        <p:cTn id="48" dur="1000" fill="hold"/>
                                        <p:tgtEl>
                                          <p:spTgt spid="7"/>
                                        </p:tgtEl>
                                        <p:attrNameLst>
                                          <p:attrName>ppt_x</p:attrName>
                                          <p:attrName>ppt_y</p:attrName>
                                        </p:attrNameLst>
                                      </p:cBhvr>
                                      <p:rCtr x="10260" y="9213"/>
                                    </p:animMotion>
                                  </p:childTnLst>
                                </p:cTn>
                              </p:par>
                              <p:par>
                                <p:cTn id="49" presetID="42" presetClass="path" presetSubtype="0" accel="50000" decel="50000" fill="hold" grpId="1" nodeType="withEffect">
                                  <p:stCondLst>
                                    <p:cond delay="0"/>
                                  </p:stCondLst>
                                  <p:childTnLst>
                                    <p:animMotion origin="layout" path="M -0.15065 -0.28773 L -0.01354 0.0037 " pathEditMode="relative" rAng="0" ptsTypes="AA">
                                      <p:cBhvr>
                                        <p:cTn id="50" dur="1000" fill="hold"/>
                                        <p:tgtEl>
                                          <p:spTgt spid="12"/>
                                        </p:tgtEl>
                                        <p:attrNameLst>
                                          <p:attrName>ppt_x</p:attrName>
                                          <p:attrName>ppt_y</p:attrName>
                                        </p:attrNameLst>
                                      </p:cBhvr>
                                      <p:rCtr x="6849" y="14560"/>
                                    </p:animMotion>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childTnLst>
                                </p:cTn>
                              </p:par>
                            </p:childTnLst>
                          </p:cTn>
                        </p:par>
                        <p:par>
                          <p:cTn id="67" fill="hold">
                            <p:stCondLst>
                              <p:cond delay="3000"/>
                            </p:stCondLst>
                            <p:childTnLst>
                              <p:par>
                                <p:cTn id="68" presetID="26" presetClass="emph" presetSubtype="0" fill="hold" grpId="2" nodeType="afterEffect">
                                  <p:stCondLst>
                                    <p:cond delay="0"/>
                                  </p:stCondLst>
                                  <p:childTnLst>
                                    <p:animEffect transition="out" filter="fade">
                                      <p:cBhvr>
                                        <p:cTn id="69" dur="500" tmFilter="0, 0; .2, .5; .8, .5; 1, 0"/>
                                        <p:tgtEl>
                                          <p:spTgt spid="4"/>
                                        </p:tgtEl>
                                      </p:cBhvr>
                                    </p:animEffect>
                                    <p:animScale>
                                      <p:cBhvr>
                                        <p:cTn id="70" dur="250" autoRev="1" fill="hold"/>
                                        <p:tgtEl>
                                          <p:spTgt spid="4"/>
                                        </p:tgtEl>
                                      </p:cBhvr>
                                      <p:by x="105000" y="105000"/>
                                    </p:animScale>
                                  </p:childTnLst>
                                </p:cTn>
                              </p:par>
                              <p:par>
                                <p:cTn id="71" presetID="26" presetClass="emph" presetSubtype="0" fill="hold" grpId="1" nodeType="withEffect">
                                  <p:stCondLst>
                                    <p:cond delay="0"/>
                                  </p:stCondLst>
                                  <p:childTnLst>
                                    <p:animEffect transition="out" filter="fade">
                                      <p:cBhvr>
                                        <p:cTn id="72" dur="500" tmFilter="0, 0; .2, .5; .8, .5; 1, 0"/>
                                        <p:tgtEl>
                                          <p:spTgt spid="8"/>
                                        </p:tgtEl>
                                      </p:cBhvr>
                                    </p:animEffect>
                                    <p:animScale>
                                      <p:cBhvr>
                                        <p:cTn id="73" dur="250" autoRev="1" fill="hold"/>
                                        <p:tgtEl>
                                          <p:spTgt spid="8"/>
                                        </p:tgtEl>
                                      </p:cBhvr>
                                      <p:by x="105000" y="105000"/>
                                    </p:animScale>
                                  </p:childTnLst>
                                </p:cTn>
                              </p:par>
                            </p:childTnLst>
                          </p:cTn>
                        </p:par>
                        <p:par>
                          <p:cTn id="74" fill="hold">
                            <p:stCondLst>
                              <p:cond delay="3500"/>
                            </p:stCondLst>
                            <p:childTnLst>
                              <p:par>
                                <p:cTn id="75" presetID="26" presetClass="emph" presetSubtype="0" fill="hold" grpId="2" nodeType="afterEffect">
                                  <p:stCondLst>
                                    <p:cond delay="0"/>
                                  </p:stCondLst>
                                  <p:childTnLst>
                                    <p:animEffect transition="out" filter="fade">
                                      <p:cBhvr>
                                        <p:cTn id="76" dur="500" tmFilter="0, 0; .2, .5; .8, .5; 1, 0"/>
                                        <p:tgtEl>
                                          <p:spTgt spid="5"/>
                                        </p:tgtEl>
                                      </p:cBhvr>
                                    </p:animEffect>
                                    <p:animScale>
                                      <p:cBhvr>
                                        <p:cTn id="77" dur="250" autoRev="1" fill="hold"/>
                                        <p:tgtEl>
                                          <p:spTgt spid="5"/>
                                        </p:tgtEl>
                                      </p:cBhvr>
                                      <p:by x="105000" y="105000"/>
                                    </p:animScale>
                                  </p:childTnLst>
                                </p:cTn>
                              </p:par>
                              <p:par>
                                <p:cTn id="78" presetID="26" presetClass="emph" presetSubtype="0" fill="hold" grpId="1" nodeType="withEffect">
                                  <p:stCondLst>
                                    <p:cond delay="0"/>
                                  </p:stCondLst>
                                  <p:childTnLst>
                                    <p:animEffect transition="out" filter="fade">
                                      <p:cBhvr>
                                        <p:cTn id="79" dur="500" tmFilter="0, 0; .2, .5; .8, .5; 1, 0"/>
                                        <p:tgtEl>
                                          <p:spTgt spid="9"/>
                                        </p:tgtEl>
                                      </p:cBhvr>
                                    </p:animEffect>
                                    <p:animScale>
                                      <p:cBhvr>
                                        <p:cTn id="80" dur="250" autoRev="1" fill="hold"/>
                                        <p:tgtEl>
                                          <p:spTgt spid="9"/>
                                        </p:tgtEl>
                                      </p:cBhvr>
                                      <p:by x="105000" y="105000"/>
                                    </p:animScale>
                                  </p:childTnLst>
                                </p:cTn>
                              </p:par>
                            </p:childTnLst>
                          </p:cTn>
                        </p:par>
                        <p:par>
                          <p:cTn id="81" fill="hold">
                            <p:stCondLst>
                              <p:cond delay="4000"/>
                            </p:stCondLst>
                            <p:childTnLst>
                              <p:par>
                                <p:cTn id="82" presetID="26" presetClass="emph" presetSubtype="0" fill="hold" grpId="2" nodeType="afterEffect">
                                  <p:stCondLst>
                                    <p:cond delay="0"/>
                                  </p:stCondLst>
                                  <p:childTnLst>
                                    <p:animEffect transition="out" filter="fade">
                                      <p:cBhvr>
                                        <p:cTn id="83" dur="500" tmFilter="0, 0; .2, .5; .8, .5; 1, 0"/>
                                        <p:tgtEl>
                                          <p:spTgt spid="6"/>
                                        </p:tgtEl>
                                      </p:cBhvr>
                                    </p:animEffect>
                                    <p:animScale>
                                      <p:cBhvr>
                                        <p:cTn id="84" dur="250" autoRev="1" fill="hold"/>
                                        <p:tgtEl>
                                          <p:spTgt spid="6"/>
                                        </p:tgtEl>
                                      </p:cBhvr>
                                      <p:by x="105000" y="105000"/>
                                    </p:animScale>
                                  </p:childTnLst>
                                </p:cTn>
                              </p:par>
                              <p:par>
                                <p:cTn id="85" presetID="26" presetClass="emph" presetSubtype="0" fill="hold" grpId="1" nodeType="withEffect">
                                  <p:stCondLst>
                                    <p:cond delay="0"/>
                                  </p:stCondLst>
                                  <p:childTnLst>
                                    <p:animEffect transition="out" filter="fade">
                                      <p:cBhvr>
                                        <p:cTn id="86" dur="500" tmFilter="0, 0; .2, .5; .8, .5; 1, 0"/>
                                        <p:tgtEl>
                                          <p:spTgt spid="10"/>
                                        </p:tgtEl>
                                      </p:cBhvr>
                                    </p:animEffect>
                                    <p:animScale>
                                      <p:cBhvr>
                                        <p:cTn id="87" dur="250" autoRev="1" fill="hold"/>
                                        <p:tgtEl>
                                          <p:spTgt spid="10"/>
                                        </p:tgtEl>
                                      </p:cBhvr>
                                      <p:by x="105000" y="105000"/>
                                    </p:animScale>
                                  </p:childTnLst>
                                </p:cTn>
                              </p:par>
                            </p:childTnLst>
                          </p:cTn>
                        </p:par>
                        <p:par>
                          <p:cTn id="88" fill="hold">
                            <p:stCondLst>
                              <p:cond delay="4500"/>
                            </p:stCondLst>
                            <p:childTnLst>
                              <p:par>
                                <p:cTn id="89" presetID="26" presetClass="emph" presetSubtype="0" fill="hold" grpId="2" nodeType="afterEffect">
                                  <p:stCondLst>
                                    <p:cond delay="0"/>
                                  </p:stCondLst>
                                  <p:childTnLst>
                                    <p:animEffect transition="out" filter="fade">
                                      <p:cBhvr>
                                        <p:cTn id="90" dur="500" tmFilter="0, 0; .2, .5; .8, .5; 1, 0"/>
                                        <p:tgtEl>
                                          <p:spTgt spid="7"/>
                                        </p:tgtEl>
                                      </p:cBhvr>
                                    </p:animEffect>
                                    <p:animScale>
                                      <p:cBhvr>
                                        <p:cTn id="91" dur="250" autoRev="1" fill="hold"/>
                                        <p:tgtEl>
                                          <p:spTgt spid="7"/>
                                        </p:tgtEl>
                                      </p:cBhvr>
                                      <p:by x="105000" y="105000"/>
                                    </p:animScale>
                                  </p:childTnLst>
                                </p:cTn>
                              </p:par>
                              <p:par>
                                <p:cTn id="92" presetID="26" presetClass="emph" presetSubtype="0" fill="hold" grpId="1" nodeType="withEffect">
                                  <p:stCondLst>
                                    <p:cond delay="0"/>
                                  </p:stCondLst>
                                  <p:childTnLst>
                                    <p:animEffect transition="out" filter="fade">
                                      <p:cBhvr>
                                        <p:cTn id="93" dur="500" tmFilter="0, 0; .2, .5; .8, .5; 1, 0"/>
                                        <p:tgtEl>
                                          <p:spTgt spid="11"/>
                                        </p:tgtEl>
                                      </p:cBhvr>
                                    </p:animEffect>
                                    <p:animScale>
                                      <p:cBhvr>
                                        <p:cTn id="94" dur="250" autoRev="1" fill="hold"/>
                                        <p:tgtEl>
                                          <p:spTgt spid="11"/>
                                        </p:tgtEl>
                                      </p:cBhvr>
                                      <p:by x="105000" y="105000"/>
                                    </p:animScale>
                                  </p:childTnLst>
                                </p:cTn>
                              </p:par>
                            </p:childTnLst>
                          </p:cTn>
                        </p:par>
                        <p:par>
                          <p:cTn id="95" fill="hold">
                            <p:stCondLst>
                              <p:cond delay="5000"/>
                            </p:stCondLst>
                            <p:childTnLst>
                              <p:par>
                                <p:cTn id="96" presetID="26" presetClass="emph" presetSubtype="0" fill="hold" grpId="2" nodeType="afterEffect">
                                  <p:stCondLst>
                                    <p:cond delay="0"/>
                                  </p:stCondLst>
                                  <p:childTnLst>
                                    <p:animEffect transition="out" filter="fade">
                                      <p:cBhvr>
                                        <p:cTn id="97" dur="500" tmFilter="0, 0; .2, .5; .8, .5; 1, 0"/>
                                        <p:tgtEl>
                                          <p:spTgt spid="12"/>
                                        </p:tgtEl>
                                      </p:cBhvr>
                                    </p:animEffect>
                                    <p:animScale>
                                      <p:cBhvr>
                                        <p:cTn id="98" dur="250" autoRev="1" fill="hold"/>
                                        <p:tgtEl>
                                          <p:spTgt spid="12"/>
                                        </p:tgtEl>
                                      </p:cBhvr>
                                      <p:by x="105000" y="105000"/>
                                    </p:animScale>
                                  </p:childTnLst>
                                </p:cTn>
                              </p:par>
                              <p:par>
                                <p:cTn id="99" presetID="26" presetClass="emph" presetSubtype="0" fill="hold" grpId="1" nodeType="withEffect">
                                  <p:stCondLst>
                                    <p:cond delay="0"/>
                                  </p:stCondLst>
                                  <p:childTnLst>
                                    <p:animEffect transition="out" filter="fade">
                                      <p:cBhvr>
                                        <p:cTn id="100" dur="500" tmFilter="0, 0; .2, .5; .8, .5; 1, 0"/>
                                        <p:tgtEl>
                                          <p:spTgt spid="13"/>
                                        </p:tgtEl>
                                      </p:cBhvr>
                                    </p:animEffect>
                                    <p:animScale>
                                      <p:cBhvr>
                                        <p:cTn id="101"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8" grpId="0"/>
      <p:bldP spid="8" grpId="1"/>
      <p:bldP spid="9" grpId="0"/>
      <p:bldP spid="9" grpId="1"/>
      <p:bldP spid="10" grpId="0"/>
      <p:bldP spid="10" grpId="1"/>
      <p:bldP spid="11" grpId="0"/>
      <p:bldP spid="11" grpId="1"/>
      <p:bldP spid="12" grpId="0" animBg="1"/>
      <p:bldP spid="12" grpId="1" animBg="1"/>
      <p:bldP spid="12" grpId="2" animBg="1"/>
      <p:bldP spid="13" grpId="0"/>
      <p:bldP spid="1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2351584" y="1765639"/>
            <a:ext cx="2953016" cy="302504"/>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en-US" altLang="zh-CN" dirty="0">
                <a:latin typeface="Bebas" pitchFamily="2" charset="0"/>
              </a:rPr>
              <a:t>4,000</a:t>
            </a:r>
            <a:endParaRPr lang="zh-CN" altLang="en-US" dirty="0">
              <a:latin typeface="Bebas" pitchFamily="2" charset="0"/>
            </a:endParaRPr>
          </a:p>
        </p:txBody>
      </p:sp>
      <p:sp>
        <p:nvSpPr>
          <p:cNvPr id="28" name="圆角矩形 27"/>
          <p:cNvSpPr/>
          <p:nvPr/>
        </p:nvSpPr>
        <p:spPr>
          <a:xfrm>
            <a:off x="6888088" y="1767800"/>
            <a:ext cx="2088232" cy="302504"/>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en-US" altLang="zh-CN" dirty="0">
                <a:latin typeface="Bebas" pitchFamily="2" charset="0"/>
              </a:rPr>
              <a:t>2,910</a:t>
            </a:r>
            <a:endParaRPr lang="zh-CN" altLang="en-US" dirty="0">
              <a:latin typeface="Bebas" pitchFamily="2" charset="0"/>
            </a:endParaRPr>
          </a:p>
        </p:txBody>
      </p:sp>
      <p:sp>
        <p:nvSpPr>
          <p:cNvPr id="32" name="圆角矩形 31"/>
          <p:cNvSpPr/>
          <p:nvPr/>
        </p:nvSpPr>
        <p:spPr>
          <a:xfrm>
            <a:off x="2783632" y="2500138"/>
            <a:ext cx="2520968" cy="302504"/>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en-US" altLang="zh-CN" dirty="0">
                <a:latin typeface="Bebas" pitchFamily="2" charset="0"/>
              </a:rPr>
              <a:t>3,580</a:t>
            </a:r>
            <a:endParaRPr lang="zh-CN" altLang="en-US" dirty="0">
              <a:latin typeface="Bebas" pitchFamily="2" charset="0"/>
            </a:endParaRPr>
          </a:p>
        </p:txBody>
      </p:sp>
      <p:sp>
        <p:nvSpPr>
          <p:cNvPr id="33" name="圆角矩形 32"/>
          <p:cNvSpPr/>
          <p:nvPr/>
        </p:nvSpPr>
        <p:spPr>
          <a:xfrm>
            <a:off x="6888088" y="2500138"/>
            <a:ext cx="2304256" cy="302504"/>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en-US" altLang="zh-CN" dirty="0">
                <a:latin typeface="Bebas" pitchFamily="2" charset="0"/>
              </a:rPr>
              <a:t>3,110</a:t>
            </a:r>
            <a:endParaRPr lang="zh-CN" altLang="en-US" dirty="0">
              <a:latin typeface="Bebas" pitchFamily="2" charset="0"/>
            </a:endParaRPr>
          </a:p>
        </p:txBody>
      </p:sp>
      <p:sp>
        <p:nvSpPr>
          <p:cNvPr id="34" name="圆角矩形 33"/>
          <p:cNvSpPr/>
          <p:nvPr/>
        </p:nvSpPr>
        <p:spPr>
          <a:xfrm>
            <a:off x="3143672" y="3232476"/>
            <a:ext cx="2160928" cy="302504"/>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en-US" altLang="zh-CN" dirty="0">
                <a:latin typeface="Bebas" pitchFamily="2" charset="0"/>
              </a:rPr>
              <a:t>3,020</a:t>
            </a:r>
            <a:endParaRPr lang="zh-CN" altLang="en-US" dirty="0">
              <a:latin typeface="Bebas" pitchFamily="2" charset="0"/>
            </a:endParaRPr>
          </a:p>
        </p:txBody>
      </p:sp>
      <p:sp>
        <p:nvSpPr>
          <p:cNvPr id="35" name="圆角矩形 34"/>
          <p:cNvSpPr/>
          <p:nvPr/>
        </p:nvSpPr>
        <p:spPr>
          <a:xfrm>
            <a:off x="6888088" y="3232476"/>
            <a:ext cx="2592288" cy="302504"/>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en-US" altLang="zh-CN" dirty="0">
                <a:latin typeface="Bebas" pitchFamily="2" charset="0"/>
              </a:rPr>
              <a:t>3,496</a:t>
            </a:r>
            <a:endParaRPr lang="zh-CN" altLang="en-US" dirty="0">
              <a:latin typeface="Bebas" pitchFamily="2" charset="0"/>
            </a:endParaRPr>
          </a:p>
        </p:txBody>
      </p:sp>
      <p:sp>
        <p:nvSpPr>
          <p:cNvPr id="36" name="圆角矩形 35"/>
          <p:cNvSpPr/>
          <p:nvPr/>
        </p:nvSpPr>
        <p:spPr>
          <a:xfrm>
            <a:off x="3431704" y="3964814"/>
            <a:ext cx="1872896" cy="302504"/>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en-US" altLang="zh-CN" dirty="0">
                <a:latin typeface="Bebas" pitchFamily="2" charset="0"/>
              </a:rPr>
              <a:t>2,800</a:t>
            </a:r>
            <a:endParaRPr lang="zh-CN" altLang="en-US" dirty="0">
              <a:latin typeface="Bebas" pitchFamily="2" charset="0"/>
            </a:endParaRPr>
          </a:p>
        </p:txBody>
      </p:sp>
      <p:sp>
        <p:nvSpPr>
          <p:cNvPr id="37" name="圆角矩形 36"/>
          <p:cNvSpPr/>
          <p:nvPr/>
        </p:nvSpPr>
        <p:spPr>
          <a:xfrm>
            <a:off x="6888088" y="3964814"/>
            <a:ext cx="4248472" cy="302504"/>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en-US" altLang="zh-CN" dirty="0">
                <a:latin typeface="Bebas" pitchFamily="2" charset="0"/>
              </a:rPr>
              <a:t>5,689</a:t>
            </a:r>
            <a:endParaRPr lang="zh-CN" altLang="en-US" dirty="0">
              <a:latin typeface="Bebas" pitchFamily="2" charset="0"/>
            </a:endParaRPr>
          </a:p>
        </p:txBody>
      </p:sp>
      <p:sp>
        <p:nvSpPr>
          <p:cNvPr id="38" name="圆角矩形 37"/>
          <p:cNvSpPr/>
          <p:nvPr/>
        </p:nvSpPr>
        <p:spPr>
          <a:xfrm>
            <a:off x="3719736" y="4697152"/>
            <a:ext cx="1584864" cy="302504"/>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en-US" altLang="zh-CN" dirty="0">
                <a:latin typeface="Bebas" pitchFamily="2" charset="0"/>
              </a:rPr>
              <a:t>2,430</a:t>
            </a:r>
            <a:endParaRPr lang="zh-CN" altLang="en-US" dirty="0">
              <a:latin typeface="Bebas" pitchFamily="2" charset="0"/>
            </a:endParaRPr>
          </a:p>
        </p:txBody>
      </p:sp>
      <p:sp>
        <p:nvSpPr>
          <p:cNvPr id="39" name="圆角矩形 38"/>
          <p:cNvSpPr/>
          <p:nvPr/>
        </p:nvSpPr>
        <p:spPr>
          <a:xfrm>
            <a:off x="6888088" y="4697152"/>
            <a:ext cx="3096344" cy="302504"/>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en-US" altLang="zh-CN" dirty="0">
                <a:latin typeface="Bebas" pitchFamily="2" charset="0"/>
              </a:rPr>
              <a:t>4,020</a:t>
            </a:r>
            <a:endParaRPr lang="zh-CN" altLang="en-US" dirty="0">
              <a:latin typeface="Bebas" pitchFamily="2" charset="0"/>
            </a:endParaRPr>
          </a:p>
        </p:txBody>
      </p:sp>
      <p:sp>
        <p:nvSpPr>
          <p:cNvPr id="40" name="圆角矩形 39"/>
          <p:cNvSpPr/>
          <p:nvPr/>
        </p:nvSpPr>
        <p:spPr>
          <a:xfrm>
            <a:off x="4151784" y="5429490"/>
            <a:ext cx="1152816" cy="302504"/>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en-US" altLang="zh-CN" dirty="0">
                <a:latin typeface="Bebas" pitchFamily="2" charset="0"/>
              </a:rPr>
              <a:t>1,850</a:t>
            </a:r>
            <a:endParaRPr lang="zh-CN" altLang="en-US" dirty="0">
              <a:latin typeface="Bebas" pitchFamily="2" charset="0"/>
            </a:endParaRPr>
          </a:p>
        </p:txBody>
      </p:sp>
      <p:sp>
        <p:nvSpPr>
          <p:cNvPr id="41" name="圆角矩形 40"/>
          <p:cNvSpPr/>
          <p:nvPr/>
        </p:nvSpPr>
        <p:spPr>
          <a:xfrm>
            <a:off x="6888088" y="5429490"/>
            <a:ext cx="3960440" cy="302504"/>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en-US" altLang="zh-CN" dirty="0">
                <a:latin typeface="Bebas" pitchFamily="2" charset="0"/>
              </a:rPr>
              <a:t>5,158</a:t>
            </a:r>
            <a:endParaRPr lang="zh-CN" altLang="en-US" dirty="0">
              <a:latin typeface="Bebas" pitchFamily="2" charset="0"/>
            </a:endParaRPr>
          </a:p>
        </p:txBody>
      </p:sp>
      <p:sp>
        <p:nvSpPr>
          <p:cNvPr id="6" name="Freeform 9"/>
          <p:cNvSpPr/>
          <p:nvPr/>
        </p:nvSpPr>
        <p:spPr bwMode="auto">
          <a:xfrm>
            <a:off x="5393925" y="1621820"/>
            <a:ext cx="701579" cy="594467"/>
          </a:xfrm>
          <a:custGeom>
            <a:avLst/>
            <a:gdLst>
              <a:gd name="T0" fmla="*/ 94 w 222"/>
              <a:gd name="T1" fmla="*/ 0 h 188"/>
              <a:gd name="T2" fmla="*/ 172 w 222"/>
              <a:gd name="T3" fmla="*/ 41 h 188"/>
              <a:gd name="T4" fmla="*/ 222 w 222"/>
              <a:gd name="T5" fmla="*/ 94 h 188"/>
              <a:gd name="T6" fmla="*/ 174 w 222"/>
              <a:gd name="T7" fmla="*/ 144 h 188"/>
              <a:gd name="T8" fmla="*/ 94 w 222"/>
              <a:gd name="T9" fmla="*/ 188 h 188"/>
              <a:gd name="T10" fmla="*/ 0 w 222"/>
              <a:gd name="T11" fmla="*/ 94 h 188"/>
              <a:gd name="T12" fmla="*/ 94 w 222"/>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22" h="188">
                <a:moveTo>
                  <a:pt x="94" y="0"/>
                </a:moveTo>
                <a:cubicBezTo>
                  <a:pt x="126" y="0"/>
                  <a:pt x="155" y="17"/>
                  <a:pt x="172" y="41"/>
                </a:cubicBezTo>
                <a:cubicBezTo>
                  <a:pt x="187" y="65"/>
                  <a:pt x="189" y="83"/>
                  <a:pt x="222" y="94"/>
                </a:cubicBezTo>
                <a:cubicBezTo>
                  <a:pt x="192" y="105"/>
                  <a:pt x="188" y="122"/>
                  <a:pt x="174" y="144"/>
                </a:cubicBezTo>
                <a:cubicBezTo>
                  <a:pt x="157" y="171"/>
                  <a:pt x="128" y="188"/>
                  <a:pt x="94" y="188"/>
                </a:cubicBezTo>
                <a:cubicBezTo>
                  <a:pt x="42" y="188"/>
                  <a:pt x="0" y="146"/>
                  <a:pt x="0" y="94"/>
                </a:cubicBezTo>
                <a:cubicBezTo>
                  <a:pt x="0" y="43"/>
                  <a:pt x="42" y="0"/>
                  <a:pt x="94" y="0"/>
                </a:cubicBezTo>
                <a:close/>
              </a:path>
            </a:pathLst>
          </a:custGeom>
          <a:noFill/>
          <a:ln w="19050" cap="flat">
            <a:solidFill>
              <a:schemeClr val="bg1">
                <a:lumMod val="85000"/>
              </a:schemeClr>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0000" tIns="45720" rIns="91440" bIns="45720" numCol="1" anchor="ctr" anchorCtr="0" compatLnSpc="1"/>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 类别</a:t>
            </a:r>
          </a:p>
        </p:txBody>
      </p:sp>
      <p:sp>
        <p:nvSpPr>
          <p:cNvPr id="7" name="Freeform 10"/>
          <p:cNvSpPr/>
          <p:nvPr/>
        </p:nvSpPr>
        <p:spPr bwMode="auto">
          <a:xfrm>
            <a:off x="6095504" y="1621820"/>
            <a:ext cx="702917" cy="594467"/>
          </a:xfrm>
          <a:custGeom>
            <a:avLst/>
            <a:gdLst>
              <a:gd name="T0" fmla="*/ 128 w 222"/>
              <a:gd name="T1" fmla="*/ 0 h 188"/>
              <a:gd name="T2" fmla="*/ 51 w 222"/>
              <a:gd name="T3" fmla="*/ 41 h 188"/>
              <a:gd name="T4" fmla="*/ 0 w 222"/>
              <a:gd name="T5" fmla="*/ 94 h 188"/>
              <a:gd name="T6" fmla="*/ 49 w 222"/>
              <a:gd name="T7" fmla="*/ 144 h 188"/>
              <a:gd name="T8" fmla="*/ 128 w 222"/>
              <a:gd name="T9" fmla="*/ 188 h 188"/>
              <a:gd name="T10" fmla="*/ 222 w 222"/>
              <a:gd name="T11" fmla="*/ 94 h 188"/>
              <a:gd name="T12" fmla="*/ 128 w 222"/>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22" h="188">
                <a:moveTo>
                  <a:pt x="128" y="0"/>
                </a:moveTo>
                <a:cubicBezTo>
                  <a:pt x="96" y="0"/>
                  <a:pt x="68" y="17"/>
                  <a:pt x="51" y="41"/>
                </a:cubicBezTo>
                <a:cubicBezTo>
                  <a:pt x="35" y="65"/>
                  <a:pt x="33" y="83"/>
                  <a:pt x="0" y="94"/>
                </a:cubicBezTo>
                <a:cubicBezTo>
                  <a:pt x="31" y="105"/>
                  <a:pt x="35" y="122"/>
                  <a:pt x="49" y="144"/>
                </a:cubicBezTo>
                <a:cubicBezTo>
                  <a:pt x="65" y="171"/>
                  <a:pt x="95" y="188"/>
                  <a:pt x="128" y="188"/>
                </a:cubicBezTo>
                <a:cubicBezTo>
                  <a:pt x="180" y="188"/>
                  <a:pt x="222" y="146"/>
                  <a:pt x="222" y="94"/>
                </a:cubicBezTo>
                <a:cubicBezTo>
                  <a:pt x="222" y="43"/>
                  <a:pt x="180" y="0"/>
                  <a:pt x="128" y="0"/>
                </a:cubicBezTo>
                <a:close/>
              </a:path>
            </a:pathLst>
          </a:custGeom>
          <a:noFill/>
          <a:ln w="19050" cap="flat">
            <a:solidFill>
              <a:schemeClr val="bg1">
                <a:lumMod val="85000"/>
              </a:schemeClr>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0000" tIns="45720" rIns="91440" bIns="45720" numCol="1" anchor="ctr" anchorCtr="0" compatLnSpc="1"/>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   类别</a:t>
            </a:r>
          </a:p>
        </p:txBody>
      </p:sp>
      <p:sp>
        <p:nvSpPr>
          <p:cNvPr id="43" name="Freeform 9"/>
          <p:cNvSpPr/>
          <p:nvPr/>
        </p:nvSpPr>
        <p:spPr bwMode="auto">
          <a:xfrm>
            <a:off x="5393925" y="2354158"/>
            <a:ext cx="701579" cy="594467"/>
          </a:xfrm>
          <a:custGeom>
            <a:avLst/>
            <a:gdLst>
              <a:gd name="T0" fmla="*/ 94 w 222"/>
              <a:gd name="T1" fmla="*/ 0 h 188"/>
              <a:gd name="T2" fmla="*/ 172 w 222"/>
              <a:gd name="T3" fmla="*/ 41 h 188"/>
              <a:gd name="T4" fmla="*/ 222 w 222"/>
              <a:gd name="T5" fmla="*/ 94 h 188"/>
              <a:gd name="T6" fmla="*/ 174 w 222"/>
              <a:gd name="T7" fmla="*/ 144 h 188"/>
              <a:gd name="T8" fmla="*/ 94 w 222"/>
              <a:gd name="T9" fmla="*/ 188 h 188"/>
              <a:gd name="T10" fmla="*/ 0 w 222"/>
              <a:gd name="T11" fmla="*/ 94 h 188"/>
              <a:gd name="T12" fmla="*/ 94 w 222"/>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22" h="188">
                <a:moveTo>
                  <a:pt x="94" y="0"/>
                </a:moveTo>
                <a:cubicBezTo>
                  <a:pt x="126" y="0"/>
                  <a:pt x="155" y="17"/>
                  <a:pt x="172" y="41"/>
                </a:cubicBezTo>
                <a:cubicBezTo>
                  <a:pt x="187" y="65"/>
                  <a:pt x="189" y="83"/>
                  <a:pt x="222" y="94"/>
                </a:cubicBezTo>
                <a:cubicBezTo>
                  <a:pt x="192" y="105"/>
                  <a:pt x="188" y="122"/>
                  <a:pt x="174" y="144"/>
                </a:cubicBezTo>
                <a:cubicBezTo>
                  <a:pt x="157" y="171"/>
                  <a:pt x="128" y="188"/>
                  <a:pt x="94" y="188"/>
                </a:cubicBezTo>
                <a:cubicBezTo>
                  <a:pt x="42" y="188"/>
                  <a:pt x="0" y="146"/>
                  <a:pt x="0" y="94"/>
                </a:cubicBezTo>
                <a:cubicBezTo>
                  <a:pt x="0" y="43"/>
                  <a:pt x="42" y="0"/>
                  <a:pt x="94" y="0"/>
                </a:cubicBezTo>
                <a:close/>
              </a:path>
            </a:pathLst>
          </a:custGeom>
          <a:noFill/>
          <a:ln w="19050" cap="flat">
            <a:solidFill>
              <a:schemeClr val="bg1">
                <a:lumMod val="85000"/>
              </a:schemeClr>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0000" tIns="45720" rIns="91440" bIns="45720" numCol="1" anchor="ctr" anchorCtr="0" compatLnSpc="1"/>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 类别</a:t>
            </a:r>
          </a:p>
        </p:txBody>
      </p:sp>
      <p:sp>
        <p:nvSpPr>
          <p:cNvPr id="44" name="Freeform 10"/>
          <p:cNvSpPr/>
          <p:nvPr/>
        </p:nvSpPr>
        <p:spPr bwMode="auto">
          <a:xfrm>
            <a:off x="6095504" y="2354158"/>
            <a:ext cx="702917" cy="594467"/>
          </a:xfrm>
          <a:custGeom>
            <a:avLst/>
            <a:gdLst>
              <a:gd name="T0" fmla="*/ 128 w 222"/>
              <a:gd name="T1" fmla="*/ 0 h 188"/>
              <a:gd name="T2" fmla="*/ 51 w 222"/>
              <a:gd name="T3" fmla="*/ 41 h 188"/>
              <a:gd name="T4" fmla="*/ 0 w 222"/>
              <a:gd name="T5" fmla="*/ 94 h 188"/>
              <a:gd name="T6" fmla="*/ 49 w 222"/>
              <a:gd name="T7" fmla="*/ 144 h 188"/>
              <a:gd name="T8" fmla="*/ 128 w 222"/>
              <a:gd name="T9" fmla="*/ 188 h 188"/>
              <a:gd name="T10" fmla="*/ 222 w 222"/>
              <a:gd name="T11" fmla="*/ 94 h 188"/>
              <a:gd name="T12" fmla="*/ 128 w 222"/>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22" h="188">
                <a:moveTo>
                  <a:pt x="128" y="0"/>
                </a:moveTo>
                <a:cubicBezTo>
                  <a:pt x="96" y="0"/>
                  <a:pt x="68" y="17"/>
                  <a:pt x="51" y="41"/>
                </a:cubicBezTo>
                <a:cubicBezTo>
                  <a:pt x="35" y="65"/>
                  <a:pt x="33" y="83"/>
                  <a:pt x="0" y="94"/>
                </a:cubicBezTo>
                <a:cubicBezTo>
                  <a:pt x="31" y="105"/>
                  <a:pt x="35" y="122"/>
                  <a:pt x="49" y="144"/>
                </a:cubicBezTo>
                <a:cubicBezTo>
                  <a:pt x="65" y="171"/>
                  <a:pt x="95" y="188"/>
                  <a:pt x="128" y="188"/>
                </a:cubicBezTo>
                <a:cubicBezTo>
                  <a:pt x="180" y="188"/>
                  <a:pt x="222" y="146"/>
                  <a:pt x="222" y="94"/>
                </a:cubicBezTo>
                <a:cubicBezTo>
                  <a:pt x="222" y="43"/>
                  <a:pt x="180" y="0"/>
                  <a:pt x="128" y="0"/>
                </a:cubicBezTo>
                <a:close/>
              </a:path>
            </a:pathLst>
          </a:custGeom>
          <a:noFill/>
          <a:ln w="19050" cap="flat">
            <a:solidFill>
              <a:schemeClr val="bg1">
                <a:lumMod val="85000"/>
              </a:schemeClr>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0000" tIns="45720" rIns="91440" bIns="45720" numCol="1" anchor="ctr" anchorCtr="0" compatLnSpc="1"/>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   类别</a:t>
            </a:r>
          </a:p>
        </p:txBody>
      </p:sp>
      <p:sp>
        <p:nvSpPr>
          <p:cNvPr id="45" name="Freeform 9"/>
          <p:cNvSpPr/>
          <p:nvPr/>
        </p:nvSpPr>
        <p:spPr bwMode="auto">
          <a:xfrm>
            <a:off x="5393925" y="3086496"/>
            <a:ext cx="701579" cy="594467"/>
          </a:xfrm>
          <a:custGeom>
            <a:avLst/>
            <a:gdLst>
              <a:gd name="T0" fmla="*/ 94 w 222"/>
              <a:gd name="T1" fmla="*/ 0 h 188"/>
              <a:gd name="T2" fmla="*/ 172 w 222"/>
              <a:gd name="T3" fmla="*/ 41 h 188"/>
              <a:gd name="T4" fmla="*/ 222 w 222"/>
              <a:gd name="T5" fmla="*/ 94 h 188"/>
              <a:gd name="T6" fmla="*/ 174 w 222"/>
              <a:gd name="T7" fmla="*/ 144 h 188"/>
              <a:gd name="T8" fmla="*/ 94 w 222"/>
              <a:gd name="T9" fmla="*/ 188 h 188"/>
              <a:gd name="T10" fmla="*/ 0 w 222"/>
              <a:gd name="T11" fmla="*/ 94 h 188"/>
              <a:gd name="T12" fmla="*/ 94 w 222"/>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22" h="188">
                <a:moveTo>
                  <a:pt x="94" y="0"/>
                </a:moveTo>
                <a:cubicBezTo>
                  <a:pt x="126" y="0"/>
                  <a:pt x="155" y="17"/>
                  <a:pt x="172" y="41"/>
                </a:cubicBezTo>
                <a:cubicBezTo>
                  <a:pt x="187" y="65"/>
                  <a:pt x="189" y="83"/>
                  <a:pt x="222" y="94"/>
                </a:cubicBezTo>
                <a:cubicBezTo>
                  <a:pt x="192" y="105"/>
                  <a:pt x="188" y="122"/>
                  <a:pt x="174" y="144"/>
                </a:cubicBezTo>
                <a:cubicBezTo>
                  <a:pt x="157" y="171"/>
                  <a:pt x="128" y="188"/>
                  <a:pt x="94" y="188"/>
                </a:cubicBezTo>
                <a:cubicBezTo>
                  <a:pt x="42" y="188"/>
                  <a:pt x="0" y="146"/>
                  <a:pt x="0" y="94"/>
                </a:cubicBezTo>
                <a:cubicBezTo>
                  <a:pt x="0" y="43"/>
                  <a:pt x="42" y="0"/>
                  <a:pt x="94" y="0"/>
                </a:cubicBezTo>
                <a:close/>
              </a:path>
            </a:pathLst>
          </a:custGeom>
          <a:noFill/>
          <a:ln w="19050" cap="flat">
            <a:solidFill>
              <a:schemeClr val="bg1">
                <a:lumMod val="85000"/>
              </a:schemeClr>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0000" tIns="45720" rIns="91440" bIns="45720" numCol="1" anchor="ctr" anchorCtr="0" compatLnSpc="1"/>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 类别</a:t>
            </a:r>
          </a:p>
        </p:txBody>
      </p:sp>
      <p:sp>
        <p:nvSpPr>
          <p:cNvPr id="46" name="Freeform 10"/>
          <p:cNvSpPr/>
          <p:nvPr/>
        </p:nvSpPr>
        <p:spPr bwMode="auto">
          <a:xfrm>
            <a:off x="6095504" y="3086496"/>
            <a:ext cx="702917" cy="594467"/>
          </a:xfrm>
          <a:custGeom>
            <a:avLst/>
            <a:gdLst>
              <a:gd name="T0" fmla="*/ 128 w 222"/>
              <a:gd name="T1" fmla="*/ 0 h 188"/>
              <a:gd name="T2" fmla="*/ 51 w 222"/>
              <a:gd name="T3" fmla="*/ 41 h 188"/>
              <a:gd name="T4" fmla="*/ 0 w 222"/>
              <a:gd name="T5" fmla="*/ 94 h 188"/>
              <a:gd name="T6" fmla="*/ 49 w 222"/>
              <a:gd name="T7" fmla="*/ 144 h 188"/>
              <a:gd name="T8" fmla="*/ 128 w 222"/>
              <a:gd name="T9" fmla="*/ 188 h 188"/>
              <a:gd name="T10" fmla="*/ 222 w 222"/>
              <a:gd name="T11" fmla="*/ 94 h 188"/>
              <a:gd name="T12" fmla="*/ 128 w 222"/>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22" h="188">
                <a:moveTo>
                  <a:pt x="128" y="0"/>
                </a:moveTo>
                <a:cubicBezTo>
                  <a:pt x="96" y="0"/>
                  <a:pt x="68" y="17"/>
                  <a:pt x="51" y="41"/>
                </a:cubicBezTo>
                <a:cubicBezTo>
                  <a:pt x="35" y="65"/>
                  <a:pt x="33" y="83"/>
                  <a:pt x="0" y="94"/>
                </a:cubicBezTo>
                <a:cubicBezTo>
                  <a:pt x="31" y="105"/>
                  <a:pt x="35" y="122"/>
                  <a:pt x="49" y="144"/>
                </a:cubicBezTo>
                <a:cubicBezTo>
                  <a:pt x="65" y="171"/>
                  <a:pt x="95" y="188"/>
                  <a:pt x="128" y="188"/>
                </a:cubicBezTo>
                <a:cubicBezTo>
                  <a:pt x="180" y="188"/>
                  <a:pt x="222" y="146"/>
                  <a:pt x="222" y="94"/>
                </a:cubicBezTo>
                <a:cubicBezTo>
                  <a:pt x="222" y="43"/>
                  <a:pt x="180" y="0"/>
                  <a:pt x="128" y="0"/>
                </a:cubicBezTo>
                <a:close/>
              </a:path>
            </a:pathLst>
          </a:custGeom>
          <a:noFill/>
          <a:ln w="19050" cap="flat">
            <a:solidFill>
              <a:schemeClr val="bg1">
                <a:lumMod val="85000"/>
              </a:schemeClr>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0000" tIns="45720" rIns="91440" bIns="45720" numCol="1" anchor="ctr" anchorCtr="0" compatLnSpc="1"/>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   类别</a:t>
            </a:r>
          </a:p>
        </p:txBody>
      </p:sp>
      <p:sp>
        <p:nvSpPr>
          <p:cNvPr id="47" name="Freeform 9"/>
          <p:cNvSpPr/>
          <p:nvPr/>
        </p:nvSpPr>
        <p:spPr bwMode="auto">
          <a:xfrm>
            <a:off x="5393925" y="3818834"/>
            <a:ext cx="701579" cy="594467"/>
          </a:xfrm>
          <a:custGeom>
            <a:avLst/>
            <a:gdLst>
              <a:gd name="T0" fmla="*/ 94 w 222"/>
              <a:gd name="T1" fmla="*/ 0 h 188"/>
              <a:gd name="T2" fmla="*/ 172 w 222"/>
              <a:gd name="T3" fmla="*/ 41 h 188"/>
              <a:gd name="T4" fmla="*/ 222 w 222"/>
              <a:gd name="T5" fmla="*/ 94 h 188"/>
              <a:gd name="T6" fmla="*/ 174 w 222"/>
              <a:gd name="T7" fmla="*/ 144 h 188"/>
              <a:gd name="T8" fmla="*/ 94 w 222"/>
              <a:gd name="T9" fmla="*/ 188 h 188"/>
              <a:gd name="T10" fmla="*/ 0 w 222"/>
              <a:gd name="T11" fmla="*/ 94 h 188"/>
              <a:gd name="T12" fmla="*/ 94 w 222"/>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22" h="188">
                <a:moveTo>
                  <a:pt x="94" y="0"/>
                </a:moveTo>
                <a:cubicBezTo>
                  <a:pt x="126" y="0"/>
                  <a:pt x="155" y="17"/>
                  <a:pt x="172" y="41"/>
                </a:cubicBezTo>
                <a:cubicBezTo>
                  <a:pt x="187" y="65"/>
                  <a:pt x="189" y="83"/>
                  <a:pt x="222" y="94"/>
                </a:cubicBezTo>
                <a:cubicBezTo>
                  <a:pt x="192" y="105"/>
                  <a:pt x="188" y="122"/>
                  <a:pt x="174" y="144"/>
                </a:cubicBezTo>
                <a:cubicBezTo>
                  <a:pt x="157" y="171"/>
                  <a:pt x="128" y="188"/>
                  <a:pt x="94" y="188"/>
                </a:cubicBezTo>
                <a:cubicBezTo>
                  <a:pt x="42" y="188"/>
                  <a:pt x="0" y="146"/>
                  <a:pt x="0" y="94"/>
                </a:cubicBezTo>
                <a:cubicBezTo>
                  <a:pt x="0" y="43"/>
                  <a:pt x="42" y="0"/>
                  <a:pt x="94" y="0"/>
                </a:cubicBezTo>
                <a:close/>
              </a:path>
            </a:pathLst>
          </a:custGeom>
          <a:noFill/>
          <a:ln w="19050" cap="flat">
            <a:solidFill>
              <a:schemeClr val="bg1">
                <a:lumMod val="85000"/>
              </a:schemeClr>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0000" tIns="45720" rIns="91440" bIns="45720" numCol="1" anchor="ctr" anchorCtr="0" compatLnSpc="1"/>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 类别</a:t>
            </a:r>
          </a:p>
        </p:txBody>
      </p:sp>
      <p:sp>
        <p:nvSpPr>
          <p:cNvPr id="48" name="Freeform 10"/>
          <p:cNvSpPr/>
          <p:nvPr/>
        </p:nvSpPr>
        <p:spPr bwMode="auto">
          <a:xfrm>
            <a:off x="6095504" y="3818834"/>
            <a:ext cx="702917" cy="594467"/>
          </a:xfrm>
          <a:custGeom>
            <a:avLst/>
            <a:gdLst>
              <a:gd name="T0" fmla="*/ 128 w 222"/>
              <a:gd name="T1" fmla="*/ 0 h 188"/>
              <a:gd name="T2" fmla="*/ 51 w 222"/>
              <a:gd name="T3" fmla="*/ 41 h 188"/>
              <a:gd name="T4" fmla="*/ 0 w 222"/>
              <a:gd name="T5" fmla="*/ 94 h 188"/>
              <a:gd name="T6" fmla="*/ 49 w 222"/>
              <a:gd name="T7" fmla="*/ 144 h 188"/>
              <a:gd name="T8" fmla="*/ 128 w 222"/>
              <a:gd name="T9" fmla="*/ 188 h 188"/>
              <a:gd name="T10" fmla="*/ 222 w 222"/>
              <a:gd name="T11" fmla="*/ 94 h 188"/>
              <a:gd name="T12" fmla="*/ 128 w 222"/>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22" h="188">
                <a:moveTo>
                  <a:pt x="128" y="0"/>
                </a:moveTo>
                <a:cubicBezTo>
                  <a:pt x="96" y="0"/>
                  <a:pt x="68" y="17"/>
                  <a:pt x="51" y="41"/>
                </a:cubicBezTo>
                <a:cubicBezTo>
                  <a:pt x="35" y="65"/>
                  <a:pt x="33" y="83"/>
                  <a:pt x="0" y="94"/>
                </a:cubicBezTo>
                <a:cubicBezTo>
                  <a:pt x="31" y="105"/>
                  <a:pt x="35" y="122"/>
                  <a:pt x="49" y="144"/>
                </a:cubicBezTo>
                <a:cubicBezTo>
                  <a:pt x="65" y="171"/>
                  <a:pt x="95" y="188"/>
                  <a:pt x="128" y="188"/>
                </a:cubicBezTo>
                <a:cubicBezTo>
                  <a:pt x="180" y="188"/>
                  <a:pt x="222" y="146"/>
                  <a:pt x="222" y="94"/>
                </a:cubicBezTo>
                <a:cubicBezTo>
                  <a:pt x="222" y="43"/>
                  <a:pt x="180" y="0"/>
                  <a:pt x="128" y="0"/>
                </a:cubicBezTo>
                <a:close/>
              </a:path>
            </a:pathLst>
          </a:custGeom>
          <a:noFill/>
          <a:ln w="19050" cap="flat">
            <a:solidFill>
              <a:schemeClr val="bg1">
                <a:lumMod val="85000"/>
              </a:schemeClr>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0000" tIns="45720" rIns="91440" bIns="45720" numCol="1" anchor="ctr" anchorCtr="0" compatLnSpc="1"/>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   类别</a:t>
            </a:r>
          </a:p>
        </p:txBody>
      </p:sp>
      <p:sp>
        <p:nvSpPr>
          <p:cNvPr id="49" name="Freeform 9"/>
          <p:cNvSpPr/>
          <p:nvPr/>
        </p:nvSpPr>
        <p:spPr bwMode="auto">
          <a:xfrm>
            <a:off x="5393925" y="4551172"/>
            <a:ext cx="701579" cy="594467"/>
          </a:xfrm>
          <a:custGeom>
            <a:avLst/>
            <a:gdLst>
              <a:gd name="T0" fmla="*/ 94 w 222"/>
              <a:gd name="T1" fmla="*/ 0 h 188"/>
              <a:gd name="T2" fmla="*/ 172 w 222"/>
              <a:gd name="T3" fmla="*/ 41 h 188"/>
              <a:gd name="T4" fmla="*/ 222 w 222"/>
              <a:gd name="T5" fmla="*/ 94 h 188"/>
              <a:gd name="T6" fmla="*/ 174 w 222"/>
              <a:gd name="T7" fmla="*/ 144 h 188"/>
              <a:gd name="T8" fmla="*/ 94 w 222"/>
              <a:gd name="T9" fmla="*/ 188 h 188"/>
              <a:gd name="T10" fmla="*/ 0 w 222"/>
              <a:gd name="T11" fmla="*/ 94 h 188"/>
              <a:gd name="T12" fmla="*/ 94 w 222"/>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22" h="188">
                <a:moveTo>
                  <a:pt x="94" y="0"/>
                </a:moveTo>
                <a:cubicBezTo>
                  <a:pt x="126" y="0"/>
                  <a:pt x="155" y="17"/>
                  <a:pt x="172" y="41"/>
                </a:cubicBezTo>
                <a:cubicBezTo>
                  <a:pt x="187" y="65"/>
                  <a:pt x="189" y="83"/>
                  <a:pt x="222" y="94"/>
                </a:cubicBezTo>
                <a:cubicBezTo>
                  <a:pt x="192" y="105"/>
                  <a:pt x="188" y="122"/>
                  <a:pt x="174" y="144"/>
                </a:cubicBezTo>
                <a:cubicBezTo>
                  <a:pt x="157" y="171"/>
                  <a:pt x="128" y="188"/>
                  <a:pt x="94" y="188"/>
                </a:cubicBezTo>
                <a:cubicBezTo>
                  <a:pt x="42" y="188"/>
                  <a:pt x="0" y="146"/>
                  <a:pt x="0" y="94"/>
                </a:cubicBezTo>
                <a:cubicBezTo>
                  <a:pt x="0" y="43"/>
                  <a:pt x="42" y="0"/>
                  <a:pt x="94" y="0"/>
                </a:cubicBezTo>
                <a:close/>
              </a:path>
            </a:pathLst>
          </a:custGeom>
          <a:noFill/>
          <a:ln w="19050" cap="flat">
            <a:solidFill>
              <a:schemeClr val="bg1">
                <a:lumMod val="85000"/>
              </a:schemeClr>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0000" tIns="45720" rIns="91440" bIns="45720" numCol="1" anchor="ctr" anchorCtr="0" compatLnSpc="1"/>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 类别</a:t>
            </a:r>
          </a:p>
        </p:txBody>
      </p:sp>
      <p:sp>
        <p:nvSpPr>
          <p:cNvPr id="50" name="Freeform 10"/>
          <p:cNvSpPr/>
          <p:nvPr/>
        </p:nvSpPr>
        <p:spPr bwMode="auto">
          <a:xfrm>
            <a:off x="6095504" y="4551172"/>
            <a:ext cx="702917" cy="594467"/>
          </a:xfrm>
          <a:custGeom>
            <a:avLst/>
            <a:gdLst>
              <a:gd name="T0" fmla="*/ 128 w 222"/>
              <a:gd name="T1" fmla="*/ 0 h 188"/>
              <a:gd name="T2" fmla="*/ 51 w 222"/>
              <a:gd name="T3" fmla="*/ 41 h 188"/>
              <a:gd name="T4" fmla="*/ 0 w 222"/>
              <a:gd name="T5" fmla="*/ 94 h 188"/>
              <a:gd name="T6" fmla="*/ 49 w 222"/>
              <a:gd name="T7" fmla="*/ 144 h 188"/>
              <a:gd name="T8" fmla="*/ 128 w 222"/>
              <a:gd name="T9" fmla="*/ 188 h 188"/>
              <a:gd name="T10" fmla="*/ 222 w 222"/>
              <a:gd name="T11" fmla="*/ 94 h 188"/>
              <a:gd name="T12" fmla="*/ 128 w 222"/>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22" h="188">
                <a:moveTo>
                  <a:pt x="128" y="0"/>
                </a:moveTo>
                <a:cubicBezTo>
                  <a:pt x="96" y="0"/>
                  <a:pt x="68" y="17"/>
                  <a:pt x="51" y="41"/>
                </a:cubicBezTo>
                <a:cubicBezTo>
                  <a:pt x="35" y="65"/>
                  <a:pt x="33" y="83"/>
                  <a:pt x="0" y="94"/>
                </a:cubicBezTo>
                <a:cubicBezTo>
                  <a:pt x="31" y="105"/>
                  <a:pt x="35" y="122"/>
                  <a:pt x="49" y="144"/>
                </a:cubicBezTo>
                <a:cubicBezTo>
                  <a:pt x="65" y="171"/>
                  <a:pt x="95" y="188"/>
                  <a:pt x="128" y="188"/>
                </a:cubicBezTo>
                <a:cubicBezTo>
                  <a:pt x="180" y="188"/>
                  <a:pt x="222" y="146"/>
                  <a:pt x="222" y="94"/>
                </a:cubicBezTo>
                <a:cubicBezTo>
                  <a:pt x="222" y="43"/>
                  <a:pt x="180" y="0"/>
                  <a:pt x="128" y="0"/>
                </a:cubicBezTo>
                <a:close/>
              </a:path>
            </a:pathLst>
          </a:custGeom>
          <a:noFill/>
          <a:ln w="19050" cap="flat">
            <a:solidFill>
              <a:schemeClr val="bg1">
                <a:lumMod val="85000"/>
              </a:schemeClr>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0000" tIns="45720" rIns="91440" bIns="45720" numCol="1" anchor="ctr" anchorCtr="0" compatLnSpc="1"/>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   类别</a:t>
            </a:r>
          </a:p>
        </p:txBody>
      </p:sp>
      <p:sp>
        <p:nvSpPr>
          <p:cNvPr id="51" name="Freeform 9"/>
          <p:cNvSpPr/>
          <p:nvPr/>
        </p:nvSpPr>
        <p:spPr bwMode="auto">
          <a:xfrm>
            <a:off x="5393925" y="5283510"/>
            <a:ext cx="701579" cy="594467"/>
          </a:xfrm>
          <a:custGeom>
            <a:avLst/>
            <a:gdLst>
              <a:gd name="T0" fmla="*/ 94 w 222"/>
              <a:gd name="T1" fmla="*/ 0 h 188"/>
              <a:gd name="T2" fmla="*/ 172 w 222"/>
              <a:gd name="T3" fmla="*/ 41 h 188"/>
              <a:gd name="T4" fmla="*/ 222 w 222"/>
              <a:gd name="T5" fmla="*/ 94 h 188"/>
              <a:gd name="T6" fmla="*/ 174 w 222"/>
              <a:gd name="T7" fmla="*/ 144 h 188"/>
              <a:gd name="T8" fmla="*/ 94 w 222"/>
              <a:gd name="T9" fmla="*/ 188 h 188"/>
              <a:gd name="T10" fmla="*/ 0 w 222"/>
              <a:gd name="T11" fmla="*/ 94 h 188"/>
              <a:gd name="T12" fmla="*/ 94 w 222"/>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22" h="188">
                <a:moveTo>
                  <a:pt x="94" y="0"/>
                </a:moveTo>
                <a:cubicBezTo>
                  <a:pt x="126" y="0"/>
                  <a:pt x="155" y="17"/>
                  <a:pt x="172" y="41"/>
                </a:cubicBezTo>
                <a:cubicBezTo>
                  <a:pt x="187" y="65"/>
                  <a:pt x="189" y="83"/>
                  <a:pt x="222" y="94"/>
                </a:cubicBezTo>
                <a:cubicBezTo>
                  <a:pt x="192" y="105"/>
                  <a:pt x="188" y="122"/>
                  <a:pt x="174" y="144"/>
                </a:cubicBezTo>
                <a:cubicBezTo>
                  <a:pt x="157" y="171"/>
                  <a:pt x="128" y="188"/>
                  <a:pt x="94" y="188"/>
                </a:cubicBezTo>
                <a:cubicBezTo>
                  <a:pt x="42" y="188"/>
                  <a:pt x="0" y="146"/>
                  <a:pt x="0" y="94"/>
                </a:cubicBezTo>
                <a:cubicBezTo>
                  <a:pt x="0" y="43"/>
                  <a:pt x="42" y="0"/>
                  <a:pt x="94" y="0"/>
                </a:cubicBezTo>
                <a:close/>
              </a:path>
            </a:pathLst>
          </a:custGeom>
          <a:noFill/>
          <a:ln w="19050" cap="flat">
            <a:solidFill>
              <a:schemeClr val="bg1">
                <a:lumMod val="85000"/>
              </a:schemeClr>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0000" tIns="45720" rIns="91440" bIns="45720" numCol="1" anchor="ctr" anchorCtr="0" compatLnSpc="1"/>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 类别</a:t>
            </a:r>
          </a:p>
        </p:txBody>
      </p:sp>
      <p:sp>
        <p:nvSpPr>
          <p:cNvPr id="52" name="Freeform 10"/>
          <p:cNvSpPr/>
          <p:nvPr/>
        </p:nvSpPr>
        <p:spPr bwMode="auto">
          <a:xfrm>
            <a:off x="6095504" y="5283510"/>
            <a:ext cx="702917" cy="594467"/>
          </a:xfrm>
          <a:custGeom>
            <a:avLst/>
            <a:gdLst>
              <a:gd name="T0" fmla="*/ 128 w 222"/>
              <a:gd name="T1" fmla="*/ 0 h 188"/>
              <a:gd name="T2" fmla="*/ 51 w 222"/>
              <a:gd name="T3" fmla="*/ 41 h 188"/>
              <a:gd name="T4" fmla="*/ 0 w 222"/>
              <a:gd name="T5" fmla="*/ 94 h 188"/>
              <a:gd name="T6" fmla="*/ 49 w 222"/>
              <a:gd name="T7" fmla="*/ 144 h 188"/>
              <a:gd name="T8" fmla="*/ 128 w 222"/>
              <a:gd name="T9" fmla="*/ 188 h 188"/>
              <a:gd name="T10" fmla="*/ 222 w 222"/>
              <a:gd name="T11" fmla="*/ 94 h 188"/>
              <a:gd name="T12" fmla="*/ 128 w 222"/>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222" h="188">
                <a:moveTo>
                  <a:pt x="128" y="0"/>
                </a:moveTo>
                <a:cubicBezTo>
                  <a:pt x="96" y="0"/>
                  <a:pt x="68" y="17"/>
                  <a:pt x="51" y="41"/>
                </a:cubicBezTo>
                <a:cubicBezTo>
                  <a:pt x="35" y="65"/>
                  <a:pt x="33" y="83"/>
                  <a:pt x="0" y="94"/>
                </a:cubicBezTo>
                <a:cubicBezTo>
                  <a:pt x="31" y="105"/>
                  <a:pt x="35" y="122"/>
                  <a:pt x="49" y="144"/>
                </a:cubicBezTo>
                <a:cubicBezTo>
                  <a:pt x="65" y="171"/>
                  <a:pt x="95" y="188"/>
                  <a:pt x="128" y="188"/>
                </a:cubicBezTo>
                <a:cubicBezTo>
                  <a:pt x="180" y="188"/>
                  <a:pt x="222" y="146"/>
                  <a:pt x="222" y="94"/>
                </a:cubicBezTo>
                <a:cubicBezTo>
                  <a:pt x="222" y="43"/>
                  <a:pt x="180" y="0"/>
                  <a:pt x="128" y="0"/>
                </a:cubicBezTo>
                <a:close/>
              </a:path>
            </a:pathLst>
          </a:custGeom>
          <a:noFill/>
          <a:ln w="19050" cap="flat">
            <a:solidFill>
              <a:schemeClr val="bg1">
                <a:lumMod val="85000"/>
              </a:schemeClr>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0000" tIns="45720" rIns="91440" bIns="45720" numCol="1" anchor="ctr" anchorCtr="0" compatLnSpc="1"/>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   类别</a:t>
            </a:r>
          </a:p>
        </p:txBody>
      </p:sp>
      <p:sp>
        <p:nvSpPr>
          <p:cNvPr id="26" name="TextBox 25"/>
          <p:cNvSpPr txBox="1"/>
          <p:nvPr/>
        </p:nvSpPr>
        <p:spPr>
          <a:xfrm>
            <a:off x="551385" y="1194921"/>
            <a:ext cx="518091"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6000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1310804" y="1194921"/>
            <a:ext cx="518091"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5000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2070223" y="1194921"/>
            <a:ext cx="518091"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4000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2829642" y="1194921"/>
            <a:ext cx="518091"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3000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3589061" y="1194921"/>
            <a:ext cx="518091"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2000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4348480" y="1194921"/>
            <a:ext cx="518091"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1000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5107898" y="1194921"/>
            <a:ext cx="268022"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11122526" y="1194921"/>
            <a:ext cx="518091"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6000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10366442" y="1194921"/>
            <a:ext cx="518091"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5000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9610358" y="1194921"/>
            <a:ext cx="518091"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4000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8854274" y="1194921"/>
            <a:ext cx="518091"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3000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8098190" y="1194921"/>
            <a:ext cx="518091"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2000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7342106" y="1194921"/>
            <a:ext cx="518091"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1000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6836090" y="1194921"/>
            <a:ext cx="268022"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551385" y="6021288"/>
            <a:ext cx="518091"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6000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1310804" y="6021288"/>
            <a:ext cx="518091"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5000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2070223" y="6021288"/>
            <a:ext cx="518091"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4000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2829642" y="6021288"/>
            <a:ext cx="518091"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3000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3589061" y="6021288"/>
            <a:ext cx="518091"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2000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4348480" y="6021288"/>
            <a:ext cx="518091"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1000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5107898" y="6021288"/>
            <a:ext cx="268022"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11122526" y="6021288"/>
            <a:ext cx="518091"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6000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10366442" y="6021288"/>
            <a:ext cx="518091"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5000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9610358" y="6021288"/>
            <a:ext cx="518091"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4000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8854274" y="6021288"/>
            <a:ext cx="518091"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3000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8098190" y="6021288"/>
            <a:ext cx="518091"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2000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7342106" y="6021288"/>
            <a:ext cx="518091"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1000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6836090" y="6021288"/>
            <a:ext cx="268022" cy="261610"/>
          </a:xfrm>
          <a:prstGeom prst="rect">
            <a:avLst/>
          </a:prstGeom>
          <a:noFill/>
        </p:spPr>
        <p:txBody>
          <a:bodyPr wrap="none" rtlCol="0">
            <a:spAutoFit/>
          </a:bodyPr>
          <a:lstStyle/>
          <a:p>
            <a:r>
              <a:rPr lang="en-US" altLang="zh-CN" sz="1100" dirty="0">
                <a:solidFill>
                  <a:schemeClr val="bg1">
                    <a:lumMod val="50000"/>
                  </a:schemeClr>
                </a:solidFill>
                <a:latin typeface="微软雅黑" panose="020B0503020204020204" pitchFamily="34" charset="-122"/>
                <a:ea typeface="微软雅黑" panose="020B0503020204020204" pitchFamily="34" charset="-122"/>
              </a:rPr>
              <a:t>0</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ppt_w*1.125000"/>
                                          </p:val>
                                        </p:tav>
                                        <p:tav tm="100000">
                                          <p:val>
                                            <p:strVal val="#ppt_x"/>
                                          </p:val>
                                        </p:tav>
                                      </p:tavLst>
                                    </p:anim>
                                    <p:animEffect transition="in" filter="wipe(left)">
                                      <p:cBhvr>
                                        <p:cTn id="12" dur="500"/>
                                        <p:tgtEl>
                                          <p:spTgt spid="7"/>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p:tgtEl>
                                          <p:spTgt spid="22"/>
                                        </p:tgtEl>
                                        <p:attrNameLst>
                                          <p:attrName>ppt_x</p:attrName>
                                        </p:attrNameLst>
                                      </p:cBhvr>
                                      <p:tavLst>
                                        <p:tav tm="0">
                                          <p:val>
                                            <p:strVal val="#ppt_x+#ppt_w*1.125000"/>
                                          </p:val>
                                        </p:tav>
                                        <p:tav tm="100000">
                                          <p:val>
                                            <p:strVal val="#ppt_x"/>
                                          </p:val>
                                        </p:tav>
                                      </p:tavLst>
                                    </p:anim>
                                    <p:animEffect transition="in" filter="wipe(left)">
                                      <p:cBhvr>
                                        <p:cTn id="17" dur="1000"/>
                                        <p:tgtEl>
                                          <p:spTgt spid="22"/>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1000"/>
                                        <p:tgtEl>
                                          <p:spTgt spid="28"/>
                                        </p:tgtEl>
                                        <p:attrNameLst>
                                          <p:attrName>ppt_x</p:attrName>
                                        </p:attrNameLst>
                                      </p:cBhvr>
                                      <p:tavLst>
                                        <p:tav tm="0">
                                          <p:val>
                                            <p:strVal val="#ppt_x-#ppt_w*1.125000"/>
                                          </p:val>
                                        </p:tav>
                                        <p:tav tm="100000">
                                          <p:val>
                                            <p:strVal val="#ppt_x"/>
                                          </p:val>
                                        </p:tav>
                                      </p:tavLst>
                                    </p:anim>
                                    <p:animEffect transition="in" filter="wipe(right)">
                                      <p:cBhvr>
                                        <p:cTn id="21" dur="1000"/>
                                        <p:tgtEl>
                                          <p:spTgt spid="28"/>
                                        </p:tgtEl>
                                      </p:cBhvr>
                                    </p:animEffect>
                                  </p:childTnLst>
                                </p:cTn>
                              </p:par>
                              <p:par>
                                <p:cTn id="22" presetID="12" presetClass="entr" presetSubtype="8" fill="hold" grpId="0" nodeType="withEffect">
                                  <p:stCondLst>
                                    <p:cond delay="20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p:tgtEl>
                                          <p:spTgt spid="43"/>
                                        </p:tgtEl>
                                        <p:attrNameLst>
                                          <p:attrName>ppt_x</p:attrName>
                                        </p:attrNameLst>
                                      </p:cBhvr>
                                      <p:tavLst>
                                        <p:tav tm="0">
                                          <p:val>
                                            <p:strVal val="#ppt_x-#ppt_w*1.125000"/>
                                          </p:val>
                                        </p:tav>
                                        <p:tav tm="100000">
                                          <p:val>
                                            <p:strVal val="#ppt_x"/>
                                          </p:val>
                                        </p:tav>
                                      </p:tavLst>
                                    </p:anim>
                                    <p:animEffect transition="in" filter="wipe(right)">
                                      <p:cBhvr>
                                        <p:cTn id="25" dur="500"/>
                                        <p:tgtEl>
                                          <p:spTgt spid="43"/>
                                        </p:tgtEl>
                                      </p:cBhvr>
                                    </p:animEffect>
                                  </p:childTnLst>
                                </p:cTn>
                              </p:par>
                              <p:par>
                                <p:cTn id="26" presetID="12" presetClass="entr" presetSubtype="2" fill="hold" grpId="0" nodeType="withEffect">
                                  <p:stCondLst>
                                    <p:cond delay="20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500"/>
                                        <p:tgtEl>
                                          <p:spTgt spid="44"/>
                                        </p:tgtEl>
                                        <p:attrNameLst>
                                          <p:attrName>ppt_x</p:attrName>
                                        </p:attrNameLst>
                                      </p:cBhvr>
                                      <p:tavLst>
                                        <p:tav tm="0">
                                          <p:val>
                                            <p:strVal val="#ppt_x+#ppt_w*1.125000"/>
                                          </p:val>
                                        </p:tav>
                                        <p:tav tm="100000">
                                          <p:val>
                                            <p:strVal val="#ppt_x"/>
                                          </p:val>
                                        </p:tav>
                                      </p:tavLst>
                                    </p:anim>
                                    <p:animEffect transition="in" filter="wipe(left)">
                                      <p:cBhvr>
                                        <p:cTn id="29" dur="500"/>
                                        <p:tgtEl>
                                          <p:spTgt spid="44"/>
                                        </p:tgtEl>
                                      </p:cBhvr>
                                    </p:animEffect>
                                  </p:childTnLst>
                                </p:cTn>
                              </p:par>
                            </p:childTnLst>
                          </p:cTn>
                        </p:par>
                        <p:par>
                          <p:cTn id="30" fill="hold">
                            <p:stCondLst>
                              <p:cond delay="1500"/>
                            </p:stCondLst>
                            <p:childTnLst>
                              <p:par>
                                <p:cTn id="31" presetID="12" presetClass="entr" presetSubtype="2"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1000"/>
                                        <p:tgtEl>
                                          <p:spTgt spid="32"/>
                                        </p:tgtEl>
                                        <p:attrNameLst>
                                          <p:attrName>ppt_x</p:attrName>
                                        </p:attrNameLst>
                                      </p:cBhvr>
                                      <p:tavLst>
                                        <p:tav tm="0">
                                          <p:val>
                                            <p:strVal val="#ppt_x+#ppt_w*1.125000"/>
                                          </p:val>
                                        </p:tav>
                                        <p:tav tm="100000">
                                          <p:val>
                                            <p:strVal val="#ppt_x"/>
                                          </p:val>
                                        </p:tav>
                                      </p:tavLst>
                                    </p:anim>
                                    <p:animEffect transition="in" filter="wipe(left)">
                                      <p:cBhvr>
                                        <p:cTn id="34" dur="1000"/>
                                        <p:tgtEl>
                                          <p:spTgt spid="32"/>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1000"/>
                                        <p:tgtEl>
                                          <p:spTgt spid="33"/>
                                        </p:tgtEl>
                                        <p:attrNameLst>
                                          <p:attrName>ppt_x</p:attrName>
                                        </p:attrNameLst>
                                      </p:cBhvr>
                                      <p:tavLst>
                                        <p:tav tm="0">
                                          <p:val>
                                            <p:strVal val="#ppt_x-#ppt_w*1.125000"/>
                                          </p:val>
                                        </p:tav>
                                        <p:tav tm="100000">
                                          <p:val>
                                            <p:strVal val="#ppt_x"/>
                                          </p:val>
                                        </p:tav>
                                      </p:tavLst>
                                    </p:anim>
                                    <p:animEffect transition="in" filter="wipe(right)">
                                      <p:cBhvr>
                                        <p:cTn id="38" dur="1000"/>
                                        <p:tgtEl>
                                          <p:spTgt spid="33"/>
                                        </p:tgtEl>
                                      </p:cBhvr>
                                    </p:animEffect>
                                  </p:childTnLst>
                                </p:cTn>
                              </p:par>
                              <p:par>
                                <p:cTn id="39" presetID="12" presetClass="entr" presetSubtype="8" fill="hold" grpId="0" nodeType="withEffect">
                                  <p:stCondLst>
                                    <p:cond delay="20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p:tgtEl>
                                          <p:spTgt spid="45"/>
                                        </p:tgtEl>
                                        <p:attrNameLst>
                                          <p:attrName>ppt_x</p:attrName>
                                        </p:attrNameLst>
                                      </p:cBhvr>
                                      <p:tavLst>
                                        <p:tav tm="0">
                                          <p:val>
                                            <p:strVal val="#ppt_x-#ppt_w*1.125000"/>
                                          </p:val>
                                        </p:tav>
                                        <p:tav tm="100000">
                                          <p:val>
                                            <p:strVal val="#ppt_x"/>
                                          </p:val>
                                        </p:tav>
                                      </p:tavLst>
                                    </p:anim>
                                    <p:animEffect transition="in" filter="wipe(right)">
                                      <p:cBhvr>
                                        <p:cTn id="42" dur="500"/>
                                        <p:tgtEl>
                                          <p:spTgt spid="45"/>
                                        </p:tgtEl>
                                      </p:cBhvr>
                                    </p:animEffect>
                                  </p:childTnLst>
                                </p:cTn>
                              </p:par>
                              <p:par>
                                <p:cTn id="43" presetID="12" presetClass="entr" presetSubtype="2" fill="hold" grpId="0" nodeType="withEffect">
                                  <p:stCondLst>
                                    <p:cond delay="20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500"/>
                                        <p:tgtEl>
                                          <p:spTgt spid="46"/>
                                        </p:tgtEl>
                                        <p:attrNameLst>
                                          <p:attrName>ppt_x</p:attrName>
                                        </p:attrNameLst>
                                      </p:cBhvr>
                                      <p:tavLst>
                                        <p:tav tm="0">
                                          <p:val>
                                            <p:strVal val="#ppt_x+#ppt_w*1.125000"/>
                                          </p:val>
                                        </p:tav>
                                        <p:tav tm="100000">
                                          <p:val>
                                            <p:strVal val="#ppt_x"/>
                                          </p:val>
                                        </p:tav>
                                      </p:tavLst>
                                    </p:anim>
                                    <p:animEffect transition="in" filter="wipe(left)">
                                      <p:cBhvr>
                                        <p:cTn id="46" dur="500"/>
                                        <p:tgtEl>
                                          <p:spTgt spid="46"/>
                                        </p:tgtEl>
                                      </p:cBhvr>
                                    </p:animEffect>
                                  </p:childTnLst>
                                </p:cTn>
                              </p:par>
                            </p:childTnLst>
                          </p:cTn>
                        </p:par>
                        <p:par>
                          <p:cTn id="47" fill="hold">
                            <p:stCondLst>
                              <p:cond delay="2500"/>
                            </p:stCondLst>
                            <p:childTnLst>
                              <p:par>
                                <p:cTn id="48" presetID="12" presetClass="entr" presetSubtype="2"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1000"/>
                                        <p:tgtEl>
                                          <p:spTgt spid="34"/>
                                        </p:tgtEl>
                                        <p:attrNameLst>
                                          <p:attrName>ppt_x</p:attrName>
                                        </p:attrNameLst>
                                      </p:cBhvr>
                                      <p:tavLst>
                                        <p:tav tm="0">
                                          <p:val>
                                            <p:strVal val="#ppt_x+#ppt_w*1.125000"/>
                                          </p:val>
                                        </p:tav>
                                        <p:tav tm="100000">
                                          <p:val>
                                            <p:strVal val="#ppt_x"/>
                                          </p:val>
                                        </p:tav>
                                      </p:tavLst>
                                    </p:anim>
                                    <p:animEffect transition="in" filter="wipe(left)">
                                      <p:cBhvr>
                                        <p:cTn id="51" dur="1000"/>
                                        <p:tgtEl>
                                          <p:spTgt spid="34"/>
                                        </p:tgtEl>
                                      </p:cBhvr>
                                    </p:animEffect>
                                  </p:childTnLst>
                                </p:cTn>
                              </p:par>
                              <p:par>
                                <p:cTn id="52" presetID="12" presetClass="entr" presetSubtype="8"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p:tgtEl>
                                          <p:spTgt spid="35"/>
                                        </p:tgtEl>
                                        <p:attrNameLst>
                                          <p:attrName>ppt_x</p:attrName>
                                        </p:attrNameLst>
                                      </p:cBhvr>
                                      <p:tavLst>
                                        <p:tav tm="0">
                                          <p:val>
                                            <p:strVal val="#ppt_x-#ppt_w*1.125000"/>
                                          </p:val>
                                        </p:tav>
                                        <p:tav tm="100000">
                                          <p:val>
                                            <p:strVal val="#ppt_x"/>
                                          </p:val>
                                        </p:tav>
                                      </p:tavLst>
                                    </p:anim>
                                    <p:animEffect transition="in" filter="wipe(right)">
                                      <p:cBhvr>
                                        <p:cTn id="55" dur="1000"/>
                                        <p:tgtEl>
                                          <p:spTgt spid="35"/>
                                        </p:tgtEl>
                                      </p:cBhvr>
                                    </p:animEffect>
                                  </p:childTnLst>
                                </p:cTn>
                              </p:par>
                              <p:par>
                                <p:cTn id="56" presetID="12" presetClass="entr" presetSubtype="8" fill="hold" grpId="0" nodeType="withEffect">
                                  <p:stCondLst>
                                    <p:cond delay="200"/>
                                  </p:stCondLst>
                                  <p:childTnLst>
                                    <p:set>
                                      <p:cBhvr>
                                        <p:cTn id="57" dur="1" fill="hold">
                                          <p:stCondLst>
                                            <p:cond delay="0"/>
                                          </p:stCondLst>
                                        </p:cTn>
                                        <p:tgtEl>
                                          <p:spTgt spid="47"/>
                                        </p:tgtEl>
                                        <p:attrNameLst>
                                          <p:attrName>style.visibility</p:attrName>
                                        </p:attrNameLst>
                                      </p:cBhvr>
                                      <p:to>
                                        <p:strVal val="visible"/>
                                      </p:to>
                                    </p:set>
                                    <p:anim calcmode="lin" valueType="num">
                                      <p:cBhvr additive="base">
                                        <p:cTn id="58" dur="500"/>
                                        <p:tgtEl>
                                          <p:spTgt spid="47"/>
                                        </p:tgtEl>
                                        <p:attrNameLst>
                                          <p:attrName>ppt_x</p:attrName>
                                        </p:attrNameLst>
                                      </p:cBhvr>
                                      <p:tavLst>
                                        <p:tav tm="0">
                                          <p:val>
                                            <p:strVal val="#ppt_x-#ppt_w*1.125000"/>
                                          </p:val>
                                        </p:tav>
                                        <p:tav tm="100000">
                                          <p:val>
                                            <p:strVal val="#ppt_x"/>
                                          </p:val>
                                        </p:tav>
                                      </p:tavLst>
                                    </p:anim>
                                    <p:animEffect transition="in" filter="wipe(right)">
                                      <p:cBhvr>
                                        <p:cTn id="59" dur="500"/>
                                        <p:tgtEl>
                                          <p:spTgt spid="47"/>
                                        </p:tgtEl>
                                      </p:cBhvr>
                                    </p:animEffect>
                                  </p:childTnLst>
                                </p:cTn>
                              </p:par>
                              <p:par>
                                <p:cTn id="60" presetID="12" presetClass="entr" presetSubtype="2" fill="hold" grpId="0" nodeType="withEffect">
                                  <p:stCondLst>
                                    <p:cond delay="20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p:tgtEl>
                                          <p:spTgt spid="48"/>
                                        </p:tgtEl>
                                        <p:attrNameLst>
                                          <p:attrName>ppt_x</p:attrName>
                                        </p:attrNameLst>
                                      </p:cBhvr>
                                      <p:tavLst>
                                        <p:tav tm="0">
                                          <p:val>
                                            <p:strVal val="#ppt_x+#ppt_w*1.125000"/>
                                          </p:val>
                                        </p:tav>
                                        <p:tav tm="100000">
                                          <p:val>
                                            <p:strVal val="#ppt_x"/>
                                          </p:val>
                                        </p:tav>
                                      </p:tavLst>
                                    </p:anim>
                                    <p:animEffect transition="in" filter="wipe(left)">
                                      <p:cBhvr>
                                        <p:cTn id="63" dur="500"/>
                                        <p:tgtEl>
                                          <p:spTgt spid="48"/>
                                        </p:tgtEl>
                                      </p:cBhvr>
                                    </p:animEffect>
                                  </p:childTnLst>
                                </p:cTn>
                              </p:par>
                            </p:childTnLst>
                          </p:cTn>
                        </p:par>
                        <p:par>
                          <p:cTn id="64" fill="hold">
                            <p:stCondLst>
                              <p:cond delay="3500"/>
                            </p:stCondLst>
                            <p:childTnLst>
                              <p:par>
                                <p:cTn id="65" presetID="12" presetClass="entr" presetSubtype="2"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1000"/>
                                        <p:tgtEl>
                                          <p:spTgt spid="36"/>
                                        </p:tgtEl>
                                        <p:attrNameLst>
                                          <p:attrName>ppt_x</p:attrName>
                                        </p:attrNameLst>
                                      </p:cBhvr>
                                      <p:tavLst>
                                        <p:tav tm="0">
                                          <p:val>
                                            <p:strVal val="#ppt_x+#ppt_w*1.125000"/>
                                          </p:val>
                                        </p:tav>
                                        <p:tav tm="100000">
                                          <p:val>
                                            <p:strVal val="#ppt_x"/>
                                          </p:val>
                                        </p:tav>
                                      </p:tavLst>
                                    </p:anim>
                                    <p:animEffect transition="in" filter="wipe(left)">
                                      <p:cBhvr>
                                        <p:cTn id="68" dur="1000"/>
                                        <p:tgtEl>
                                          <p:spTgt spid="36"/>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1000"/>
                                        <p:tgtEl>
                                          <p:spTgt spid="37"/>
                                        </p:tgtEl>
                                        <p:attrNameLst>
                                          <p:attrName>ppt_x</p:attrName>
                                        </p:attrNameLst>
                                      </p:cBhvr>
                                      <p:tavLst>
                                        <p:tav tm="0">
                                          <p:val>
                                            <p:strVal val="#ppt_x-#ppt_w*1.125000"/>
                                          </p:val>
                                        </p:tav>
                                        <p:tav tm="100000">
                                          <p:val>
                                            <p:strVal val="#ppt_x"/>
                                          </p:val>
                                        </p:tav>
                                      </p:tavLst>
                                    </p:anim>
                                    <p:animEffect transition="in" filter="wipe(right)">
                                      <p:cBhvr>
                                        <p:cTn id="72" dur="1000"/>
                                        <p:tgtEl>
                                          <p:spTgt spid="37"/>
                                        </p:tgtEl>
                                      </p:cBhvr>
                                    </p:animEffect>
                                  </p:childTnLst>
                                </p:cTn>
                              </p:par>
                              <p:par>
                                <p:cTn id="73" presetID="12" presetClass="entr" presetSubtype="8" fill="hold" grpId="0" nodeType="withEffect">
                                  <p:stCondLst>
                                    <p:cond delay="200"/>
                                  </p:stCondLst>
                                  <p:childTnLst>
                                    <p:set>
                                      <p:cBhvr>
                                        <p:cTn id="74" dur="1" fill="hold">
                                          <p:stCondLst>
                                            <p:cond delay="0"/>
                                          </p:stCondLst>
                                        </p:cTn>
                                        <p:tgtEl>
                                          <p:spTgt spid="49"/>
                                        </p:tgtEl>
                                        <p:attrNameLst>
                                          <p:attrName>style.visibility</p:attrName>
                                        </p:attrNameLst>
                                      </p:cBhvr>
                                      <p:to>
                                        <p:strVal val="visible"/>
                                      </p:to>
                                    </p:set>
                                    <p:anim calcmode="lin" valueType="num">
                                      <p:cBhvr additive="base">
                                        <p:cTn id="75" dur="500"/>
                                        <p:tgtEl>
                                          <p:spTgt spid="49"/>
                                        </p:tgtEl>
                                        <p:attrNameLst>
                                          <p:attrName>ppt_x</p:attrName>
                                        </p:attrNameLst>
                                      </p:cBhvr>
                                      <p:tavLst>
                                        <p:tav tm="0">
                                          <p:val>
                                            <p:strVal val="#ppt_x-#ppt_w*1.125000"/>
                                          </p:val>
                                        </p:tav>
                                        <p:tav tm="100000">
                                          <p:val>
                                            <p:strVal val="#ppt_x"/>
                                          </p:val>
                                        </p:tav>
                                      </p:tavLst>
                                    </p:anim>
                                    <p:animEffect transition="in" filter="wipe(right)">
                                      <p:cBhvr>
                                        <p:cTn id="76" dur="500"/>
                                        <p:tgtEl>
                                          <p:spTgt spid="49"/>
                                        </p:tgtEl>
                                      </p:cBhvr>
                                    </p:animEffect>
                                  </p:childTnLst>
                                </p:cTn>
                              </p:par>
                              <p:par>
                                <p:cTn id="77" presetID="12" presetClass="entr" presetSubtype="2" fill="hold" grpId="0" nodeType="withEffect">
                                  <p:stCondLst>
                                    <p:cond delay="20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p:tgtEl>
                                          <p:spTgt spid="50"/>
                                        </p:tgtEl>
                                        <p:attrNameLst>
                                          <p:attrName>ppt_x</p:attrName>
                                        </p:attrNameLst>
                                      </p:cBhvr>
                                      <p:tavLst>
                                        <p:tav tm="0">
                                          <p:val>
                                            <p:strVal val="#ppt_x+#ppt_w*1.125000"/>
                                          </p:val>
                                        </p:tav>
                                        <p:tav tm="100000">
                                          <p:val>
                                            <p:strVal val="#ppt_x"/>
                                          </p:val>
                                        </p:tav>
                                      </p:tavLst>
                                    </p:anim>
                                    <p:animEffect transition="in" filter="wipe(left)">
                                      <p:cBhvr>
                                        <p:cTn id="80" dur="500"/>
                                        <p:tgtEl>
                                          <p:spTgt spid="50"/>
                                        </p:tgtEl>
                                      </p:cBhvr>
                                    </p:animEffect>
                                  </p:childTnLst>
                                </p:cTn>
                              </p:par>
                            </p:childTnLst>
                          </p:cTn>
                        </p:par>
                        <p:par>
                          <p:cTn id="81" fill="hold">
                            <p:stCondLst>
                              <p:cond delay="4500"/>
                            </p:stCondLst>
                            <p:childTnLst>
                              <p:par>
                                <p:cTn id="82" presetID="12" presetClass="entr" presetSubtype="2"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 calcmode="lin" valueType="num">
                                      <p:cBhvr additive="base">
                                        <p:cTn id="84" dur="1000"/>
                                        <p:tgtEl>
                                          <p:spTgt spid="38"/>
                                        </p:tgtEl>
                                        <p:attrNameLst>
                                          <p:attrName>ppt_x</p:attrName>
                                        </p:attrNameLst>
                                      </p:cBhvr>
                                      <p:tavLst>
                                        <p:tav tm="0">
                                          <p:val>
                                            <p:strVal val="#ppt_x+#ppt_w*1.125000"/>
                                          </p:val>
                                        </p:tav>
                                        <p:tav tm="100000">
                                          <p:val>
                                            <p:strVal val="#ppt_x"/>
                                          </p:val>
                                        </p:tav>
                                      </p:tavLst>
                                    </p:anim>
                                    <p:animEffect transition="in" filter="wipe(left)">
                                      <p:cBhvr>
                                        <p:cTn id="85" dur="1000"/>
                                        <p:tgtEl>
                                          <p:spTgt spid="38"/>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additive="base">
                                        <p:cTn id="88" dur="1000"/>
                                        <p:tgtEl>
                                          <p:spTgt spid="39"/>
                                        </p:tgtEl>
                                        <p:attrNameLst>
                                          <p:attrName>ppt_x</p:attrName>
                                        </p:attrNameLst>
                                      </p:cBhvr>
                                      <p:tavLst>
                                        <p:tav tm="0">
                                          <p:val>
                                            <p:strVal val="#ppt_x-#ppt_w*1.125000"/>
                                          </p:val>
                                        </p:tav>
                                        <p:tav tm="100000">
                                          <p:val>
                                            <p:strVal val="#ppt_x"/>
                                          </p:val>
                                        </p:tav>
                                      </p:tavLst>
                                    </p:anim>
                                    <p:animEffect transition="in" filter="wipe(right)">
                                      <p:cBhvr>
                                        <p:cTn id="89" dur="1000"/>
                                        <p:tgtEl>
                                          <p:spTgt spid="39"/>
                                        </p:tgtEl>
                                      </p:cBhvr>
                                    </p:animEffect>
                                  </p:childTnLst>
                                </p:cTn>
                              </p:par>
                              <p:par>
                                <p:cTn id="90" presetID="12" presetClass="entr" presetSubtype="8" fill="hold" grpId="0" nodeType="withEffect">
                                  <p:stCondLst>
                                    <p:cond delay="20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p:tgtEl>
                                          <p:spTgt spid="51"/>
                                        </p:tgtEl>
                                        <p:attrNameLst>
                                          <p:attrName>ppt_x</p:attrName>
                                        </p:attrNameLst>
                                      </p:cBhvr>
                                      <p:tavLst>
                                        <p:tav tm="0">
                                          <p:val>
                                            <p:strVal val="#ppt_x-#ppt_w*1.125000"/>
                                          </p:val>
                                        </p:tav>
                                        <p:tav tm="100000">
                                          <p:val>
                                            <p:strVal val="#ppt_x"/>
                                          </p:val>
                                        </p:tav>
                                      </p:tavLst>
                                    </p:anim>
                                    <p:animEffect transition="in" filter="wipe(right)">
                                      <p:cBhvr>
                                        <p:cTn id="93" dur="500"/>
                                        <p:tgtEl>
                                          <p:spTgt spid="51"/>
                                        </p:tgtEl>
                                      </p:cBhvr>
                                    </p:animEffect>
                                  </p:childTnLst>
                                </p:cTn>
                              </p:par>
                              <p:par>
                                <p:cTn id="94" presetID="12" presetClass="entr" presetSubtype="2" fill="hold" grpId="0" nodeType="withEffect">
                                  <p:stCondLst>
                                    <p:cond delay="200"/>
                                  </p:stCondLst>
                                  <p:childTnLst>
                                    <p:set>
                                      <p:cBhvr>
                                        <p:cTn id="95" dur="1" fill="hold">
                                          <p:stCondLst>
                                            <p:cond delay="0"/>
                                          </p:stCondLst>
                                        </p:cTn>
                                        <p:tgtEl>
                                          <p:spTgt spid="52"/>
                                        </p:tgtEl>
                                        <p:attrNameLst>
                                          <p:attrName>style.visibility</p:attrName>
                                        </p:attrNameLst>
                                      </p:cBhvr>
                                      <p:to>
                                        <p:strVal val="visible"/>
                                      </p:to>
                                    </p:set>
                                    <p:anim calcmode="lin" valueType="num">
                                      <p:cBhvr additive="base">
                                        <p:cTn id="96" dur="500"/>
                                        <p:tgtEl>
                                          <p:spTgt spid="52"/>
                                        </p:tgtEl>
                                        <p:attrNameLst>
                                          <p:attrName>ppt_x</p:attrName>
                                        </p:attrNameLst>
                                      </p:cBhvr>
                                      <p:tavLst>
                                        <p:tav tm="0">
                                          <p:val>
                                            <p:strVal val="#ppt_x+#ppt_w*1.125000"/>
                                          </p:val>
                                        </p:tav>
                                        <p:tav tm="100000">
                                          <p:val>
                                            <p:strVal val="#ppt_x"/>
                                          </p:val>
                                        </p:tav>
                                      </p:tavLst>
                                    </p:anim>
                                    <p:animEffect transition="in" filter="wipe(left)">
                                      <p:cBhvr>
                                        <p:cTn id="97" dur="500"/>
                                        <p:tgtEl>
                                          <p:spTgt spid="52"/>
                                        </p:tgtEl>
                                      </p:cBhvr>
                                    </p:animEffect>
                                  </p:childTnLst>
                                </p:cTn>
                              </p:par>
                            </p:childTnLst>
                          </p:cTn>
                        </p:par>
                        <p:par>
                          <p:cTn id="98" fill="hold">
                            <p:stCondLst>
                              <p:cond delay="5500"/>
                            </p:stCondLst>
                            <p:childTnLst>
                              <p:par>
                                <p:cTn id="99" presetID="12" presetClass="entr" presetSubtype="2"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additive="base">
                                        <p:cTn id="101" dur="1000"/>
                                        <p:tgtEl>
                                          <p:spTgt spid="40"/>
                                        </p:tgtEl>
                                        <p:attrNameLst>
                                          <p:attrName>ppt_x</p:attrName>
                                        </p:attrNameLst>
                                      </p:cBhvr>
                                      <p:tavLst>
                                        <p:tav tm="0">
                                          <p:val>
                                            <p:strVal val="#ppt_x+#ppt_w*1.125000"/>
                                          </p:val>
                                        </p:tav>
                                        <p:tav tm="100000">
                                          <p:val>
                                            <p:strVal val="#ppt_x"/>
                                          </p:val>
                                        </p:tav>
                                      </p:tavLst>
                                    </p:anim>
                                    <p:animEffect transition="in" filter="wipe(left)">
                                      <p:cBhvr>
                                        <p:cTn id="102" dur="1000"/>
                                        <p:tgtEl>
                                          <p:spTgt spid="40"/>
                                        </p:tgtEl>
                                      </p:cBhvr>
                                    </p:animEffect>
                                  </p:childTnLst>
                                </p:cTn>
                              </p:par>
                              <p:par>
                                <p:cTn id="103" presetID="12" presetClass="entr" presetSubtype="8" fill="hold" grpId="0" nodeType="withEffect">
                                  <p:stCondLst>
                                    <p:cond delay="0"/>
                                  </p:stCondLst>
                                  <p:childTnLst>
                                    <p:set>
                                      <p:cBhvr>
                                        <p:cTn id="104" dur="1" fill="hold">
                                          <p:stCondLst>
                                            <p:cond delay="0"/>
                                          </p:stCondLst>
                                        </p:cTn>
                                        <p:tgtEl>
                                          <p:spTgt spid="41"/>
                                        </p:tgtEl>
                                        <p:attrNameLst>
                                          <p:attrName>style.visibility</p:attrName>
                                        </p:attrNameLst>
                                      </p:cBhvr>
                                      <p:to>
                                        <p:strVal val="visible"/>
                                      </p:to>
                                    </p:set>
                                    <p:anim calcmode="lin" valueType="num">
                                      <p:cBhvr additive="base">
                                        <p:cTn id="105" dur="1000"/>
                                        <p:tgtEl>
                                          <p:spTgt spid="41"/>
                                        </p:tgtEl>
                                        <p:attrNameLst>
                                          <p:attrName>ppt_x</p:attrName>
                                        </p:attrNameLst>
                                      </p:cBhvr>
                                      <p:tavLst>
                                        <p:tav tm="0">
                                          <p:val>
                                            <p:strVal val="#ppt_x-#ppt_w*1.125000"/>
                                          </p:val>
                                        </p:tav>
                                        <p:tav tm="100000">
                                          <p:val>
                                            <p:strVal val="#ppt_x"/>
                                          </p:val>
                                        </p:tav>
                                      </p:tavLst>
                                    </p:anim>
                                    <p:animEffect transition="in" filter="wipe(right)">
                                      <p:cBhvr>
                                        <p:cTn id="106" dur="1000"/>
                                        <p:tgtEl>
                                          <p:spTgt spid="4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fade">
                                      <p:cBhvr>
                                        <p:cTn id="109" dur="500"/>
                                        <p:tgtEl>
                                          <p:spTgt spid="59"/>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fade">
                                      <p:cBhvr>
                                        <p:cTn id="112" dur="500"/>
                                        <p:tgtEl>
                                          <p:spTgt spid="6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500"/>
                                        <p:tgtEl>
                                          <p:spTgt spid="7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81"/>
                                        </p:tgtEl>
                                        <p:attrNameLst>
                                          <p:attrName>style.visibility</p:attrName>
                                        </p:attrNameLst>
                                      </p:cBhvr>
                                      <p:to>
                                        <p:strVal val="visible"/>
                                      </p:to>
                                    </p:set>
                                    <p:animEffect transition="in" filter="fade">
                                      <p:cBhvr>
                                        <p:cTn id="118" dur="500"/>
                                        <p:tgtEl>
                                          <p:spTgt spid="81"/>
                                        </p:tgtEl>
                                      </p:cBhvr>
                                    </p:animEffect>
                                  </p:childTnLst>
                                </p:cTn>
                              </p:par>
                              <p:par>
                                <p:cTn id="119" presetID="10" presetClass="entr" presetSubtype="0" fill="hold" grpId="0" nodeType="withEffect">
                                  <p:stCondLst>
                                    <p:cond delay="100"/>
                                  </p:stCondLst>
                                  <p:childTnLst>
                                    <p:set>
                                      <p:cBhvr>
                                        <p:cTn id="120" dur="1" fill="hold">
                                          <p:stCondLst>
                                            <p:cond delay="0"/>
                                          </p:stCondLst>
                                        </p:cTn>
                                        <p:tgtEl>
                                          <p:spTgt spid="58"/>
                                        </p:tgtEl>
                                        <p:attrNameLst>
                                          <p:attrName>style.visibility</p:attrName>
                                        </p:attrNameLst>
                                      </p:cBhvr>
                                      <p:to>
                                        <p:strVal val="visible"/>
                                      </p:to>
                                    </p:set>
                                    <p:animEffect transition="in" filter="fade">
                                      <p:cBhvr>
                                        <p:cTn id="121" dur="500"/>
                                        <p:tgtEl>
                                          <p:spTgt spid="58"/>
                                        </p:tgtEl>
                                      </p:cBhvr>
                                    </p:animEffect>
                                  </p:childTnLst>
                                </p:cTn>
                              </p:par>
                              <p:par>
                                <p:cTn id="122" presetID="10" presetClass="entr" presetSubtype="0" fill="hold" grpId="0" nodeType="withEffect">
                                  <p:stCondLst>
                                    <p:cond delay="10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500"/>
                                        <p:tgtEl>
                                          <p:spTgt spid="65"/>
                                        </p:tgtEl>
                                      </p:cBhvr>
                                    </p:animEffect>
                                  </p:childTnLst>
                                </p:cTn>
                              </p:par>
                              <p:par>
                                <p:cTn id="125" presetID="10" presetClass="entr" presetSubtype="0" fill="hold" grpId="0" nodeType="withEffect">
                                  <p:stCondLst>
                                    <p:cond delay="100"/>
                                  </p:stCondLst>
                                  <p:childTnLst>
                                    <p:set>
                                      <p:cBhvr>
                                        <p:cTn id="126" dur="1" fill="hold">
                                          <p:stCondLst>
                                            <p:cond delay="0"/>
                                          </p:stCondLst>
                                        </p:cTn>
                                        <p:tgtEl>
                                          <p:spTgt spid="73"/>
                                        </p:tgtEl>
                                        <p:attrNameLst>
                                          <p:attrName>style.visibility</p:attrName>
                                        </p:attrNameLst>
                                      </p:cBhvr>
                                      <p:to>
                                        <p:strVal val="visible"/>
                                      </p:to>
                                    </p:set>
                                    <p:animEffect transition="in" filter="fade">
                                      <p:cBhvr>
                                        <p:cTn id="127" dur="500"/>
                                        <p:tgtEl>
                                          <p:spTgt spid="73"/>
                                        </p:tgtEl>
                                      </p:cBhvr>
                                    </p:animEffect>
                                  </p:childTnLst>
                                </p:cTn>
                              </p:par>
                              <p:par>
                                <p:cTn id="128" presetID="10" presetClass="entr" presetSubtype="0" fill="hold" grpId="0" nodeType="withEffect">
                                  <p:stCondLst>
                                    <p:cond delay="100"/>
                                  </p:stCondLst>
                                  <p:childTnLst>
                                    <p:set>
                                      <p:cBhvr>
                                        <p:cTn id="129" dur="1" fill="hold">
                                          <p:stCondLst>
                                            <p:cond delay="0"/>
                                          </p:stCondLst>
                                        </p:cTn>
                                        <p:tgtEl>
                                          <p:spTgt spid="80"/>
                                        </p:tgtEl>
                                        <p:attrNameLst>
                                          <p:attrName>style.visibility</p:attrName>
                                        </p:attrNameLst>
                                      </p:cBhvr>
                                      <p:to>
                                        <p:strVal val="visible"/>
                                      </p:to>
                                    </p:set>
                                    <p:animEffect transition="in" filter="fade">
                                      <p:cBhvr>
                                        <p:cTn id="130" dur="500"/>
                                        <p:tgtEl>
                                          <p:spTgt spid="80"/>
                                        </p:tgtEl>
                                      </p:cBhvr>
                                    </p:animEffect>
                                  </p:childTnLst>
                                </p:cTn>
                              </p:par>
                              <p:par>
                                <p:cTn id="131" presetID="10" presetClass="entr" presetSubtype="0" fill="hold" grpId="0" nodeType="withEffect">
                                  <p:stCondLst>
                                    <p:cond delay="200"/>
                                  </p:stCondLst>
                                  <p:childTnLst>
                                    <p:set>
                                      <p:cBhvr>
                                        <p:cTn id="132" dur="1" fill="hold">
                                          <p:stCondLst>
                                            <p:cond delay="0"/>
                                          </p:stCondLst>
                                        </p:cTn>
                                        <p:tgtEl>
                                          <p:spTgt spid="57"/>
                                        </p:tgtEl>
                                        <p:attrNameLst>
                                          <p:attrName>style.visibility</p:attrName>
                                        </p:attrNameLst>
                                      </p:cBhvr>
                                      <p:to>
                                        <p:strVal val="visible"/>
                                      </p:to>
                                    </p:set>
                                    <p:animEffect transition="in" filter="fade">
                                      <p:cBhvr>
                                        <p:cTn id="133" dur="500"/>
                                        <p:tgtEl>
                                          <p:spTgt spid="57"/>
                                        </p:tgtEl>
                                      </p:cBhvr>
                                    </p:animEffect>
                                  </p:childTnLst>
                                </p:cTn>
                              </p:par>
                              <p:par>
                                <p:cTn id="134" presetID="10" presetClass="entr" presetSubtype="0" fill="hold" grpId="0" nodeType="withEffect">
                                  <p:stCondLst>
                                    <p:cond delay="200"/>
                                  </p:stCondLst>
                                  <p:childTnLst>
                                    <p:set>
                                      <p:cBhvr>
                                        <p:cTn id="135" dur="1" fill="hold">
                                          <p:stCondLst>
                                            <p:cond delay="0"/>
                                          </p:stCondLst>
                                        </p:cTn>
                                        <p:tgtEl>
                                          <p:spTgt spid="64"/>
                                        </p:tgtEl>
                                        <p:attrNameLst>
                                          <p:attrName>style.visibility</p:attrName>
                                        </p:attrNameLst>
                                      </p:cBhvr>
                                      <p:to>
                                        <p:strVal val="visible"/>
                                      </p:to>
                                    </p:set>
                                    <p:animEffect transition="in" filter="fade">
                                      <p:cBhvr>
                                        <p:cTn id="136" dur="500"/>
                                        <p:tgtEl>
                                          <p:spTgt spid="64"/>
                                        </p:tgtEl>
                                      </p:cBhvr>
                                    </p:animEffect>
                                  </p:childTnLst>
                                </p:cTn>
                              </p:par>
                              <p:par>
                                <p:cTn id="137" presetID="10" presetClass="entr" presetSubtype="0" fill="hold" grpId="0" nodeType="withEffect">
                                  <p:stCondLst>
                                    <p:cond delay="200"/>
                                  </p:stCondLst>
                                  <p:childTnLst>
                                    <p:set>
                                      <p:cBhvr>
                                        <p:cTn id="138" dur="1" fill="hold">
                                          <p:stCondLst>
                                            <p:cond delay="0"/>
                                          </p:stCondLst>
                                        </p:cTn>
                                        <p:tgtEl>
                                          <p:spTgt spid="72"/>
                                        </p:tgtEl>
                                        <p:attrNameLst>
                                          <p:attrName>style.visibility</p:attrName>
                                        </p:attrNameLst>
                                      </p:cBhvr>
                                      <p:to>
                                        <p:strVal val="visible"/>
                                      </p:to>
                                    </p:set>
                                    <p:animEffect transition="in" filter="fade">
                                      <p:cBhvr>
                                        <p:cTn id="139" dur="500"/>
                                        <p:tgtEl>
                                          <p:spTgt spid="72"/>
                                        </p:tgtEl>
                                      </p:cBhvr>
                                    </p:animEffect>
                                  </p:childTnLst>
                                </p:cTn>
                              </p:par>
                              <p:par>
                                <p:cTn id="140" presetID="10" presetClass="entr" presetSubtype="0" fill="hold" grpId="0" nodeType="withEffect">
                                  <p:stCondLst>
                                    <p:cond delay="200"/>
                                  </p:stCondLst>
                                  <p:childTnLst>
                                    <p:set>
                                      <p:cBhvr>
                                        <p:cTn id="141" dur="1" fill="hold">
                                          <p:stCondLst>
                                            <p:cond delay="0"/>
                                          </p:stCondLst>
                                        </p:cTn>
                                        <p:tgtEl>
                                          <p:spTgt spid="79"/>
                                        </p:tgtEl>
                                        <p:attrNameLst>
                                          <p:attrName>style.visibility</p:attrName>
                                        </p:attrNameLst>
                                      </p:cBhvr>
                                      <p:to>
                                        <p:strVal val="visible"/>
                                      </p:to>
                                    </p:set>
                                    <p:animEffect transition="in" filter="fade">
                                      <p:cBhvr>
                                        <p:cTn id="142" dur="500"/>
                                        <p:tgtEl>
                                          <p:spTgt spid="79"/>
                                        </p:tgtEl>
                                      </p:cBhvr>
                                    </p:animEffect>
                                  </p:childTnLst>
                                </p:cTn>
                              </p:par>
                              <p:par>
                                <p:cTn id="143" presetID="10" presetClass="entr" presetSubtype="0" fill="hold" grpId="0" nodeType="withEffect">
                                  <p:stCondLst>
                                    <p:cond delay="300"/>
                                  </p:stCondLst>
                                  <p:childTnLst>
                                    <p:set>
                                      <p:cBhvr>
                                        <p:cTn id="144" dur="1" fill="hold">
                                          <p:stCondLst>
                                            <p:cond delay="0"/>
                                          </p:stCondLst>
                                        </p:cTn>
                                        <p:tgtEl>
                                          <p:spTgt spid="56"/>
                                        </p:tgtEl>
                                        <p:attrNameLst>
                                          <p:attrName>style.visibility</p:attrName>
                                        </p:attrNameLst>
                                      </p:cBhvr>
                                      <p:to>
                                        <p:strVal val="visible"/>
                                      </p:to>
                                    </p:set>
                                    <p:animEffect transition="in" filter="fade">
                                      <p:cBhvr>
                                        <p:cTn id="145" dur="500"/>
                                        <p:tgtEl>
                                          <p:spTgt spid="56"/>
                                        </p:tgtEl>
                                      </p:cBhvr>
                                    </p:animEffect>
                                  </p:childTnLst>
                                </p:cTn>
                              </p:par>
                              <p:par>
                                <p:cTn id="146" presetID="10" presetClass="entr" presetSubtype="0" fill="hold" grpId="0" nodeType="withEffect">
                                  <p:stCondLst>
                                    <p:cond delay="300"/>
                                  </p:stCondLst>
                                  <p:childTnLst>
                                    <p:set>
                                      <p:cBhvr>
                                        <p:cTn id="147" dur="1" fill="hold">
                                          <p:stCondLst>
                                            <p:cond delay="0"/>
                                          </p:stCondLst>
                                        </p:cTn>
                                        <p:tgtEl>
                                          <p:spTgt spid="63"/>
                                        </p:tgtEl>
                                        <p:attrNameLst>
                                          <p:attrName>style.visibility</p:attrName>
                                        </p:attrNameLst>
                                      </p:cBhvr>
                                      <p:to>
                                        <p:strVal val="visible"/>
                                      </p:to>
                                    </p:set>
                                    <p:animEffect transition="in" filter="fade">
                                      <p:cBhvr>
                                        <p:cTn id="148" dur="500"/>
                                        <p:tgtEl>
                                          <p:spTgt spid="63"/>
                                        </p:tgtEl>
                                      </p:cBhvr>
                                    </p:animEffect>
                                  </p:childTnLst>
                                </p:cTn>
                              </p:par>
                              <p:par>
                                <p:cTn id="149" presetID="10" presetClass="entr" presetSubtype="0" fill="hold" grpId="0" nodeType="withEffect">
                                  <p:stCondLst>
                                    <p:cond delay="300"/>
                                  </p:stCondLst>
                                  <p:childTnLst>
                                    <p:set>
                                      <p:cBhvr>
                                        <p:cTn id="150" dur="1" fill="hold">
                                          <p:stCondLst>
                                            <p:cond delay="0"/>
                                          </p:stCondLst>
                                        </p:cTn>
                                        <p:tgtEl>
                                          <p:spTgt spid="71"/>
                                        </p:tgtEl>
                                        <p:attrNameLst>
                                          <p:attrName>style.visibility</p:attrName>
                                        </p:attrNameLst>
                                      </p:cBhvr>
                                      <p:to>
                                        <p:strVal val="visible"/>
                                      </p:to>
                                    </p:set>
                                    <p:animEffect transition="in" filter="fade">
                                      <p:cBhvr>
                                        <p:cTn id="151" dur="500"/>
                                        <p:tgtEl>
                                          <p:spTgt spid="71"/>
                                        </p:tgtEl>
                                      </p:cBhvr>
                                    </p:animEffect>
                                  </p:childTnLst>
                                </p:cTn>
                              </p:par>
                              <p:par>
                                <p:cTn id="152" presetID="10" presetClass="entr" presetSubtype="0" fill="hold" grpId="0" nodeType="withEffect">
                                  <p:stCondLst>
                                    <p:cond delay="300"/>
                                  </p:stCondLst>
                                  <p:childTnLst>
                                    <p:set>
                                      <p:cBhvr>
                                        <p:cTn id="153" dur="1" fill="hold">
                                          <p:stCondLst>
                                            <p:cond delay="0"/>
                                          </p:stCondLst>
                                        </p:cTn>
                                        <p:tgtEl>
                                          <p:spTgt spid="78"/>
                                        </p:tgtEl>
                                        <p:attrNameLst>
                                          <p:attrName>style.visibility</p:attrName>
                                        </p:attrNameLst>
                                      </p:cBhvr>
                                      <p:to>
                                        <p:strVal val="visible"/>
                                      </p:to>
                                    </p:set>
                                    <p:animEffect transition="in" filter="fade">
                                      <p:cBhvr>
                                        <p:cTn id="154" dur="500"/>
                                        <p:tgtEl>
                                          <p:spTgt spid="78"/>
                                        </p:tgtEl>
                                      </p:cBhvr>
                                    </p:animEffect>
                                  </p:childTnLst>
                                </p:cTn>
                              </p:par>
                              <p:par>
                                <p:cTn id="155" presetID="10" presetClass="entr" presetSubtype="0" fill="hold" grpId="0" nodeType="withEffect">
                                  <p:stCondLst>
                                    <p:cond delay="400"/>
                                  </p:stCondLst>
                                  <p:childTnLst>
                                    <p:set>
                                      <p:cBhvr>
                                        <p:cTn id="156" dur="1" fill="hold">
                                          <p:stCondLst>
                                            <p:cond delay="0"/>
                                          </p:stCondLst>
                                        </p:cTn>
                                        <p:tgtEl>
                                          <p:spTgt spid="55"/>
                                        </p:tgtEl>
                                        <p:attrNameLst>
                                          <p:attrName>style.visibility</p:attrName>
                                        </p:attrNameLst>
                                      </p:cBhvr>
                                      <p:to>
                                        <p:strVal val="visible"/>
                                      </p:to>
                                    </p:set>
                                    <p:animEffect transition="in" filter="fade">
                                      <p:cBhvr>
                                        <p:cTn id="157" dur="500"/>
                                        <p:tgtEl>
                                          <p:spTgt spid="55"/>
                                        </p:tgtEl>
                                      </p:cBhvr>
                                    </p:animEffect>
                                  </p:childTnLst>
                                </p:cTn>
                              </p:par>
                              <p:par>
                                <p:cTn id="158" presetID="10" presetClass="entr" presetSubtype="0" fill="hold" grpId="0" nodeType="withEffect">
                                  <p:stCondLst>
                                    <p:cond delay="400"/>
                                  </p:stCondLst>
                                  <p:childTnLst>
                                    <p:set>
                                      <p:cBhvr>
                                        <p:cTn id="159" dur="1" fill="hold">
                                          <p:stCondLst>
                                            <p:cond delay="0"/>
                                          </p:stCondLst>
                                        </p:cTn>
                                        <p:tgtEl>
                                          <p:spTgt spid="62"/>
                                        </p:tgtEl>
                                        <p:attrNameLst>
                                          <p:attrName>style.visibility</p:attrName>
                                        </p:attrNameLst>
                                      </p:cBhvr>
                                      <p:to>
                                        <p:strVal val="visible"/>
                                      </p:to>
                                    </p:set>
                                    <p:animEffect transition="in" filter="fade">
                                      <p:cBhvr>
                                        <p:cTn id="160" dur="500"/>
                                        <p:tgtEl>
                                          <p:spTgt spid="62"/>
                                        </p:tgtEl>
                                      </p:cBhvr>
                                    </p:animEffect>
                                  </p:childTnLst>
                                </p:cTn>
                              </p:par>
                              <p:par>
                                <p:cTn id="161" presetID="10" presetClass="entr" presetSubtype="0" fill="hold" grpId="0" nodeType="withEffect">
                                  <p:stCondLst>
                                    <p:cond delay="400"/>
                                  </p:stCondLst>
                                  <p:childTnLst>
                                    <p:set>
                                      <p:cBhvr>
                                        <p:cTn id="162" dur="1" fill="hold">
                                          <p:stCondLst>
                                            <p:cond delay="0"/>
                                          </p:stCondLst>
                                        </p:cTn>
                                        <p:tgtEl>
                                          <p:spTgt spid="70"/>
                                        </p:tgtEl>
                                        <p:attrNameLst>
                                          <p:attrName>style.visibility</p:attrName>
                                        </p:attrNameLst>
                                      </p:cBhvr>
                                      <p:to>
                                        <p:strVal val="visible"/>
                                      </p:to>
                                    </p:set>
                                    <p:animEffect transition="in" filter="fade">
                                      <p:cBhvr>
                                        <p:cTn id="163" dur="500"/>
                                        <p:tgtEl>
                                          <p:spTgt spid="70"/>
                                        </p:tgtEl>
                                      </p:cBhvr>
                                    </p:animEffect>
                                  </p:childTnLst>
                                </p:cTn>
                              </p:par>
                              <p:par>
                                <p:cTn id="164" presetID="10" presetClass="entr" presetSubtype="0" fill="hold" grpId="0" nodeType="withEffect">
                                  <p:stCondLst>
                                    <p:cond delay="400"/>
                                  </p:stCondLst>
                                  <p:childTnLst>
                                    <p:set>
                                      <p:cBhvr>
                                        <p:cTn id="165" dur="1" fill="hold">
                                          <p:stCondLst>
                                            <p:cond delay="0"/>
                                          </p:stCondLst>
                                        </p:cTn>
                                        <p:tgtEl>
                                          <p:spTgt spid="77"/>
                                        </p:tgtEl>
                                        <p:attrNameLst>
                                          <p:attrName>style.visibility</p:attrName>
                                        </p:attrNameLst>
                                      </p:cBhvr>
                                      <p:to>
                                        <p:strVal val="visible"/>
                                      </p:to>
                                    </p:set>
                                    <p:animEffect transition="in" filter="fade">
                                      <p:cBhvr>
                                        <p:cTn id="166" dur="500"/>
                                        <p:tgtEl>
                                          <p:spTgt spid="77"/>
                                        </p:tgtEl>
                                      </p:cBhvr>
                                    </p:animEffect>
                                  </p:childTnLst>
                                </p:cTn>
                              </p:par>
                              <p:par>
                                <p:cTn id="167" presetID="10" presetClass="entr" presetSubtype="0" fill="hold" grpId="0" nodeType="withEffect">
                                  <p:stCondLst>
                                    <p:cond delay="500"/>
                                  </p:stCondLst>
                                  <p:childTnLst>
                                    <p:set>
                                      <p:cBhvr>
                                        <p:cTn id="168" dur="1" fill="hold">
                                          <p:stCondLst>
                                            <p:cond delay="0"/>
                                          </p:stCondLst>
                                        </p:cTn>
                                        <p:tgtEl>
                                          <p:spTgt spid="54"/>
                                        </p:tgtEl>
                                        <p:attrNameLst>
                                          <p:attrName>style.visibility</p:attrName>
                                        </p:attrNameLst>
                                      </p:cBhvr>
                                      <p:to>
                                        <p:strVal val="visible"/>
                                      </p:to>
                                    </p:set>
                                    <p:animEffect transition="in" filter="fade">
                                      <p:cBhvr>
                                        <p:cTn id="169" dur="500"/>
                                        <p:tgtEl>
                                          <p:spTgt spid="54"/>
                                        </p:tgtEl>
                                      </p:cBhvr>
                                    </p:animEffect>
                                  </p:childTnLst>
                                </p:cTn>
                              </p:par>
                              <p:par>
                                <p:cTn id="170" presetID="10" presetClass="entr" presetSubtype="0" fill="hold" grpId="0" nodeType="withEffect">
                                  <p:stCondLst>
                                    <p:cond delay="500"/>
                                  </p:stCondLst>
                                  <p:childTnLst>
                                    <p:set>
                                      <p:cBhvr>
                                        <p:cTn id="171" dur="1" fill="hold">
                                          <p:stCondLst>
                                            <p:cond delay="0"/>
                                          </p:stCondLst>
                                        </p:cTn>
                                        <p:tgtEl>
                                          <p:spTgt spid="61"/>
                                        </p:tgtEl>
                                        <p:attrNameLst>
                                          <p:attrName>style.visibility</p:attrName>
                                        </p:attrNameLst>
                                      </p:cBhvr>
                                      <p:to>
                                        <p:strVal val="visible"/>
                                      </p:to>
                                    </p:set>
                                    <p:animEffect transition="in" filter="fade">
                                      <p:cBhvr>
                                        <p:cTn id="172" dur="500"/>
                                        <p:tgtEl>
                                          <p:spTgt spid="61"/>
                                        </p:tgtEl>
                                      </p:cBhvr>
                                    </p:animEffect>
                                  </p:childTnLst>
                                </p:cTn>
                              </p:par>
                              <p:par>
                                <p:cTn id="173" presetID="10" presetClass="entr" presetSubtype="0" fill="hold" grpId="0" nodeType="withEffect">
                                  <p:stCondLst>
                                    <p:cond delay="500"/>
                                  </p:stCondLst>
                                  <p:childTnLst>
                                    <p:set>
                                      <p:cBhvr>
                                        <p:cTn id="174" dur="1" fill="hold">
                                          <p:stCondLst>
                                            <p:cond delay="0"/>
                                          </p:stCondLst>
                                        </p:cTn>
                                        <p:tgtEl>
                                          <p:spTgt spid="69"/>
                                        </p:tgtEl>
                                        <p:attrNameLst>
                                          <p:attrName>style.visibility</p:attrName>
                                        </p:attrNameLst>
                                      </p:cBhvr>
                                      <p:to>
                                        <p:strVal val="visible"/>
                                      </p:to>
                                    </p:set>
                                    <p:animEffect transition="in" filter="fade">
                                      <p:cBhvr>
                                        <p:cTn id="175" dur="500"/>
                                        <p:tgtEl>
                                          <p:spTgt spid="69"/>
                                        </p:tgtEl>
                                      </p:cBhvr>
                                    </p:animEffect>
                                  </p:childTnLst>
                                </p:cTn>
                              </p:par>
                              <p:par>
                                <p:cTn id="176" presetID="10" presetClass="entr" presetSubtype="0" fill="hold" grpId="0" nodeType="withEffect">
                                  <p:stCondLst>
                                    <p:cond delay="500"/>
                                  </p:stCondLst>
                                  <p:childTnLst>
                                    <p:set>
                                      <p:cBhvr>
                                        <p:cTn id="177" dur="1" fill="hold">
                                          <p:stCondLst>
                                            <p:cond delay="0"/>
                                          </p:stCondLst>
                                        </p:cTn>
                                        <p:tgtEl>
                                          <p:spTgt spid="76"/>
                                        </p:tgtEl>
                                        <p:attrNameLst>
                                          <p:attrName>style.visibility</p:attrName>
                                        </p:attrNameLst>
                                      </p:cBhvr>
                                      <p:to>
                                        <p:strVal val="visible"/>
                                      </p:to>
                                    </p:set>
                                    <p:animEffect transition="in" filter="fade">
                                      <p:cBhvr>
                                        <p:cTn id="178" dur="500"/>
                                        <p:tgtEl>
                                          <p:spTgt spid="76"/>
                                        </p:tgtEl>
                                      </p:cBhvr>
                                    </p:animEffect>
                                  </p:childTnLst>
                                </p:cTn>
                              </p:par>
                              <p:par>
                                <p:cTn id="179" presetID="10" presetClass="entr" presetSubtype="0" fill="hold" grpId="0" nodeType="withEffect">
                                  <p:stCondLst>
                                    <p:cond delay="600"/>
                                  </p:stCondLst>
                                  <p:childTnLst>
                                    <p:set>
                                      <p:cBhvr>
                                        <p:cTn id="180" dur="1" fill="hold">
                                          <p:stCondLst>
                                            <p:cond delay="0"/>
                                          </p:stCondLst>
                                        </p:cTn>
                                        <p:tgtEl>
                                          <p:spTgt spid="26"/>
                                        </p:tgtEl>
                                        <p:attrNameLst>
                                          <p:attrName>style.visibility</p:attrName>
                                        </p:attrNameLst>
                                      </p:cBhvr>
                                      <p:to>
                                        <p:strVal val="visible"/>
                                      </p:to>
                                    </p:set>
                                    <p:animEffect transition="in" filter="fade">
                                      <p:cBhvr>
                                        <p:cTn id="181" dur="500"/>
                                        <p:tgtEl>
                                          <p:spTgt spid="26"/>
                                        </p:tgtEl>
                                      </p:cBhvr>
                                    </p:animEffect>
                                  </p:childTnLst>
                                </p:cTn>
                              </p:par>
                              <p:par>
                                <p:cTn id="182" presetID="10" presetClass="entr" presetSubtype="0" fill="hold" grpId="0" nodeType="withEffect">
                                  <p:stCondLst>
                                    <p:cond delay="600"/>
                                  </p:stCondLst>
                                  <p:childTnLst>
                                    <p:set>
                                      <p:cBhvr>
                                        <p:cTn id="183" dur="1" fill="hold">
                                          <p:stCondLst>
                                            <p:cond delay="0"/>
                                          </p:stCondLst>
                                        </p:cTn>
                                        <p:tgtEl>
                                          <p:spTgt spid="60"/>
                                        </p:tgtEl>
                                        <p:attrNameLst>
                                          <p:attrName>style.visibility</p:attrName>
                                        </p:attrNameLst>
                                      </p:cBhvr>
                                      <p:to>
                                        <p:strVal val="visible"/>
                                      </p:to>
                                    </p:set>
                                    <p:animEffect transition="in" filter="fade">
                                      <p:cBhvr>
                                        <p:cTn id="184" dur="500"/>
                                        <p:tgtEl>
                                          <p:spTgt spid="60"/>
                                        </p:tgtEl>
                                      </p:cBhvr>
                                    </p:animEffect>
                                  </p:childTnLst>
                                </p:cTn>
                              </p:par>
                              <p:par>
                                <p:cTn id="185" presetID="10" presetClass="entr" presetSubtype="0" fill="hold" grpId="0" nodeType="withEffect">
                                  <p:stCondLst>
                                    <p:cond delay="600"/>
                                  </p:stCondLst>
                                  <p:childTnLst>
                                    <p:set>
                                      <p:cBhvr>
                                        <p:cTn id="186" dur="1" fill="hold">
                                          <p:stCondLst>
                                            <p:cond delay="0"/>
                                          </p:stCondLst>
                                        </p:cTn>
                                        <p:tgtEl>
                                          <p:spTgt spid="68"/>
                                        </p:tgtEl>
                                        <p:attrNameLst>
                                          <p:attrName>style.visibility</p:attrName>
                                        </p:attrNameLst>
                                      </p:cBhvr>
                                      <p:to>
                                        <p:strVal val="visible"/>
                                      </p:to>
                                    </p:set>
                                    <p:animEffect transition="in" filter="fade">
                                      <p:cBhvr>
                                        <p:cTn id="187" dur="500"/>
                                        <p:tgtEl>
                                          <p:spTgt spid="68"/>
                                        </p:tgtEl>
                                      </p:cBhvr>
                                    </p:animEffect>
                                  </p:childTnLst>
                                </p:cTn>
                              </p:par>
                              <p:par>
                                <p:cTn id="188" presetID="10" presetClass="entr" presetSubtype="0" fill="hold" grpId="0" nodeType="withEffect">
                                  <p:stCondLst>
                                    <p:cond delay="600"/>
                                  </p:stCondLst>
                                  <p:childTnLst>
                                    <p:set>
                                      <p:cBhvr>
                                        <p:cTn id="189" dur="1" fill="hold">
                                          <p:stCondLst>
                                            <p:cond delay="0"/>
                                          </p:stCondLst>
                                        </p:cTn>
                                        <p:tgtEl>
                                          <p:spTgt spid="75"/>
                                        </p:tgtEl>
                                        <p:attrNameLst>
                                          <p:attrName>style.visibility</p:attrName>
                                        </p:attrNameLst>
                                      </p:cBhvr>
                                      <p:to>
                                        <p:strVal val="visible"/>
                                      </p:to>
                                    </p:set>
                                    <p:animEffect transition="in" filter="fade">
                                      <p:cBhvr>
                                        <p:cTn id="19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6" grpId="0" animBg="1"/>
      <p:bldP spid="7"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26" grpId="0"/>
      <p:bldP spid="54" grpId="0"/>
      <p:bldP spid="55" grpId="0"/>
      <p:bldP spid="56" grpId="0"/>
      <p:bldP spid="57" grpId="0"/>
      <p:bldP spid="58" grpId="0"/>
      <p:bldP spid="59" grpId="0"/>
      <p:bldP spid="60" grpId="0"/>
      <p:bldP spid="61" grpId="0"/>
      <p:bldP spid="62" grpId="0"/>
      <p:bldP spid="63" grpId="0"/>
      <p:bldP spid="64" grpId="0"/>
      <p:bldP spid="65" grpId="0"/>
      <p:bldP spid="66"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84697" y="1817142"/>
            <a:ext cx="8307161" cy="4025527"/>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p>
        </p:txBody>
      </p:sp>
      <p:sp>
        <p:nvSpPr>
          <p:cNvPr id="3" name="椭圆 2"/>
          <p:cNvSpPr/>
          <p:nvPr/>
        </p:nvSpPr>
        <p:spPr>
          <a:xfrm>
            <a:off x="1136155" y="3017740"/>
            <a:ext cx="1617359" cy="16243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000">
                <a:latin typeface="微软雅黑" panose="020B0503020204020204" pitchFamily="34" charset="-122"/>
                <a:ea typeface="微软雅黑" panose="020B0503020204020204" pitchFamily="34" charset="-122"/>
              </a:rPr>
              <a:t>点击添加文本</a:t>
            </a:r>
          </a:p>
        </p:txBody>
      </p:sp>
      <p:sp>
        <p:nvSpPr>
          <p:cNvPr id="4" name="椭圆 3"/>
          <p:cNvSpPr/>
          <p:nvPr/>
        </p:nvSpPr>
        <p:spPr>
          <a:xfrm>
            <a:off x="9443315" y="3017740"/>
            <a:ext cx="1617359" cy="16243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000">
                <a:latin typeface="微软雅黑" panose="020B0503020204020204" pitchFamily="34" charset="-122"/>
                <a:ea typeface="微软雅黑" panose="020B0503020204020204" pitchFamily="34" charset="-122"/>
              </a:rPr>
              <a:t>点击添加文本</a:t>
            </a:r>
          </a:p>
        </p:txBody>
      </p:sp>
      <p:sp>
        <p:nvSpPr>
          <p:cNvPr id="5" name="矩形 4"/>
          <p:cNvSpPr/>
          <p:nvPr/>
        </p:nvSpPr>
        <p:spPr>
          <a:xfrm>
            <a:off x="5345555" y="3008624"/>
            <a:ext cx="1825312" cy="418545"/>
          </a:xfrm>
          <a:prstGeom prst="rect">
            <a:avLst/>
          </a:prstGeom>
        </p:spPr>
        <p:txBody>
          <a:bodyPr wrap="none" lIns="89442" tIns="44720" rIns="89442" bIns="44720">
            <a:spAutoFit/>
          </a:body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zh-CN" altLang="en-US" sz="2135" dirty="0">
              <a:solidFill>
                <a:schemeClr val="tx1">
                  <a:lumMod val="50000"/>
                  <a:lumOff val="50000"/>
                </a:schemeClr>
              </a:solidFill>
            </a:endParaRPr>
          </a:p>
        </p:txBody>
      </p:sp>
      <p:sp>
        <p:nvSpPr>
          <p:cNvPr id="6" name="矩形 5"/>
          <p:cNvSpPr/>
          <p:nvPr/>
        </p:nvSpPr>
        <p:spPr>
          <a:xfrm>
            <a:off x="5345555" y="4288959"/>
            <a:ext cx="1825312" cy="418545"/>
          </a:xfrm>
          <a:prstGeom prst="rect">
            <a:avLst/>
          </a:prstGeom>
        </p:spPr>
        <p:txBody>
          <a:bodyPr wrap="none" lIns="89442" tIns="44720" rIns="89442" bIns="44720">
            <a:spAutoFit/>
          </a:bodyPr>
          <a:lstStyle/>
          <a:p>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zh-CN" altLang="en-US" sz="2135">
              <a:solidFill>
                <a:schemeClr val="tx1">
                  <a:lumMod val="50000"/>
                  <a:lumOff val="50000"/>
                </a:schemeClr>
              </a:solidFill>
            </a:endParaRPr>
          </a:p>
        </p:txBody>
      </p:sp>
      <p:sp>
        <p:nvSpPr>
          <p:cNvPr id="7" name="上箭头 6"/>
          <p:cNvSpPr/>
          <p:nvPr/>
        </p:nvSpPr>
        <p:spPr>
          <a:xfrm>
            <a:off x="5399918" y="2201018"/>
            <a:ext cx="1476718" cy="706233"/>
          </a:xfrm>
          <a:prstGeom prst="upArrow">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
        <p:nvSpPr>
          <p:cNvPr id="8" name="上箭头 7"/>
          <p:cNvSpPr/>
          <p:nvPr/>
        </p:nvSpPr>
        <p:spPr>
          <a:xfrm flipV="1">
            <a:off x="5399918" y="4783322"/>
            <a:ext cx="1476718" cy="706233"/>
          </a:xfrm>
          <a:prstGeom prst="upArrow">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p>
        </p:txBody>
      </p:sp>
      <p:sp>
        <p:nvSpPr>
          <p:cNvPr id="9" name="矩形 8"/>
          <p:cNvSpPr/>
          <p:nvPr/>
        </p:nvSpPr>
        <p:spPr>
          <a:xfrm>
            <a:off x="3861749" y="5630801"/>
            <a:ext cx="4430157" cy="4237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135">
                <a:latin typeface="微软雅黑" panose="020B0503020204020204" pitchFamily="34" charset="-122"/>
                <a:ea typeface="微软雅黑" panose="020B0503020204020204" pitchFamily="34" charset="-122"/>
              </a:rPr>
              <a:t>点击添加文本</a:t>
            </a:r>
          </a:p>
        </p:txBody>
      </p:sp>
      <p:sp>
        <p:nvSpPr>
          <p:cNvPr id="10" name="矩形 9"/>
          <p:cNvSpPr/>
          <p:nvPr/>
        </p:nvSpPr>
        <p:spPr>
          <a:xfrm>
            <a:off x="3861749" y="1605273"/>
            <a:ext cx="4430157" cy="4237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135" dirty="0">
                <a:latin typeface="微软雅黑" panose="020B0503020204020204" pitchFamily="34" charset="-122"/>
                <a:ea typeface="微软雅黑" panose="020B0503020204020204" pitchFamily="34" charset="-122"/>
              </a:rPr>
              <a:t>点击添加文本</a:t>
            </a:r>
          </a:p>
        </p:txBody>
      </p:sp>
      <p:sp>
        <p:nvSpPr>
          <p:cNvPr id="11" name="五边形 2"/>
          <p:cNvSpPr/>
          <p:nvPr/>
        </p:nvSpPr>
        <p:spPr>
          <a:xfrm>
            <a:off x="3246370" y="3882875"/>
            <a:ext cx="5783816" cy="3178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
        <p:nvSpPr>
          <p:cNvPr id="12" name="五边形 2"/>
          <p:cNvSpPr/>
          <p:nvPr/>
        </p:nvSpPr>
        <p:spPr>
          <a:xfrm flipH="1">
            <a:off x="3246370" y="3459135"/>
            <a:ext cx="5783816" cy="3178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
        <p:nvSpPr>
          <p:cNvPr id="20" name="标题 19"/>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childTnLst>
                          </p:cTn>
                        </p:par>
                        <p:par>
                          <p:cTn id="40" fill="hold">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outVertical)">
                                      <p:cBhvr>
                                        <p:cTn id="43" dur="500"/>
                                        <p:tgtEl>
                                          <p:spTgt spid="10"/>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outVertical)">
                                      <p:cBhvr>
                                        <p:cTn id="46" dur="500"/>
                                        <p:tgtEl>
                                          <p:spTgt spid="9"/>
                                        </p:tgtEl>
                                      </p:cBhvr>
                                    </p:animEffect>
                                  </p:childTnLst>
                                </p:cTn>
                              </p:par>
                            </p:childTnLst>
                          </p:cTn>
                        </p:par>
                        <p:par>
                          <p:cTn id="47" fill="hold">
                            <p:stCondLst>
                              <p:cond delay="3000"/>
                            </p:stCondLst>
                            <p:childTnLst>
                              <p:par>
                                <p:cTn id="48" presetID="16" presetClass="entr" presetSubtype="37"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outVertic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animBg="1"/>
      <p:bldP spid="8" grpId="0" animBg="1"/>
      <p:bldP spid="9"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图片 105"/>
          <p:cNvPicPr>
            <a:picLocks noChangeAspect="1"/>
          </p:cNvPicPr>
          <p:nvPr/>
        </p:nvPicPr>
        <p:blipFill>
          <a:blip r:embed="rId3" cstate="print"/>
          <a:stretch>
            <a:fillRect/>
          </a:stretch>
        </p:blipFill>
        <p:spPr>
          <a:xfrm>
            <a:off x="672397" y="2032364"/>
            <a:ext cx="4001574" cy="3555074"/>
          </a:xfrm>
          <a:custGeom>
            <a:avLst/>
            <a:gdLst>
              <a:gd name="connsiteX0" fmla="*/ 0 w 1705100"/>
              <a:gd name="connsiteY0" fmla="*/ 0 h 2100195"/>
              <a:gd name="connsiteX1" fmla="*/ 1705100 w 1705100"/>
              <a:gd name="connsiteY1" fmla="*/ 0 h 2100195"/>
              <a:gd name="connsiteX2" fmla="*/ 1705100 w 1705100"/>
              <a:gd name="connsiteY2" fmla="*/ 2100195 h 2100195"/>
              <a:gd name="connsiteX3" fmla="*/ 0 w 1705100"/>
              <a:gd name="connsiteY3" fmla="*/ 2100195 h 2100195"/>
            </a:gdLst>
            <a:ahLst/>
            <a:cxnLst>
              <a:cxn ang="0">
                <a:pos x="connsiteX0" y="connsiteY0"/>
              </a:cxn>
              <a:cxn ang="0">
                <a:pos x="connsiteX1" y="connsiteY1"/>
              </a:cxn>
              <a:cxn ang="0">
                <a:pos x="connsiteX2" y="connsiteY2"/>
              </a:cxn>
              <a:cxn ang="0">
                <a:pos x="connsiteX3" y="connsiteY3"/>
              </a:cxn>
            </a:cxnLst>
            <a:rect l="l" t="t" r="r" b="b"/>
            <a:pathLst>
              <a:path w="1705100" h="2100195">
                <a:moveTo>
                  <a:pt x="0" y="0"/>
                </a:moveTo>
                <a:lnTo>
                  <a:pt x="1705100" y="0"/>
                </a:lnTo>
                <a:lnTo>
                  <a:pt x="1705100" y="2100195"/>
                </a:lnTo>
                <a:lnTo>
                  <a:pt x="0" y="2100195"/>
                </a:lnTo>
                <a:close/>
              </a:path>
            </a:pathLst>
          </a:custGeom>
        </p:spPr>
      </p:pic>
      <p:grpSp>
        <p:nvGrpSpPr>
          <p:cNvPr id="192" name="Group 191"/>
          <p:cNvGrpSpPr/>
          <p:nvPr/>
        </p:nvGrpSpPr>
        <p:grpSpPr>
          <a:xfrm>
            <a:off x="5083337" y="1907082"/>
            <a:ext cx="3143870" cy="1428382"/>
            <a:chOff x="3812304" y="1430014"/>
            <a:chExt cx="2358517" cy="1071566"/>
          </a:xfrm>
        </p:grpSpPr>
        <p:sp>
          <p:nvSpPr>
            <p:cNvPr id="104" name="矩形 31"/>
            <p:cNvSpPr/>
            <p:nvPr/>
          </p:nvSpPr>
          <p:spPr>
            <a:xfrm>
              <a:off x="3812304" y="1906021"/>
              <a:ext cx="2358517"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nvGrpSpPr>
            <p:cNvPr id="191" name="Group 190"/>
            <p:cNvGrpSpPr/>
            <p:nvPr/>
          </p:nvGrpSpPr>
          <p:grpSpPr>
            <a:xfrm>
              <a:off x="3836537" y="1430014"/>
              <a:ext cx="1864276" cy="457200"/>
              <a:chOff x="3836537" y="1430014"/>
              <a:chExt cx="1864276" cy="457200"/>
            </a:xfrm>
          </p:grpSpPr>
          <p:sp>
            <p:nvSpPr>
              <p:cNvPr id="113" name="椭圆 35"/>
              <p:cNvSpPr/>
              <p:nvPr/>
            </p:nvSpPr>
            <p:spPr>
              <a:xfrm>
                <a:off x="3836537" y="1430014"/>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9" name="矩形 34"/>
              <p:cNvSpPr/>
              <p:nvPr/>
            </p:nvSpPr>
            <p:spPr>
              <a:xfrm>
                <a:off x="4272962" y="1518080"/>
                <a:ext cx="1427851" cy="284671"/>
              </a:xfrm>
              <a:prstGeom prst="rect">
                <a:avLst/>
              </a:prstGeom>
            </p:spPr>
            <p:txBody>
              <a:bodyPr wrap="squar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75" name="组合 101"/>
              <p:cNvGrpSpPr>
                <a:grpSpLocks noChangeAspect="1"/>
              </p:cNvGrpSpPr>
              <p:nvPr/>
            </p:nvGrpSpPr>
            <p:grpSpPr>
              <a:xfrm>
                <a:off x="3896246" y="1529508"/>
                <a:ext cx="345473" cy="265571"/>
                <a:chOff x="8204201" y="339725"/>
                <a:chExt cx="954087" cy="733425"/>
              </a:xfrm>
              <a:solidFill>
                <a:schemeClr val="bg1"/>
              </a:solidFill>
            </p:grpSpPr>
            <p:sp>
              <p:nvSpPr>
                <p:cNvPr id="176"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77"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grpSp>
      <p:grpSp>
        <p:nvGrpSpPr>
          <p:cNvPr id="194" name="Group 193"/>
          <p:cNvGrpSpPr/>
          <p:nvPr/>
        </p:nvGrpSpPr>
        <p:grpSpPr>
          <a:xfrm>
            <a:off x="5083337" y="4033447"/>
            <a:ext cx="3143870" cy="1454100"/>
            <a:chOff x="3812304" y="3025203"/>
            <a:chExt cx="2358517" cy="1090859"/>
          </a:xfrm>
        </p:grpSpPr>
        <p:sp>
          <p:nvSpPr>
            <p:cNvPr id="153" name="矩形 84"/>
            <p:cNvSpPr/>
            <p:nvPr/>
          </p:nvSpPr>
          <p:spPr>
            <a:xfrm>
              <a:off x="3812304" y="3520503"/>
              <a:ext cx="2358517"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155" name="矩形 86"/>
            <p:cNvSpPr/>
            <p:nvPr/>
          </p:nvSpPr>
          <p:spPr>
            <a:xfrm>
              <a:off x="4272962" y="3132562"/>
              <a:ext cx="1427851" cy="284671"/>
            </a:xfrm>
            <a:prstGeom prst="rect">
              <a:avLst/>
            </a:prstGeom>
          </p:spPr>
          <p:txBody>
            <a:bodyPr wrap="squar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8" name="椭圆 35"/>
            <p:cNvSpPr/>
            <p:nvPr/>
          </p:nvSpPr>
          <p:spPr>
            <a:xfrm>
              <a:off x="3915559" y="3025203"/>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82" name="组合 98"/>
            <p:cNvGrpSpPr/>
            <p:nvPr/>
          </p:nvGrpSpPr>
          <p:grpSpPr>
            <a:xfrm>
              <a:off x="3985732" y="3103987"/>
              <a:ext cx="308005" cy="270079"/>
              <a:chOff x="1123950" y="3781426"/>
              <a:chExt cx="850900" cy="746125"/>
            </a:xfrm>
            <a:solidFill>
              <a:schemeClr val="bg1"/>
            </a:solidFill>
          </p:grpSpPr>
          <p:sp>
            <p:nvSpPr>
              <p:cNvPr id="183"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84"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grpSp>
        <p:nvGrpSpPr>
          <p:cNvPr id="193" name="Group 192"/>
          <p:cNvGrpSpPr/>
          <p:nvPr/>
        </p:nvGrpSpPr>
        <p:grpSpPr>
          <a:xfrm>
            <a:off x="8487891" y="1918117"/>
            <a:ext cx="3143870" cy="1417348"/>
            <a:chOff x="6366383" y="1438292"/>
            <a:chExt cx="2358517" cy="1063288"/>
          </a:xfrm>
        </p:grpSpPr>
        <p:sp>
          <p:nvSpPr>
            <p:cNvPr id="138" name="矩形 44"/>
            <p:cNvSpPr/>
            <p:nvPr/>
          </p:nvSpPr>
          <p:spPr>
            <a:xfrm>
              <a:off x="6366383" y="1906021"/>
              <a:ext cx="2358517"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140" name="矩形 52"/>
            <p:cNvSpPr/>
            <p:nvPr/>
          </p:nvSpPr>
          <p:spPr>
            <a:xfrm>
              <a:off x="6827041" y="1518080"/>
              <a:ext cx="1427851" cy="284671"/>
            </a:xfrm>
            <a:prstGeom prst="rect">
              <a:avLst/>
            </a:prstGeom>
          </p:spPr>
          <p:txBody>
            <a:bodyPr wrap="squar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5" name="椭圆 35"/>
            <p:cNvSpPr/>
            <p:nvPr/>
          </p:nvSpPr>
          <p:spPr>
            <a:xfrm>
              <a:off x="6369841" y="1438292"/>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6" name="Freeform 5"/>
            <p:cNvSpPr>
              <a:spLocks noEditPoints="1"/>
            </p:cNvSpPr>
            <p:nvPr/>
          </p:nvSpPr>
          <p:spPr bwMode="auto">
            <a:xfrm>
              <a:off x="6515100" y="1506856"/>
              <a:ext cx="193652" cy="320072"/>
            </a:xfrm>
            <a:custGeom>
              <a:avLst/>
              <a:gdLst>
                <a:gd name="T0" fmla="*/ 220 w 237"/>
                <a:gd name="T1" fmla="*/ 0 h 393"/>
                <a:gd name="T2" fmla="*/ 16 w 237"/>
                <a:gd name="T3" fmla="*/ 0 h 393"/>
                <a:gd name="T4" fmla="*/ 0 w 237"/>
                <a:gd name="T5" fmla="*/ 17 h 393"/>
                <a:gd name="T6" fmla="*/ 0 w 237"/>
                <a:gd name="T7" fmla="*/ 377 h 393"/>
                <a:gd name="T8" fmla="*/ 16 w 237"/>
                <a:gd name="T9" fmla="*/ 393 h 393"/>
                <a:gd name="T10" fmla="*/ 220 w 237"/>
                <a:gd name="T11" fmla="*/ 393 h 393"/>
                <a:gd name="T12" fmla="*/ 237 w 237"/>
                <a:gd name="T13" fmla="*/ 377 h 393"/>
                <a:gd name="T14" fmla="*/ 237 w 237"/>
                <a:gd name="T15" fmla="*/ 17 h 393"/>
                <a:gd name="T16" fmla="*/ 220 w 237"/>
                <a:gd name="T17" fmla="*/ 0 h 393"/>
                <a:gd name="T18" fmla="*/ 99 w 237"/>
                <a:gd name="T19" fmla="*/ 11 h 393"/>
                <a:gd name="T20" fmla="*/ 138 w 237"/>
                <a:gd name="T21" fmla="*/ 11 h 393"/>
                <a:gd name="T22" fmla="*/ 143 w 237"/>
                <a:gd name="T23" fmla="*/ 16 h 393"/>
                <a:gd name="T24" fmla="*/ 138 w 237"/>
                <a:gd name="T25" fmla="*/ 21 h 393"/>
                <a:gd name="T26" fmla="*/ 99 w 237"/>
                <a:gd name="T27" fmla="*/ 21 h 393"/>
                <a:gd name="T28" fmla="*/ 94 w 237"/>
                <a:gd name="T29" fmla="*/ 16 h 393"/>
                <a:gd name="T30" fmla="*/ 99 w 237"/>
                <a:gd name="T31" fmla="*/ 11 h 393"/>
                <a:gd name="T32" fmla="*/ 118 w 237"/>
                <a:gd name="T33" fmla="*/ 383 h 393"/>
                <a:gd name="T34" fmla="*/ 96 w 237"/>
                <a:gd name="T35" fmla="*/ 360 h 393"/>
                <a:gd name="T36" fmla="*/ 118 w 237"/>
                <a:gd name="T37" fmla="*/ 338 h 393"/>
                <a:gd name="T38" fmla="*/ 141 w 237"/>
                <a:gd name="T39" fmla="*/ 360 h 393"/>
                <a:gd name="T40" fmla="*/ 118 w 237"/>
                <a:gd name="T41" fmla="*/ 383 h 393"/>
                <a:gd name="T42" fmla="*/ 227 w 237"/>
                <a:gd name="T43" fmla="*/ 311 h 393"/>
                <a:gd name="T44" fmla="*/ 209 w 237"/>
                <a:gd name="T45" fmla="*/ 327 h 393"/>
                <a:gd name="T46" fmla="*/ 27 w 237"/>
                <a:gd name="T47" fmla="*/ 327 h 393"/>
                <a:gd name="T48" fmla="*/ 10 w 237"/>
                <a:gd name="T49" fmla="*/ 311 h 393"/>
                <a:gd name="T50" fmla="*/ 10 w 237"/>
                <a:gd name="T51" fmla="*/ 53 h 393"/>
                <a:gd name="T52" fmla="*/ 27 w 237"/>
                <a:gd name="T53" fmla="*/ 37 h 393"/>
                <a:gd name="T54" fmla="*/ 209 w 237"/>
                <a:gd name="T55" fmla="*/ 37 h 393"/>
                <a:gd name="T56" fmla="*/ 227 w 237"/>
                <a:gd name="T57" fmla="*/ 53 h 393"/>
                <a:gd name="T58" fmla="*/ 227 w 237"/>
                <a:gd name="T59" fmla="*/ 31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grpSp>
      <p:grpSp>
        <p:nvGrpSpPr>
          <p:cNvPr id="195" name="Group 194"/>
          <p:cNvGrpSpPr/>
          <p:nvPr/>
        </p:nvGrpSpPr>
        <p:grpSpPr>
          <a:xfrm>
            <a:off x="8487891" y="4033447"/>
            <a:ext cx="3143870" cy="1454100"/>
            <a:chOff x="6366383" y="3025203"/>
            <a:chExt cx="2358517" cy="1090859"/>
          </a:xfrm>
        </p:grpSpPr>
        <p:sp>
          <p:nvSpPr>
            <p:cNvPr id="166" name="矩形 97"/>
            <p:cNvSpPr/>
            <p:nvPr/>
          </p:nvSpPr>
          <p:spPr>
            <a:xfrm>
              <a:off x="6366383" y="3520503"/>
              <a:ext cx="2358517"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168" name="矩形 99"/>
            <p:cNvSpPr/>
            <p:nvPr/>
          </p:nvSpPr>
          <p:spPr>
            <a:xfrm>
              <a:off x="6827041" y="3132562"/>
              <a:ext cx="1427851" cy="284671"/>
            </a:xfrm>
            <a:prstGeom prst="rect">
              <a:avLst/>
            </a:prstGeom>
          </p:spPr>
          <p:txBody>
            <a:bodyPr wrap="squar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7" name="椭圆 35"/>
            <p:cNvSpPr/>
            <p:nvPr/>
          </p:nvSpPr>
          <p:spPr>
            <a:xfrm>
              <a:off x="6398416" y="3025203"/>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88" name="组合 78"/>
            <p:cNvGrpSpPr>
              <a:grpSpLocks noChangeAspect="1"/>
            </p:cNvGrpSpPr>
            <p:nvPr/>
          </p:nvGrpSpPr>
          <p:grpSpPr>
            <a:xfrm>
              <a:off x="6479377" y="3103987"/>
              <a:ext cx="319089" cy="273198"/>
              <a:chOff x="2162176" y="-104775"/>
              <a:chExt cx="1655763" cy="1417638"/>
            </a:xfrm>
            <a:solidFill>
              <a:schemeClr val="bg1"/>
            </a:solidFill>
          </p:grpSpPr>
          <p:sp>
            <p:nvSpPr>
              <p:cNvPr id="189"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90"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sp>
        <p:nvSpPr>
          <p:cNvPr id="2" name="标题 1"/>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anim calcmode="lin" valueType="num">
                                      <p:cBhvr>
                                        <p:cTn id="8" dur="1000" fill="hold"/>
                                        <p:tgtEl>
                                          <p:spTgt spid="174"/>
                                        </p:tgtEl>
                                        <p:attrNameLst>
                                          <p:attrName>ppt_x</p:attrName>
                                        </p:attrNameLst>
                                      </p:cBhvr>
                                      <p:tavLst>
                                        <p:tav tm="0">
                                          <p:val>
                                            <p:strVal val="#ppt_x"/>
                                          </p:val>
                                        </p:tav>
                                        <p:tav tm="100000">
                                          <p:val>
                                            <p:strVal val="#ppt_x"/>
                                          </p:val>
                                        </p:tav>
                                      </p:tavLst>
                                    </p:anim>
                                    <p:anim calcmode="lin" valueType="num">
                                      <p:cBhvr>
                                        <p:cTn id="9" dur="1000" fill="hold"/>
                                        <p:tgtEl>
                                          <p:spTgt spid="17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5" presetClass="entr" presetSubtype="0" fill="hold" nodeType="afterEffect">
                                  <p:stCondLst>
                                    <p:cond delay="0"/>
                                  </p:stCondLst>
                                  <p:childTnLst>
                                    <p:set>
                                      <p:cBhvr>
                                        <p:cTn id="12" dur="1" fill="hold">
                                          <p:stCondLst>
                                            <p:cond delay="0"/>
                                          </p:stCondLst>
                                        </p:cTn>
                                        <p:tgtEl>
                                          <p:spTgt spid="192"/>
                                        </p:tgtEl>
                                        <p:attrNameLst>
                                          <p:attrName>style.visibility</p:attrName>
                                        </p:attrNameLst>
                                      </p:cBhvr>
                                      <p:to>
                                        <p:strVal val="visible"/>
                                      </p:to>
                                    </p:set>
                                    <p:anim calcmode="lin" valueType="num">
                                      <p:cBhvr>
                                        <p:cTn id="13" dur="500" decel="50000" fill="hold">
                                          <p:stCondLst>
                                            <p:cond delay="0"/>
                                          </p:stCondLst>
                                        </p:cTn>
                                        <p:tgtEl>
                                          <p:spTgt spid="192"/>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92"/>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92"/>
                                        </p:tgtEl>
                                        <p:attrNameLst>
                                          <p:attrName>ppt_w</p:attrName>
                                        </p:attrNameLst>
                                      </p:cBhvr>
                                      <p:tavLst>
                                        <p:tav tm="0">
                                          <p:val>
                                            <p:strVal val="#ppt_w*.05"/>
                                          </p:val>
                                        </p:tav>
                                        <p:tav tm="100000">
                                          <p:val>
                                            <p:strVal val="#ppt_w"/>
                                          </p:val>
                                        </p:tav>
                                      </p:tavLst>
                                    </p:anim>
                                    <p:anim calcmode="lin" valueType="num">
                                      <p:cBhvr>
                                        <p:cTn id="16" dur="1000" fill="hold"/>
                                        <p:tgtEl>
                                          <p:spTgt spid="192"/>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92"/>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92"/>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92"/>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92"/>
                                        </p:tgtEl>
                                      </p:cBhvr>
                                    </p:animEffect>
                                  </p:childTnLst>
                                </p:cTn>
                              </p:par>
                            </p:childTnLst>
                          </p:cTn>
                        </p:par>
                        <p:par>
                          <p:cTn id="21" fill="hold">
                            <p:stCondLst>
                              <p:cond delay="2500"/>
                            </p:stCondLst>
                            <p:childTnLst>
                              <p:par>
                                <p:cTn id="22" presetID="25" presetClass="entr" presetSubtype="0" fill="hold" nodeType="afterEffect">
                                  <p:stCondLst>
                                    <p:cond delay="0"/>
                                  </p:stCondLst>
                                  <p:childTnLst>
                                    <p:set>
                                      <p:cBhvr>
                                        <p:cTn id="23" dur="1" fill="hold">
                                          <p:stCondLst>
                                            <p:cond delay="0"/>
                                          </p:stCondLst>
                                        </p:cTn>
                                        <p:tgtEl>
                                          <p:spTgt spid="193"/>
                                        </p:tgtEl>
                                        <p:attrNameLst>
                                          <p:attrName>style.visibility</p:attrName>
                                        </p:attrNameLst>
                                      </p:cBhvr>
                                      <p:to>
                                        <p:strVal val="visible"/>
                                      </p:to>
                                    </p:set>
                                    <p:anim calcmode="lin" valueType="num">
                                      <p:cBhvr>
                                        <p:cTn id="24" dur="500" decel="50000" fill="hold">
                                          <p:stCondLst>
                                            <p:cond delay="0"/>
                                          </p:stCondLst>
                                        </p:cTn>
                                        <p:tgtEl>
                                          <p:spTgt spid="193"/>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93"/>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93"/>
                                        </p:tgtEl>
                                        <p:attrNameLst>
                                          <p:attrName>ppt_w</p:attrName>
                                        </p:attrNameLst>
                                      </p:cBhvr>
                                      <p:tavLst>
                                        <p:tav tm="0">
                                          <p:val>
                                            <p:strVal val="#ppt_w*.05"/>
                                          </p:val>
                                        </p:tav>
                                        <p:tav tm="100000">
                                          <p:val>
                                            <p:strVal val="#ppt_w"/>
                                          </p:val>
                                        </p:tav>
                                      </p:tavLst>
                                    </p:anim>
                                    <p:anim calcmode="lin" valueType="num">
                                      <p:cBhvr>
                                        <p:cTn id="27" dur="1000" fill="hold"/>
                                        <p:tgtEl>
                                          <p:spTgt spid="193"/>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93"/>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93"/>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93"/>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93"/>
                                        </p:tgtEl>
                                      </p:cBhvr>
                                    </p:animEffect>
                                  </p:childTnLst>
                                </p:cTn>
                              </p:par>
                            </p:childTnLst>
                          </p:cTn>
                        </p:par>
                        <p:par>
                          <p:cTn id="32" fill="hold">
                            <p:stCondLst>
                              <p:cond delay="3500"/>
                            </p:stCondLst>
                            <p:childTnLst>
                              <p:par>
                                <p:cTn id="33" presetID="25" presetClass="entr" presetSubtype="0" fill="hold" nodeType="afterEffect">
                                  <p:stCondLst>
                                    <p:cond delay="0"/>
                                  </p:stCondLst>
                                  <p:childTnLst>
                                    <p:set>
                                      <p:cBhvr>
                                        <p:cTn id="34" dur="1" fill="hold">
                                          <p:stCondLst>
                                            <p:cond delay="0"/>
                                          </p:stCondLst>
                                        </p:cTn>
                                        <p:tgtEl>
                                          <p:spTgt spid="194"/>
                                        </p:tgtEl>
                                        <p:attrNameLst>
                                          <p:attrName>style.visibility</p:attrName>
                                        </p:attrNameLst>
                                      </p:cBhvr>
                                      <p:to>
                                        <p:strVal val="visible"/>
                                      </p:to>
                                    </p:set>
                                    <p:anim calcmode="lin" valueType="num">
                                      <p:cBhvr>
                                        <p:cTn id="35" dur="500" decel="50000" fill="hold">
                                          <p:stCondLst>
                                            <p:cond delay="0"/>
                                          </p:stCondLst>
                                        </p:cTn>
                                        <p:tgtEl>
                                          <p:spTgt spid="194"/>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94"/>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94"/>
                                        </p:tgtEl>
                                        <p:attrNameLst>
                                          <p:attrName>ppt_w</p:attrName>
                                        </p:attrNameLst>
                                      </p:cBhvr>
                                      <p:tavLst>
                                        <p:tav tm="0">
                                          <p:val>
                                            <p:strVal val="#ppt_w*.05"/>
                                          </p:val>
                                        </p:tav>
                                        <p:tav tm="100000">
                                          <p:val>
                                            <p:strVal val="#ppt_w"/>
                                          </p:val>
                                        </p:tav>
                                      </p:tavLst>
                                    </p:anim>
                                    <p:anim calcmode="lin" valueType="num">
                                      <p:cBhvr>
                                        <p:cTn id="38" dur="1000" fill="hold"/>
                                        <p:tgtEl>
                                          <p:spTgt spid="194"/>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94"/>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94"/>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94"/>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94"/>
                                        </p:tgtEl>
                                      </p:cBhvr>
                                    </p:animEffect>
                                  </p:childTnLst>
                                </p:cTn>
                              </p:par>
                            </p:childTnLst>
                          </p:cTn>
                        </p:par>
                        <p:par>
                          <p:cTn id="43" fill="hold">
                            <p:stCondLst>
                              <p:cond delay="4500"/>
                            </p:stCondLst>
                            <p:childTnLst>
                              <p:par>
                                <p:cTn id="44" presetID="25" presetClass="entr" presetSubtype="0" fill="hold" nodeType="afterEffect">
                                  <p:stCondLst>
                                    <p:cond delay="0"/>
                                  </p:stCondLst>
                                  <p:childTnLst>
                                    <p:set>
                                      <p:cBhvr>
                                        <p:cTn id="45" dur="1" fill="hold">
                                          <p:stCondLst>
                                            <p:cond delay="0"/>
                                          </p:stCondLst>
                                        </p:cTn>
                                        <p:tgtEl>
                                          <p:spTgt spid="195"/>
                                        </p:tgtEl>
                                        <p:attrNameLst>
                                          <p:attrName>style.visibility</p:attrName>
                                        </p:attrNameLst>
                                      </p:cBhvr>
                                      <p:to>
                                        <p:strVal val="visible"/>
                                      </p:to>
                                    </p:set>
                                    <p:anim calcmode="lin" valueType="num">
                                      <p:cBhvr>
                                        <p:cTn id="46" dur="500" decel="50000" fill="hold">
                                          <p:stCondLst>
                                            <p:cond delay="0"/>
                                          </p:stCondLst>
                                        </p:cTn>
                                        <p:tgtEl>
                                          <p:spTgt spid="195"/>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95"/>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95"/>
                                        </p:tgtEl>
                                        <p:attrNameLst>
                                          <p:attrName>ppt_w</p:attrName>
                                        </p:attrNameLst>
                                      </p:cBhvr>
                                      <p:tavLst>
                                        <p:tav tm="0">
                                          <p:val>
                                            <p:strVal val="#ppt_w*.05"/>
                                          </p:val>
                                        </p:tav>
                                        <p:tav tm="100000">
                                          <p:val>
                                            <p:strVal val="#ppt_w"/>
                                          </p:val>
                                        </p:tav>
                                      </p:tavLst>
                                    </p:anim>
                                    <p:anim calcmode="lin" valueType="num">
                                      <p:cBhvr>
                                        <p:cTn id="49" dur="1000" fill="hold"/>
                                        <p:tgtEl>
                                          <p:spTgt spid="195"/>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95"/>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95"/>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95"/>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17"/>
          <p:cNvSpPr/>
          <p:nvPr/>
        </p:nvSpPr>
        <p:spPr>
          <a:xfrm flipH="1">
            <a:off x="598228" y="3672538"/>
            <a:ext cx="691001" cy="527768"/>
          </a:xfrm>
          <a:custGeom>
            <a:avLst/>
            <a:gdLst/>
            <a:ahLst/>
            <a:cxnLst/>
            <a:rect l="l" t="t" r="r" b="b"/>
            <a:pathLst>
              <a:path w="637499" h="486904">
                <a:moveTo>
                  <a:pt x="637499" y="0"/>
                </a:moveTo>
                <a:lnTo>
                  <a:pt x="49403" y="345353"/>
                </a:lnTo>
                <a:lnTo>
                  <a:pt x="0" y="486904"/>
                </a:lnTo>
                <a:lnTo>
                  <a:pt x="620809" y="346293"/>
                </a:lnTo>
                <a:lnTo>
                  <a:pt x="637499" y="33607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grpSp>
        <p:nvGrpSpPr>
          <p:cNvPr id="34" name="组合 33"/>
          <p:cNvGrpSpPr/>
          <p:nvPr/>
        </p:nvGrpSpPr>
        <p:grpSpPr>
          <a:xfrm>
            <a:off x="689920" y="1510171"/>
            <a:ext cx="3006442" cy="3006441"/>
            <a:chOff x="359073" y="916229"/>
            <a:chExt cx="2255419" cy="2255418"/>
          </a:xfrm>
        </p:grpSpPr>
        <p:sp>
          <p:nvSpPr>
            <p:cNvPr id="35" name="椭圆 34"/>
            <p:cNvSpPr/>
            <p:nvPr/>
          </p:nvSpPr>
          <p:spPr>
            <a:xfrm>
              <a:off x="359073" y="916229"/>
              <a:ext cx="2255419" cy="225541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36" name="图片 35"/>
            <p:cNvPicPr/>
            <p:nvPr/>
          </p:nvPicPr>
          <p:blipFill>
            <a:blip r:embed="rId3" cstate="print">
              <a:extLst>
                <a:ext uri="{28A0092B-C50C-407E-A947-70E740481C1C}">
                  <a14:useLocalDpi xmlns:a14="http://schemas.microsoft.com/office/drawing/2010/main" xmlns="" val="0"/>
                </a:ext>
              </a:extLst>
            </a:blip>
            <a:stretch>
              <a:fillRect/>
            </a:stretch>
          </p:blipFill>
          <p:spPr>
            <a:xfrm>
              <a:off x="509765" y="1131590"/>
              <a:ext cx="1954036" cy="1824696"/>
            </a:xfrm>
            <a:prstGeom prst="ellipse">
              <a:avLst/>
            </a:prstGeom>
          </p:spPr>
        </p:pic>
      </p:grpSp>
      <p:sp>
        <p:nvSpPr>
          <p:cNvPr id="37" name="矩形 17"/>
          <p:cNvSpPr/>
          <p:nvPr/>
        </p:nvSpPr>
        <p:spPr>
          <a:xfrm flipH="1">
            <a:off x="4546937" y="3672538"/>
            <a:ext cx="691001" cy="527768"/>
          </a:xfrm>
          <a:custGeom>
            <a:avLst/>
            <a:gdLst/>
            <a:ahLst/>
            <a:cxnLst/>
            <a:rect l="l" t="t" r="r" b="b"/>
            <a:pathLst>
              <a:path w="637499" h="486904">
                <a:moveTo>
                  <a:pt x="637499" y="0"/>
                </a:moveTo>
                <a:lnTo>
                  <a:pt x="49403" y="345353"/>
                </a:lnTo>
                <a:lnTo>
                  <a:pt x="0" y="486904"/>
                </a:lnTo>
                <a:lnTo>
                  <a:pt x="620809" y="346293"/>
                </a:lnTo>
                <a:lnTo>
                  <a:pt x="637499" y="33607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grpSp>
        <p:nvGrpSpPr>
          <p:cNvPr id="38" name="组合 37"/>
          <p:cNvGrpSpPr/>
          <p:nvPr/>
        </p:nvGrpSpPr>
        <p:grpSpPr>
          <a:xfrm>
            <a:off x="4638628" y="1510171"/>
            <a:ext cx="3006442" cy="3006441"/>
            <a:chOff x="3478684" y="916229"/>
            <a:chExt cx="2255419" cy="2255418"/>
          </a:xfrm>
        </p:grpSpPr>
        <p:sp>
          <p:nvSpPr>
            <p:cNvPr id="39" name="椭圆 38"/>
            <p:cNvSpPr/>
            <p:nvPr/>
          </p:nvSpPr>
          <p:spPr>
            <a:xfrm>
              <a:off x="3478684" y="916229"/>
              <a:ext cx="2255419" cy="225541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40" name="图片 39"/>
            <p:cNvPicPr/>
            <p:nvPr/>
          </p:nvPicPr>
          <p:blipFill>
            <a:blip r:embed="rId4" cstate="print">
              <a:extLst>
                <a:ext uri="{28A0092B-C50C-407E-A947-70E740481C1C}">
                  <a14:useLocalDpi xmlns:a14="http://schemas.microsoft.com/office/drawing/2010/main" xmlns="" val="0"/>
                </a:ext>
              </a:extLst>
            </a:blip>
            <a:stretch>
              <a:fillRect/>
            </a:stretch>
          </p:blipFill>
          <p:spPr>
            <a:xfrm>
              <a:off x="3612088" y="1076573"/>
              <a:ext cx="1988612" cy="1934730"/>
            </a:xfrm>
            <a:prstGeom prst="ellipse">
              <a:avLst/>
            </a:prstGeom>
          </p:spPr>
        </p:pic>
      </p:grpSp>
      <p:sp>
        <p:nvSpPr>
          <p:cNvPr id="41" name="矩形 17"/>
          <p:cNvSpPr/>
          <p:nvPr/>
        </p:nvSpPr>
        <p:spPr>
          <a:xfrm flipH="1">
            <a:off x="8469052" y="3672538"/>
            <a:ext cx="691001" cy="527768"/>
          </a:xfrm>
          <a:custGeom>
            <a:avLst/>
            <a:gdLst/>
            <a:ahLst/>
            <a:cxnLst/>
            <a:rect l="l" t="t" r="r" b="b"/>
            <a:pathLst>
              <a:path w="637499" h="486904">
                <a:moveTo>
                  <a:pt x="637499" y="0"/>
                </a:moveTo>
                <a:lnTo>
                  <a:pt x="49403" y="345353"/>
                </a:lnTo>
                <a:lnTo>
                  <a:pt x="0" y="486904"/>
                </a:lnTo>
                <a:lnTo>
                  <a:pt x="620809" y="346293"/>
                </a:lnTo>
                <a:lnTo>
                  <a:pt x="637499" y="33607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grpSp>
        <p:nvGrpSpPr>
          <p:cNvPr id="42" name="组合 41"/>
          <p:cNvGrpSpPr/>
          <p:nvPr/>
        </p:nvGrpSpPr>
        <p:grpSpPr>
          <a:xfrm>
            <a:off x="8560744" y="1510171"/>
            <a:ext cx="3006442" cy="3006441"/>
            <a:chOff x="6598295" y="916229"/>
            <a:chExt cx="2255419" cy="2255418"/>
          </a:xfrm>
        </p:grpSpPr>
        <p:sp>
          <p:nvSpPr>
            <p:cNvPr id="43" name="椭圆 42"/>
            <p:cNvSpPr/>
            <p:nvPr/>
          </p:nvSpPr>
          <p:spPr>
            <a:xfrm>
              <a:off x="6598295" y="916229"/>
              <a:ext cx="2255419" cy="225541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44" name="图片 43"/>
            <p:cNvPicPr/>
            <p:nvPr/>
          </p:nvPicPr>
          <p:blipFill>
            <a:blip r:embed="rId5" cstate="print">
              <a:extLst>
                <a:ext uri="{28A0092B-C50C-407E-A947-70E740481C1C}">
                  <a14:useLocalDpi xmlns:a14="http://schemas.microsoft.com/office/drawing/2010/main" xmlns="" val="0"/>
                </a:ext>
              </a:extLst>
            </a:blip>
            <a:stretch>
              <a:fillRect/>
            </a:stretch>
          </p:blipFill>
          <p:spPr>
            <a:xfrm>
              <a:off x="6745338" y="1076574"/>
              <a:ext cx="1961333" cy="1934728"/>
            </a:xfrm>
            <a:prstGeom prst="ellipse">
              <a:avLst/>
            </a:prstGeom>
          </p:spPr>
        </p:pic>
      </p:grpSp>
      <p:grpSp>
        <p:nvGrpSpPr>
          <p:cNvPr id="45" name="组合 44"/>
          <p:cNvGrpSpPr/>
          <p:nvPr/>
        </p:nvGrpSpPr>
        <p:grpSpPr>
          <a:xfrm>
            <a:off x="598224" y="3501950"/>
            <a:ext cx="3098134" cy="780513"/>
            <a:chOff x="290286" y="2410449"/>
            <a:chExt cx="2324206" cy="585537"/>
          </a:xfrm>
        </p:grpSpPr>
        <p:sp>
          <p:nvSpPr>
            <p:cNvPr id="46" name="矩形 15"/>
            <p:cNvSpPr/>
            <p:nvPr/>
          </p:nvSpPr>
          <p:spPr>
            <a:xfrm flipH="1">
              <a:off x="290286" y="2410449"/>
              <a:ext cx="2324206" cy="585537"/>
            </a:xfrm>
            <a:custGeom>
              <a:avLst/>
              <a:gdLst/>
              <a:ahLst/>
              <a:cxnLst/>
              <a:rect l="l" t="t" r="r" b="b"/>
              <a:pathLst>
                <a:path w="3106957" h="776923">
                  <a:moveTo>
                    <a:pt x="0" y="0"/>
                  </a:moveTo>
                  <a:lnTo>
                    <a:pt x="191750" y="776923"/>
                  </a:lnTo>
                  <a:lnTo>
                    <a:pt x="3106957" y="526631"/>
                  </a:lnTo>
                  <a:lnTo>
                    <a:pt x="3106957" y="15192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7" name="文本框 66"/>
            <p:cNvSpPr txBox="1"/>
            <p:nvPr/>
          </p:nvSpPr>
          <p:spPr>
            <a:xfrm>
              <a:off x="678850" y="2497180"/>
              <a:ext cx="1615864" cy="377028"/>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ctr"/>
              <a:r>
                <a:rPr lang="zh-CN" altLang="en-US" sz="2665" dirty="0">
                  <a:solidFill>
                    <a:schemeClr val="bg1"/>
                  </a:solidFill>
                  <a:latin typeface="微软雅黑" panose="020B0503020204020204" pitchFamily="34" charset="-122"/>
                  <a:ea typeface="微软雅黑" panose="020B0503020204020204" pitchFamily="34" charset="-122"/>
                </a:rPr>
                <a:t>输入标题</a:t>
              </a:r>
            </a:p>
          </p:txBody>
        </p:sp>
      </p:grpSp>
      <p:grpSp>
        <p:nvGrpSpPr>
          <p:cNvPr id="48" name="组合 47"/>
          <p:cNvGrpSpPr/>
          <p:nvPr/>
        </p:nvGrpSpPr>
        <p:grpSpPr>
          <a:xfrm>
            <a:off x="4546933" y="3501950"/>
            <a:ext cx="3098134" cy="780513"/>
            <a:chOff x="3409897" y="2410449"/>
            <a:chExt cx="2324206" cy="585537"/>
          </a:xfrm>
        </p:grpSpPr>
        <p:sp>
          <p:nvSpPr>
            <p:cNvPr id="49" name="矩形 15"/>
            <p:cNvSpPr/>
            <p:nvPr/>
          </p:nvSpPr>
          <p:spPr>
            <a:xfrm flipH="1">
              <a:off x="3409897" y="2410449"/>
              <a:ext cx="2324206" cy="585537"/>
            </a:xfrm>
            <a:custGeom>
              <a:avLst/>
              <a:gdLst/>
              <a:ahLst/>
              <a:cxnLst/>
              <a:rect l="l" t="t" r="r" b="b"/>
              <a:pathLst>
                <a:path w="3106957" h="776923">
                  <a:moveTo>
                    <a:pt x="0" y="0"/>
                  </a:moveTo>
                  <a:lnTo>
                    <a:pt x="191750" y="776923"/>
                  </a:lnTo>
                  <a:lnTo>
                    <a:pt x="3106957" y="526631"/>
                  </a:lnTo>
                  <a:lnTo>
                    <a:pt x="3106957" y="15192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50" name="文本框 66"/>
            <p:cNvSpPr txBox="1"/>
            <p:nvPr/>
          </p:nvSpPr>
          <p:spPr>
            <a:xfrm>
              <a:off x="3928286" y="2497180"/>
              <a:ext cx="1615864" cy="377028"/>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ctr"/>
              <a:r>
                <a:rPr lang="zh-CN" altLang="en-US" sz="2665" dirty="0">
                  <a:solidFill>
                    <a:schemeClr val="bg1"/>
                  </a:solidFill>
                  <a:latin typeface="微软雅黑" panose="020B0503020204020204" pitchFamily="34" charset="-122"/>
                  <a:ea typeface="微软雅黑" panose="020B0503020204020204" pitchFamily="34" charset="-122"/>
                </a:rPr>
                <a:t>输入标题</a:t>
              </a:r>
            </a:p>
          </p:txBody>
        </p:sp>
      </p:grpSp>
      <p:grpSp>
        <p:nvGrpSpPr>
          <p:cNvPr id="51" name="组合 50"/>
          <p:cNvGrpSpPr/>
          <p:nvPr/>
        </p:nvGrpSpPr>
        <p:grpSpPr>
          <a:xfrm>
            <a:off x="8469049" y="3501950"/>
            <a:ext cx="3098134" cy="780513"/>
            <a:chOff x="6529508" y="2410449"/>
            <a:chExt cx="2324206" cy="585537"/>
          </a:xfrm>
        </p:grpSpPr>
        <p:sp>
          <p:nvSpPr>
            <p:cNvPr id="52" name="矩形 15"/>
            <p:cNvSpPr/>
            <p:nvPr/>
          </p:nvSpPr>
          <p:spPr>
            <a:xfrm flipH="1">
              <a:off x="6529508" y="2410449"/>
              <a:ext cx="2324206" cy="585537"/>
            </a:xfrm>
            <a:custGeom>
              <a:avLst/>
              <a:gdLst/>
              <a:ahLst/>
              <a:cxnLst/>
              <a:rect l="l" t="t" r="r" b="b"/>
              <a:pathLst>
                <a:path w="3106957" h="776923">
                  <a:moveTo>
                    <a:pt x="0" y="0"/>
                  </a:moveTo>
                  <a:lnTo>
                    <a:pt x="191750" y="776923"/>
                  </a:lnTo>
                  <a:lnTo>
                    <a:pt x="3106957" y="526631"/>
                  </a:lnTo>
                  <a:lnTo>
                    <a:pt x="3106957" y="15192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53" name="文本框 66"/>
            <p:cNvSpPr txBox="1"/>
            <p:nvPr/>
          </p:nvSpPr>
          <p:spPr>
            <a:xfrm>
              <a:off x="7047897" y="2497180"/>
              <a:ext cx="1615864" cy="377028"/>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ctr"/>
              <a:r>
                <a:rPr lang="zh-CN" altLang="en-US" sz="2665" dirty="0">
                  <a:solidFill>
                    <a:schemeClr val="bg1"/>
                  </a:solidFill>
                  <a:latin typeface="微软雅黑" panose="020B0503020204020204" pitchFamily="34" charset="-122"/>
                  <a:ea typeface="微软雅黑" panose="020B0503020204020204" pitchFamily="34" charset="-122"/>
                </a:rPr>
                <a:t>输入标题</a:t>
              </a:r>
            </a:p>
          </p:txBody>
        </p:sp>
      </p:grpSp>
      <p:sp>
        <p:nvSpPr>
          <p:cNvPr id="54" name="矩形 53"/>
          <p:cNvSpPr/>
          <p:nvPr/>
        </p:nvSpPr>
        <p:spPr>
          <a:xfrm>
            <a:off x="567112" y="4811570"/>
            <a:ext cx="3160361" cy="1401018"/>
          </a:xfrm>
          <a:prstGeom prst="rect">
            <a:avLst/>
          </a:prstGeom>
        </p:spPr>
        <p:txBody>
          <a:bodyPr wrap="square">
            <a:noAutofit/>
          </a:bodyPr>
          <a:lstStyle/>
          <a:p>
            <a:pPr algn="ct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本亮亮图文旗舰店</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endParaRPr lang="zh-HK"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矩形 54"/>
          <p:cNvSpPr/>
          <p:nvPr/>
        </p:nvSpPr>
        <p:spPr>
          <a:xfrm>
            <a:off x="4515821" y="4811570"/>
            <a:ext cx="3160361" cy="1401018"/>
          </a:xfrm>
          <a:prstGeom prst="rect">
            <a:avLst/>
          </a:prstGeom>
        </p:spPr>
        <p:txBody>
          <a:bodyPr wrap="square">
            <a:noAutofit/>
          </a:bodyPr>
          <a:lstStyle/>
          <a:p>
            <a:pPr algn="ct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HK"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矩形 55"/>
          <p:cNvSpPr/>
          <p:nvPr/>
        </p:nvSpPr>
        <p:spPr>
          <a:xfrm>
            <a:off x="8656836" y="4811570"/>
            <a:ext cx="3160361" cy="1401018"/>
          </a:xfrm>
          <a:prstGeom prst="rect">
            <a:avLst/>
          </a:prstGeom>
        </p:spPr>
        <p:txBody>
          <a:bodyPr wrap="square">
            <a:noAutofit/>
          </a:bodyPr>
          <a:lstStyle/>
          <a:p>
            <a:pPr algn="ct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HK"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标题 7"/>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1500"/>
                                        <p:tgtEl>
                                          <p:spTgt spid="34"/>
                                        </p:tgtEl>
                                      </p:cBhvr>
                                    </p:animEffect>
                                  </p:childTnLst>
                                </p:cTn>
                              </p:par>
                            </p:childTnLst>
                          </p:cTn>
                        </p:par>
                        <p:par>
                          <p:cTn id="8" fill="hold">
                            <p:stCondLst>
                              <p:cond delay="1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par>
                          <p:cTn id="16" fill="hold">
                            <p:stCondLst>
                              <p:cond delay="2500"/>
                            </p:stCondLst>
                            <p:childTnLst>
                              <p:par>
                                <p:cTn id="17" presetID="21" presetClass="entr" presetSubtype="1"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heel(1)">
                                      <p:cBhvr>
                                        <p:cTn id="19" dur="1500"/>
                                        <p:tgtEl>
                                          <p:spTgt spid="38"/>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right)">
                                      <p:cBhvr>
                                        <p:cTn id="23" dur="500"/>
                                        <p:tgtEl>
                                          <p:spTgt spid="37"/>
                                        </p:tgtEl>
                                      </p:cBhvr>
                                    </p:animEffect>
                                  </p:childTnLst>
                                </p:cTn>
                              </p:par>
                            </p:childTnLst>
                          </p:cTn>
                        </p:par>
                        <p:par>
                          <p:cTn id="24" fill="hold">
                            <p:stCondLst>
                              <p:cond delay="4500"/>
                            </p:stCondLst>
                            <p:childTnLst>
                              <p:par>
                                <p:cTn id="25" presetID="22" presetClass="entr" presetSubtype="8"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left)">
                                      <p:cBhvr>
                                        <p:cTn id="27" dur="500"/>
                                        <p:tgtEl>
                                          <p:spTgt spid="48"/>
                                        </p:tgtEl>
                                      </p:cBhvr>
                                    </p:animEffect>
                                  </p:childTnLst>
                                </p:cTn>
                              </p:par>
                            </p:childTnLst>
                          </p:cTn>
                        </p:par>
                        <p:par>
                          <p:cTn id="28" fill="hold">
                            <p:stCondLst>
                              <p:cond delay="5000"/>
                            </p:stCondLst>
                            <p:childTnLst>
                              <p:par>
                                <p:cTn id="29" presetID="21" presetClass="entr" presetSubtype="1"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1500"/>
                                        <p:tgtEl>
                                          <p:spTgt spid="42"/>
                                        </p:tgtEl>
                                      </p:cBhvr>
                                    </p:animEffect>
                                  </p:childTnLst>
                                </p:cTn>
                              </p:par>
                            </p:childTnLst>
                          </p:cTn>
                        </p:par>
                        <p:par>
                          <p:cTn id="32" fill="hold">
                            <p:stCondLst>
                              <p:cond delay="6500"/>
                            </p:stCondLst>
                            <p:childTnLst>
                              <p:par>
                                <p:cTn id="33" presetID="22" presetClass="entr" presetSubtype="2"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right)">
                                      <p:cBhvr>
                                        <p:cTn id="35" dur="500"/>
                                        <p:tgtEl>
                                          <p:spTgt spid="41"/>
                                        </p:tgtEl>
                                      </p:cBhvr>
                                    </p:animEffect>
                                  </p:childTnLst>
                                </p:cTn>
                              </p:par>
                            </p:childTnLst>
                          </p:cTn>
                        </p:par>
                        <p:par>
                          <p:cTn id="36" fill="hold">
                            <p:stCondLst>
                              <p:cond delay="7000"/>
                            </p:stCondLst>
                            <p:childTnLst>
                              <p:par>
                                <p:cTn id="37" presetID="22" presetClass="entr" presetSubtype="8"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left)">
                                      <p:cBhvr>
                                        <p:cTn id="39" dur="500"/>
                                        <p:tgtEl>
                                          <p:spTgt spid="51"/>
                                        </p:tgtEl>
                                      </p:cBhvr>
                                    </p:animEffect>
                                  </p:childTnLst>
                                </p:cTn>
                              </p:par>
                            </p:childTnLst>
                          </p:cTn>
                        </p:par>
                        <p:par>
                          <p:cTn id="40" fill="hold">
                            <p:stCondLst>
                              <p:cond delay="7500"/>
                            </p:stCondLst>
                            <p:childTnLst>
                              <p:par>
                                <p:cTn id="41" presetID="22" presetClass="entr" presetSubtype="1"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up)">
                                      <p:cBhvr>
                                        <p:cTn id="43" dur="500"/>
                                        <p:tgtEl>
                                          <p:spTgt spid="54"/>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up)">
                                      <p:cBhvr>
                                        <p:cTn id="47" dur="500"/>
                                        <p:tgtEl>
                                          <p:spTgt spid="5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up)">
                                      <p:cBhvr>
                                        <p:cTn id="5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animBg="1"/>
      <p:bldP spid="41" grpId="0" animBg="1"/>
      <p:bldP spid="54" grpId="0"/>
      <p:bldP spid="55" grpId="0"/>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1"/>
          <p:cNvGraphicFramePr/>
          <p:nvPr/>
        </p:nvGraphicFramePr>
        <p:xfrm>
          <a:off x="692989" y="1974323"/>
          <a:ext cx="5377619" cy="379808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3"/>
          <p:cNvGrpSpPr/>
          <p:nvPr/>
        </p:nvGrpSpPr>
        <p:grpSpPr>
          <a:xfrm>
            <a:off x="7004333" y="1196000"/>
            <a:ext cx="4576641" cy="1152464"/>
            <a:chOff x="138498" y="3002145"/>
            <a:chExt cx="3433375" cy="864573"/>
          </a:xfrm>
        </p:grpSpPr>
        <p:sp>
          <p:nvSpPr>
            <p:cNvPr id="15" name="椭圆 10"/>
            <p:cNvSpPr/>
            <p:nvPr/>
          </p:nvSpPr>
          <p:spPr>
            <a:xfrm>
              <a:off x="138498" y="3248582"/>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16"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1"/>
                  </a:solidFill>
                  <a:latin typeface="微软雅黑" panose="020B0503020204020204" pitchFamily="34" charset="-122"/>
                  <a:ea typeface="微软雅黑" panose="020B0503020204020204" pitchFamily="34" charset="-122"/>
                </a:rPr>
                <a:t>点击添加标题</a:t>
              </a:r>
              <a:endParaRPr lang="en-US" altLang="zh-CN" sz="1865" dirty="0">
                <a:solidFill>
                  <a:schemeClr val="accent1"/>
                </a:solidFill>
                <a:latin typeface="微软雅黑" panose="020B0503020204020204" pitchFamily="34" charset="-122"/>
                <a:ea typeface="微软雅黑" panose="020B0503020204020204" pitchFamily="34" charset="-122"/>
              </a:endParaRPr>
            </a:p>
          </p:txBody>
        </p:sp>
        <p:sp>
          <p:nvSpPr>
            <p:cNvPr id="17" name="矩形 9"/>
            <p:cNvSpPr/>
            <p:nvPr/>
          </p:nvSpPr>
          <p:spPr>
            <a:xfrm>
              <a:off x="484796" y="3271159"/>
              <a:ext cx="3087077"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3" name="Group 17"/>
          <p:cNvGrpSpPr/>
          <p:nvPr/>
        </p:nvGrpSpPr>
        <p:grpSpPr>
          <a:xfrm>
            <a:off x="7017029" y="2375176"/>
            <a:ext cx="4716306" cy="1152464"/>
            <a:chOff x="138498" y="3002145"/>
            <a:chExt cx="3538151" cy="864573"/>
          </a:xfrm>
        </p:grpSpPr>
        <p:sp>
          <p:nvSpPr>
            <p:cNvPr id="19" name="椭圆 10"/>
            <p:cNvSpPr/>
            <p:nvPr/>
          </p:nvSpPr>
          <p:spPr>
            <a:xfrm>
              <a:off x="138498" y="326763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20"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2"/>
                  </a:solidFill>
                  <a:latin typeface="微软雅黑" panose="020B0503020204020204" pitchFamily="34" charset="-122"/>
                  <a:ea typeface="微软雅黑" panose="020B0503020204020204" pitchFamily="34" charset="-122"/>
                </a:rPr>
                <a:t>点击添加标题</a:t>
              </a:r>
              <a:endParaRPr lang="en-US" altLang="zh-CN" sz="1865" dirty="0">
                <a:solidFill>
                  <a:schemeClr val="accent2"/>
                </a:solidFill>
                <a:latin typeface="微软雅黑" panose="020B0503020204020204" pitchFamily="34" charset="-122"/>
                <a:ea typeface="微软雅黑" panose="020B0503020204020204" pitchFamily="34" charset="-122"/>
              </a:endParaRPr>
            </a:p>
          </p:txBody>
        </p:sp>
        <p:sp>
          <p:nvSpPr>
            <p:cNvPr id="21" name="矩形 9"/>
            <p:cNvSpPr/>
            <p:nvPr/>
          </p:nvSpPr>
          <p:spPr>
            <a:xfrm>
              <a:off x="484796" y="3271159"/>
              <a:ext cx="3191853"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4" name="Group 21"/>
          <p:cNvGrpSpPr/>
          <p:nvPr/>
        </p:nvGrpSpPr>
        <p:grpSpPr>
          <a:xfrm>
            <a:off x="7029725" y="3553544"/>
            <a:ext cx="4551248" cy="1152464"/>
            <a:chOff x="138498" y="3002145"/>
            <a:chExt cx="3414325" cy="864573"/>
          </a:xfrm>
        </p:grpSpPr>
        <p:sp>
          <p:nvSpPr>
            <p:cNvPr id="23" name="椭圆 10"/>
            <p:cNvSpPr/>
            <p:nvPr/>
          </p:nvSpPr>
          <p:spPr>
            <a:xfrm>
              <a:off x="138498" y="3267632"/>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24"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3"/>
                  </a:solidFill>
                  <a:latin typeface="微软雅黑" panose="020B0503020204020204" pitchFamily="34" charset="-122"/>
                  <a:ea typeface="微软雅黑" panose="020B0503020204020204" pitchFamily="34" charset="-122"/>
                </a:rPr>
                <a:t>点击添加标题</a:t>
              </a:r>
              <a:endParaRPr lang="en-US" altLang="zh-CN" sz="1865" dirty="0">
                <a:solidFill>
                  <a:schemeClr val="accent3"/>
                </a:solidFill>
                <a:latin typeface="微软雅黑" panose="020B0503020204020204" pitchFamily="34" charset="-122"/>
                <a:ea typeface="微软雅黑" panose="020B0503020204020204" pitchFamily="34" charset="-122"/>
              </a:endParaRPr>
            </a:p>
          </p:txBody>
        </p:sp>
        <p:sp>
          <p:nvSpPr>
            <p:cNvPr id="25" name="矩形 9"/>
            <p:cNvSpPr/>
            <p:nvPr/>
          </p:nvSpPr>
          <p:spPr>
            <a:xfrm>
              <a:off x="484797" y="3271159"/>
              <a:ext cx="3068026"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6" name="Group 25"/>
          <p:cNvGrpSpPr/>
          <p:nvPr/>
        </p:nvGrpSpPr>
        <p:grpSpPr>
          <a:xfrm>
            <a:off x="7029725" y="4736762"/>
            <a:ext cx="4551248" cy="1152464"/>
            <a:chOff x="138498" y="3002145"/>
            <a:chExt cx="3414325" cy="864573"/>
          </a:xfrm>
        </p:grpSpPr>
        <p:sp>
          <p:nvSpPr>
            <p:cNvPr id="27" name="椭圆 10"/>
            <p:cNvSpPr/>
            <p:nvPr/>
          </p:nvSpPr>
          <p:spPr>
            <a:xfrm>
              <a:off x="138498" y="3267632"/>
              <a:ext cx="349697" cy="34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4</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28"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4"/>
                  </a:solidFill>
                  <a:latin typeface="微软雅黑" panose="020B0503020204020204" pitchFamily="34" charset="-122"/>
                  <a:ea typeface="微软雅黑" panose="020B0503020204020204" pitchFamily="34" charset="-122"/>
                </a:rPr>
                <a:t>点击添加标题</a:t>
              </a:r>
              <a:endParaRPr lang="en-US" altLang="zh-CN" sz="1865" dirty="0">
                <a:solidFill>
                  <a:schemeClr val="accent4"/>
                </a:solidFill>
                <a:latin typeface="微软雅黑" panose="020B0503020204020204" pitchFamily="34" charset="-122"/>
                <a:ea typeface="微软雅黑" panose="020B0503020204020204" pitchFamily="34" charset="-122"/>
              </a:endParaRPr>
            </a:p>
          </p:txBody>
        </p:sp>
        <p:sp>
          <p:nvSpPr>
            <p:cNvPr id="29" name="矩形 9"/>
            <p:cNvSpPr/>
            <p:nvPr/>
          </p:nvSpPr>
          <p:spPr>
            <a:xfrm>
              <a:off x="484797" y="3271159"/>
              <a:ext cx="3068026"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
        <p:nvSpPr>
          <p:cNvPr id="7" name="标题 6"/>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Top)">
                                      <p:cBhvr>
                                        <p:cTn id="11" dur="500"/>
                                        <p:tgtEl>
                                          <p:spTgt spid="3"/>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Top)">
                                      <p:cBhvr>
                                        <p:cTn id="15" dur="500"/>
                                        <p:tgtEl>
                                          <p:spTgt spid="4"/>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Top)">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多边形 18"/>
          <p:cNvSpPr/>
          <p:nvPr/>
        </p:nvSpPr>
        <p:spPr>
          <a:xfrm>
            <a:off x="3946558" y="1690391"/>
            <a:ext cx="3709179" cy="3709179"/>
          </a:xfrm>
          <a:custGeom>
            <a:avLst/>
            <a:gdLst>
              <a:gd name="connsiteX0" fmla="*/ 928291 w 2094279"/>
              <a:gd name="connsiteY0" fmla="*/ 0 h 2094279"/>
              <a:gd name="connsiteX1" fmla="*/ 1165990 w 2094279"/>
              <a:gd name="connsiteY1" fmla="*/ 0 h 2094279"/>
              <a:gd name="connsiteX2" fmla="*/ 1212337 w 2094279"/>
              <a:gd name="connsiteY2" fmla="*/ 216228 h 2094279"/>
              <a:gd name="connsiteX3" fmla="*/ 1223536 w 2094279"/>
              <a:gd name="connsiteY3" fmla="*/ 217936 h 2094279"/>
              <a:gd name="connsiteX4" fmla="*/ 1318464 w 2094279"/>
              <a:gd name="connsiteY4" fmla="*/ 246132 h 2094279"/>
              <a:gd name="connsiteX5" fmla="*/ 1467784 w 2094279"/>
              <a:gd name="connsiteY5" fmla="*/ 80866 h 2094279"/>
              <a:gd name="connsiteX6" fmla="*/ 1673637 w 2094279"/>
              <a:gd name="connsiteY6" fmla="*/ 199715 h 2094279"/>
              <a:gd name="connsiteX7" fmla="*/ 1607482 w 2094279"/>
              <a:gd name="connsiteY7" fmla="*/ 404512 h 2094279"/>
              <a:gd name="connsiteX8" fmla="*/ 1619929 w 2094279"/>
              <a:gd name="connsiteY8" fmla="*/ 413588 h 2094279"/>
              <a:gd name="connsiteX9" fmla="*/ 1686118 w 2094279"/>
              <a:gd name="connsiteY9" fmla="*/ 477262 h 2094279"/>
              <a:gd name="connsiteX10" fmla="*/ 1693219 w 2094279"/>
              <a:gd name="connsiteY10" fmla="*/ 485684 h 2094279"/>
              <a:gd name="connsiteX11" fmla="*/ 1894566 w 2094279"/>
              <a:gd name="connsiteY11" fmla="*/ 420645 h 2094279"/>
              <a:gd name="connsiteX12" fmla="*/ 2013416 w 2094279"/>
              <a:gd name="connsiteY12" fmla="*/ 626498 h 2094279"/>
              <a:gd name="connsiteX13" fmla="*/ 1863405 w 2094279"/>
              <a:gd name="connsiteY13" fmla="*/ 762034 h 2094279"/>
              <a:gd name="connsiteX14" fmla="*/ 1875544 w 2094279"/>
              <a:gd name="connsiteY14" fmla="*/ 792151 h 2094279"/>
              <a:gd name="connsiteX15" fmla="*/ 1899390 w 2094279"/>
              <a:gd name="connsiteY15" fmla="*/ 886516 h 2094279"/>
              <a:gd name="connsiteX16" fmla="*/ 2094279 w 2094279"/>
              <a:gd name="connsiteY16" fmla="*/ 928291 h 2094279"/>
              <a:gd name="connsiteX17" fmla="*/ 2094279 w 2094279"/>
              <a:gd name="connsiteY17" fmla="*/ 1165989 h 2094279"/>
              <a:gd name="connsiteX18" fmla="*/ 1911738 w 2094279"/>
              <a:gd name="connsiteY18" fmla="*/ 1205117 h 2094279"/>
              <a:gd name="connsiteX19" fmla="*/ 1904613 w 2094279"/>
              <a:gd name="connsiteY19" fmla="*/ 1251805 h 2094279"/>
              <a:gd name="connsiteX20" fmla="*/ 1886180 w 2094279"/>
              <a:gd name="connsiteY20" fmla="*/ 1325380 h 2094279"/>
              <a:gd name="connsiteX21" fmla="*/ 1878958 w 2094279"/>
              <a:gd name="connsiteY21" fmla="*/ 1346300 h 2094279"/>
              <a:gd name="connsiteX22" fmla="*/ 2013416 w 2094279"/>
              <a:gd name="connsiteY22" fmla="*/ 1467785 h 2094279"/>
              <a:gd name="connsiteX23" fmla="*/ 1894566 w 2094279"/>
              <a:gd name="connsiteY23" fmla="*/ 1673636 h 2094279"/>
              <a:gd name="connsiteX24" fmla="*/ 1729332 w 2094279"/>
              <a:gd name="connsiteY24" fmla="*/ 1620262 h 2094279"/>
              <a:gd name="connsiteX25" fmla="*/ 1708961 w 2094279"/>
              <a:gd name="connsiteY25" fmla="*/ 1648199 h 2094279"/>
              <a:gd name="connsiteX26" fmla="*/ 1645290 w 2094279"/>
              <a:gd name="connsiteY26" fmla="*/ 1714389 h 2094279"/>
              <a:gd name="connsiteX27" fmla="*/ 1621825 w 2094279"/>
              <a:gd name="connsiteY27" fmla="*/ 1734168 h 2094279"/>
              <a:gd name="connsiteX28" fmla="*/ 1673637 w 2094279"/>
              <a:gd name="connsiteY28" fmla="*/ 1894565 h 2094279"/>
              <a:gd name="connsiteX29" fmla="*/ 1467784 w 2094279"/>
              <a:gd name="connsiteY29" fmla="*/ 2013414 h 2094279"/>
              <a:gd name="connsiteX30" fmla="*/ 1358517 w 2094279"/>
              <a:gd name="connsiteY30" fmla="*/ 1892480 h 2094279"/>
              <a:gd name="connsiteX31" fmla="*/ 1330399 w 2094279"/>
              <a:gd name="connsiteY31" fmla="*/ 1903815 h 2094279"/>
              <a:gd name="connsiteX32" fmla="*/ 1199738 w 2094279"/>
              <a:gd name="connsiteY32" fmla="*/ 1936832 h 2094279"/>
              <a:gd name="connsiteX33" fmla="*/ 1165990 w 2094279"/>
              <a:gd name="connsiteY33" fmla="*/ 2094279 h 2094279"/>
              <a:gd name="connsiteX34" fmla="*/ 928291 w 2094279"/>
              <a:gd name="connsiteY34" fmla="*/ 2094279 h 2094279"/>
              <a:gd name="connsiteX35" fmla="*/ 894472 w 2094279"/>
              <a:gd name="connsiteY35" fmla="*/ 1936503 h 2094279"/>
              <a:gd name="connsiteX36" fmla="*/ 870746 w 2094279"/>
              <a:gd name="connsiteY36" fmla="*/ 1932883 h 2094279"/>
              <a:gd name="connsiteX37" fmla="*/ 735541 w 2094279"/>
              <a:gd name="connsiteY37" fmla="*/ 1892727 h 2094279"/>
              <a:gd name="connsiteX38" fmla="*/ 626497 w 2094279"/>
              <a:gd name="connsiteY38" fmla="*/ 2013414 h 2094279"/>
              <a:gd name="connsiteX39" fmla="*/ 420645 w 2094279"/>
              <a:gd name="connsiteY39" fmla="*/ 1894565 h 2094279"/>
              <a:gd name="connsiteX40" fmla="*/ 472183 w 2094279"/>
              <a:gd name="connsiteY40" fmla="*/ 1735013 h 2094279"/>
              <a:gd name="connsiteX41" fmla="*/ 371751 w 2094279"/>
              <a:gd name="connsiteY41" fmla="*/ 1632153 h 2094279"/>
              <a:gd name="connsiteX42" fmla="*/ 363774 w 2094279"/>
              <a:gd name="connsiteY42" fmla="*/ 1620641 h 2094279"/>
              <a:gd name="connsiteX43" fmla="*/ 199717 w 2094279"/>
              <a:gd name="connsiteY43" fmla="*/ 1673636 h 2094279"/>
              <a:gd name="connsiteX44" fmla="*/ 80867 w 2094279"/>
              <a:gd name="connsiteY44" fmla="*/ 1467785 h 2094279"/>
              <a:gd name="connsiteX45" fmla="*/ 215420 w 2094279"/>
              <a:gd name="connsiteY45" fmla="*/ 1346213 h 2094279"/>
              <a:gd name="connsiteX46" fmla="*/ 202203 w 2094279"/>
              <a:gd name="connsiteY46" fmla="*/ 1304612 h 2094279"/>
              <a:gd name="connsiteX47" fmla="*/ 182180 w 2094279"/>
              <a:gd name="connsiteY47" fmla="*/ 1205040 h 2094279"/>
              <a:gd name="connsiteX48" fmla="*/ 0 w 2094279"/>
              <a:gd name="connsiteY48" fmla="*/ 1165989 h 2094279"/>
              <a:gd name="connsiteX49" fmla="*/ 0 w 2094279"/>
              <a:gd name="connsiteY49" fmla="*/ 928291 h 2094279"/>
              <a:gd name="connsiteX50" fmla="*/ 193080 w 2094279"/>
              <a:gd name="connsiteY50" fmla="*/ 886904 h 2094279"/>
              <a:gd name="connsiteX51" fmla="*/ 202203 w 2094279"/>
              <a:gd name="connsiteY51" fmla="*/ 846208 h 2094279"/>
              <a:gd name="connsiteX52" fmla="*/ 231323 w 2094279"/>
              <a:gd name="connsiteY52" fmla="*/ 762436 h 2094279"/>
              <a:gd name="connsiteX53" fmla="*/ 80867 w 2094279"/>
              <a:gd name="connsiteY53" fmla="*/ 626498 h 2094279"/>
              <a:gd name="connsiteX54" fmla="*/ 199717 w 2094279"/>
              <a:gd name="connsiteY54" fmla="*/ 420645 h 2094279"/>
              <a:gd name="connsiteX55" fmla="*/ 402631 w 2094279"/>
              <a:gd name="connsiteY55" fmla="*/ 486189 h 2094279"/>
              <a:gd name="connsiteX56" fmla="*/ 447078 w 2094279"/>
              <a:gd name="connsiteY56" fmla="*/ 438229 h 2094279"/>
              <a:gd name="connsiteX57" fmla="*/ 487077 w 2094279"/>
              <a:gd name="connsiteY57" fmla="*/ 405374 h 2094279"/>
              <a:gd name="connsiteX58" fmla="*/ 420645 w 2094279"/>
              <a:gd name="connsiteY58" fmla="*/ 199715 h 2094279"/>
              <a:gd name="connsiteX59" fmla="*/ 626497 w 2094279"/>
              <a:gd name="connsiteY59" fmla="*/ 80866 h 2094279"/>
              <a:gd name="connsiteX60" fmla="*/ 774618 w 2094279"/>
              <a:gd name="connsiteY60" fmla="*/ 244806 h 2094279"/>
              <a:gd name="connsiteX61" fmla="*/ 870746 w 2094279"/>
              <a:gd name="connsiteY61" fmla="*/ 217936 h 2094279"/>
              <a:gd name="connsiteX62" fmla="*/ 881943 w 2094279"/>
              <a:gd name="connsiteY62" fmla="*/ 216228 h 209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094279" h="2094279">
                <a:moveTo>
                  <a:pt x="928291" y="0"/>
                </a:moveTo>
                <a:lnTo>
                  <a:pt x="1165990" y="0"/>
                </a:lnTo>
                <a:lnTo>
                  <a:pt x="1212337" y="216228"/>
                </a:lnTo>
                <a:lnTo>
                  <a:pt x="1223536" y="217936"/>
                </a:lnTo>
                <a:lnTo>
                  <a:pt x="1318464" y="246132"/>
                </a:lnTo>
                <a:lnTo>
                  <a:pt x="1467784" y="80866"/>
                </a:lnTo>
                <a:lnTo>
                  <a:pt x="1673637" y="199715"/>
                </a:lnTo>
                <a:lnTo>
                  <a:pt x="1607482" y="404512"/>
                </a:lnTo>
                <a:lnTo>
                  <a:pt x="1619929" y="413588"/>
                </a:lnTo>
                <a:cubicBezTo>
                  <a:pt x="1643088" y="433650"/>
                  <a:pt x="1665184" y="454905"/>
                  <a:pt x="1686118" y="477262"/>
                </a:cubicBezTo>
                <a:lnTo>
                  <a:pt x="1693219" y="485684"/>
                </a:lnTo>
                <a:lnTo>
                  <a:pt x="1894566" y="420645"/>
                </a:lnTo>
                <a:lnTo>
                  <a:pt x="2013416" y="626498"/>
                </a:lnTo>
                <a:lnTo>
                  <a:pt x="1863405" y="762034"/>
                </a:lnTo>
                <a:lnTo>
                  <a:pt x="1875544" y="792151"/>
                </a:lnTo>
                <a:lnTo>
                  <a:pt x="1899390" y="886516"/>
                </a:lnTo>
                <a:lnTo>
                  <a:pt x="2094279" y="928291"/>
                </a:lnTo>
                <a:lnTo>
                  <a:pt x="2094279" y="1165989"/>
                </a:lnTo>
                <a:lnTo>
                  <a:pt x="1911738" y="1205117"/>
                </a:lnTo>
                <a:lnTo>
                  <a:pt x="1904613" y="1251805"/>
                </a:lnTo>
                <a:cubicBezTo>
                  <a:pt x="1899513" y="1276732"/>
                  <a:pt x="1893352" y="1301274"/>
                  <a:pt x="1886180" y="1325380"/>
                </a:cubicBezTo>
                <a:lnTo>
                  <a:pt x="1878958" y="1346300"/>
                </a:lnTo>
                <a:lnTo>
                  <a:pt x="2013416" y="1467785"/>
                </a:lnTo>
                <a:lnTo>
                  <a:pt x="1894566" y="1673636"/>
                </a:lnTo>
                <a:lnTo>
                  <a:pt x="1729332" y="1620262"/>
                </a:lnTo>
                <a:lnTo>
                  <a:pt x="1708961" y="1648199"/>
                </a:lnTo>
                <a:cubicBezTo>
                  <a:pt x="1688901" y="1671358"/>
                  <a:pt x="1667646" y="1693454"/>
                  <a:pt x="1645290" y="1714389"/>
                </a:cubicBezTo>
                <a:lnTo>
                  <a:pt x="1621825" y="1734168"/>
                </a:lnTo>
                <a:lnTo>
                  <a:pt x="1673637" y="1894565"/>
                </a:lnTo>
                <a:lnTo>
                  <a:pt x="1467784" y="2013414"/>
                </a:lnTo>
                <a:lnTo>
                  <a:pt x="1358517" y="1892480"/>
                </a:lnTo>
                <a:lnTo>
                  <a:pt x="1330399" y="1903815"/>
                </a:lnTo>
                <a:lnTo>
                  <a:pt x="1199738" y="1936832"/>
                </a:lnTo>
                <a:lnTo>
                  <a:pt x="1165990" y="2094279"/>
                </a:lnTo>
                <a:lnTo>
                  <a:pt x="928291" y="2094279"/>
                </a:lnTo>
                <a:lnTo>
                  <a:pt x="894472" y="1936503"/>
                </a:lnTo>
                <a:lnTo>
                  <a:pt x="870746" y="1932883"/>
                </a:lnTo>
                <a:lnTo>
                  <a:pt x="735541" y="1892727"/>
                </a:lnTo>
                <a:lnTo>
                  <a:pt x="626497" y="2013414"/>
                </a:lnTo>
                <a:lnTo>
                  <a:pt x="420645" y="1894565"/>
                </a:lnTo>
                <a:lnTo>
                  <a:pt x="472183" y="1735013"/>
                </a:lnTo>
                <a:lnTo>
                  <a:pt x="371751" y="1632153"/>
                </a:lnTo>
                <a:lnTo>
                  <a:pt x="363774" y="1620641"/>
                </a:lnTo>
                <a:lnTo>
                  <a:pt x="199717" y="1673636"/>
                </a:lnTo>
                <a:lnTo>
                  <a:pt x="80867" y="1467785"/>
                </a:lnTo>
                <a:lnTo>
                  <a:pt x="215420" y="1346213"/>
                </a:lnTo>
                <a:lnTo>
                  <a:pt x="202203" y="1304612"/>
                </a:lnTo>
                <a:lnTo>
                  <a:pt x="182180" y="1205040"/>
                </a:lnTo>
                <a:lnTo>
                  <a:pt x="0" y="1165989"/>
                </a:lnTo>
                <a:lnTo>
                  <a:pt x="0" y="928291"/>
                </a:lnTo>
                <a:lnTo>
                  <a:pt x="193080" y="886904"/>
                </a:lnTo>
                <a:lnTo>
                  <a:pt x="202203" y="846208"/>
                </a:lnTo>
                <a:lnTo>
                  <a:pt x="231323" y="762436"/>
                </a:lnTo>
                <a:lnTo>
                  <a:pt x="80867" y="626498"/>
                </a:lnTo>
                <a:lnTo>
                  <a:pt x="199717" y="420645"/>
                </a:lnTo>
                <a:lnTo>
                  <a:pt x="402631" y="486189"/>
                </a:lnTo>
                <a:lnTo>
                  <a:pt x="447078" y="438229"/>
                </a:lnTo>
                <a:lnTo>
                  <a:pt x="487077" y="405374"/>
                </a:lnTo>
                <a:lnTo>
                  <a:pt x="420645" y="199715"/>
                </a:lnTo>
                <a:lnTo>
                  <a:pt x="626497" y="80866"/>
                </a:lnTo>
                <a:lnTo>
                  <a:pt x="774618" y="244806"/>
                </a:lnTo>
                <a:lnTo>
                  <a:pt x="870746" y="217936"/>
                </a:lnTo>
                <a:lnTo>
                  <a:pt x="881943" y="216228"/>
                </a:lnTo>
                <a:close/>
              </a:path>
            </a:pathLst>
          </a:custGeom>
          <a:solidFill>
            <a:schemeClr val="accent1"/>
          </a:solidFill>
          <a:ln w="12700">
            <a:gradFill>
              <a:gsLst>
                <a:gs pos="0">
                  <a:srgbClr val="F3F3F3"/>
                </a:gs>
                <a:gs pos="100000">
                  <a:schemeClr val="bg1">
                    <a:lumMod val="85000"/>
                  </a:schemeClr>
                </a:gs>
              </a:gsLst>
              <a:lin ang="5400000" scaled="1"/>
            </a:gradFill>
          </a:ln>
          <a:effectLst/>
          <a:scene3d>
            <a:camera prst="perspectiveContrastingLeftFacing">
              <a:rot lat="21552399" lon="20366100" rev="21191525"/>
            </a:camera>
            <a:lightRig rig="soft" dir="t">
              <a:rot lat="0" lon="0" rev="6600000"/>
            </a:lightRig>
          </a:scene3d>
          <a:sp3d extrusionH="266700">
            <a:extrusionClr>
              <a:schemeClr val="accent1">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91416" tIns="45708" rIns="91416" bIns="45708" rtlCol="0" anchor="ctr">
            <a:noAutofit/>
          </a:bodyPr>
          <a:lstStyle/>
          <a:p>
            <a:pPr algn="ctr">
              <a:defRPr/>
            </a:pPr>
            <a:endParaRPr lang="zh-CN" altLang="en-US" sz="3200" dirty="0">
              <a:solidFill>
                <a:schemeClr val="tx1"/>
              </a:solidFill>
              <a:latin typeface="Calibri" panose="020F0502020204030204"/>
              <a:ea typeface="宋体" panose="02010600030101010101" pitchFamily="2" charset="-122"/>
            </a:endParaRPr>
          </a:p>
        </p:txBody>
      </p:sp>
      <p:sp>
        <p:nvSpPr>
          <p:cNvPr id="45" name="任意多边形 33"/>
          <p:cNvSpPr/>
          <p:nvPr/>
        </p:nvSpPr>
        <p:spPr>
          <a:xfrm>
            <a:off x="4780167" y="2334131"/>
            <a:ext cx="3065436" cy="3065436"/>
          </a:xfrm>
          <a:custGeom>
            <a:avLst/>
            <a:gdLst>
              <a:gd name="connsiteX0" fmla="*/ 1533117 w 3066235"/>
              <a:gd name="connsiteY0" fmla="*/ 961617 h 3066235"/>
              <a:gd name="connsiteX1" fmla="*/ 961617 w 3066235"/>
              <a:gd name="connsiteY1" fmla="*/ 1533117 h 3066235"/>
              <a:gd name="connsiteX2" fmla="*/ 1533117 w 3066235"/>
              <a:gd name="connsiteY2" fmla="*/ 2104617 h 3066235"/>
              <a:gd name="connsiteX3" fmla="*/ 2104617 w 3066235"/>
              <a:gd name="connsiteY3" fmla="*/ 1533117 h 3066235"/>
              <a:gd name="connsiteX4" fmla="*/ 1533117 w 3066235"/>
              <a:gd name="connsiteY4" fmla="*/ 961617 h 3066235"/>
              <a:gd name="connsiteX5" fmla="*/ 1359112 w 3066235"/>
              <a:gd name="connsiteY5" fmla="*/ 0 h 3066235"/>
              <a:gd name="connsiteX6" fmla="*/ 1707127 w 3066235"/>
              <a:gd name="connsiteY6" fmla="*/ 0 h 3066235"/>
              <a:gd name="connsiteX7" fmla="*/ 1774983 w 3066235"/>
              <a:gd name="connsiteY7" fmla="*/ 316580 h 3066235"/>
              <a:gd name="connsiteX8" fmla="*/ 1791380 w 3066235"/>
              <a:gd name="connsiteY8" fmla="*/ 319080 h 3066235"/>
              <a:gd name="connsiteX9" fmla="*/ 1930364 w 3066235"/>
              <a:gd name="connsiteY9" fmla="*/ 360362 h 3066235"/>
              <a:gd name="connsiteX10" fmla="*/ 2148983 w 3066235"/>
              <a:gd name="connsiteY10" fmla="*/ 118396 h 3066235"/>
              <a:gd name="connsiteX11" fmla="*/ 2450373 w 3066235"/>
              <a:gd name="connsiteY11" fmla="*/ 292403 h 3066235"/>
              <a:gd name="connsiteX12" fmla="*/ 2353515 w 3066235"/>
              <a:gd name="connsiteY12" fmla="*/ 592246 h 3066235"/>
              <a:gd name="connsiteX13" fmla="*/ 2371739 w 3066235"/>
              <a:gd name="connsiteY13" fmla="*/ 605535 h 3066235"/>
              <a:gd name="connsiteX14" fmla="*/ 2468646 w 3066235"/>
              <a:gd name="connsiteY14" fmla="*/ 698760 h 3066235"/>
              <a:gd name="connsiteX15" fmla="*/ 2479043 w 3066235"/>
              <a:gd name="connsiteY15" fmla="*/ 711090 h 3066235"/>
              <a:gd name="connsiteX16" fmla="*/ 2773835 w 3066235"/>
              <a:gd name="connsiteY16" fmla="*/ 615867 h 3066235"/>
              <a:gd name="connsiteX17" fmla="*/ 2947844 w 3066235"/>
              <a:gd name="connsiteY17" fmla="*/ 917256 h 3066235"/>
              <a:gd name="connsiteX18" fmla="*/ 2728212 w 3066235"/>
              <a:gd name="connsiteY18" fmla="*/ 1115695 h 3066235"/>
              <a:gd name="connsiteX19" fmla="*/ 2745985 w 3066235"/>
              <a:gd name="connsiteY19" fmla="*/ 1159789 h 3066235"/>
              <a:gd name="connsiteX20" fmla="*/ 2780898 w 3066235"/>
              <a:gd name="connsiteY20" fmla="*/ 1297949 h 3066235"/>
              <a:gd name="connsiteX21" fmla="*/ 3066235 w 3066235"/>
              <a:gd name="connsiteY21" fmla="*/ 1359112 h 3066235"/>
              <a:gd name="connsiteX22" fmla="*/ 3066235 w 3066235"/>
              <a:gd name="connsiteY22" fmla="*/ 1707125 h 3066235"/>
              <a:gd name="connsiteX23" fmla="*/ 2798977 w 3066235"/>
              <a:gd name="connsiteY23" fmla="*/ 1764413 h 3066235"/>
              <a:gd name="connsiteX24" fmla="*/ 2788545 w 3066235"/>
              <a:gd name="connsiteY24" fmla="*/ 1832769 h 3066235"/>
              <a:gd name="connsiteX25" fmla="*/ 2761557 w 3066235"/>
              <a:gd name="connsiteY25" fmla="*/ 1940490 h 3066235"/>
              <a:gd name="connsiteX26" fmla="*/ 2750984 w 3066235"/>
              <a:gd name="connsiteY26" fmla="*/ 1971119 h 3066235"/>
              <a:gd name="connsiteX27" fmla="*/ 2947844 w 3066235"/>
              <a:gd name="connsiteY27" fmla="*/ 2148985 h 3066235"/>
              <a:gd name="connsiteX28" fmla="*/ 2773835 w 3066235"/>
              <a:gd name="connsiteY28" fmla="*/ 2450371 h 3066235"/>
              <a:gd name="connsiteX29" fmla="*/ 2531916 w 3066235"/>
              <a:gd name="connsiteY29" fmla="*/ 2372227 h 3066235"/>
              <a:gd name="connsiteX30" fmla="*/ 2502091 w 3066235"/>
              <a:gd name="connsiteY30" fmla="*/ 2413129 h 3066235"/>
              <a:gd name="connsiteX31" fmla="*/ 2408870 w 3066235"/>
              <a:gd name="connsiteY31" fmla="*/ 2510038 h 3066235"/>
              <a:gd name="connsiteX32" fmla="*/ 2374515 w 3066235"/>
              <a:gd name="connsiteY32" fmla="*/ 2538996 h 3066235"/>
              <a:gd name="connsiteX33" fmla="*/ 2450373 w 3066235"/>
              <a:gd name="connsiteY33" fmla="*/ 2773834 h 3066235"/>
              <a:gd name="connsiteX34" fmla="*/ 2148983 w 3066235"/>
              <a:gd name="connsiteY34" fmla="*/ 2947841 h 3066235"/>
              <a:gd name="connsiteX35" fmla="*/ 1989006 w 3066235"/>
              <a:gd name="connsiteY35" fmla="*/ 2770781 h 3066235"/>
              <a:gd name="connsiteX36" fmla="*/ 1947838 w 3066235"/>
              <a:gd name="connsiteY36" fmla="*/ 2787377 h 3066235"/>
              <a:gd name="connsiteX37" fmla="*/ 1756537 w 3066235"/>
              <a:gd name="connsiteY37" fmla="*/ 2835717 h 3066235"/>
              <a:gd name="connsiteX38" fmla="*/ 1707127 w 3066235"/>
              <a:gd name="connsiteY38" fmla="*/ 3066235 h 3066235"/>
              <a:gd name="connsiteX39" fmla="*/ 1359112 w 3066235"/>
              <a:gd name="connsiteY39" fmla="*/ 3066235 h 3066235"/>
              <a:gd name="connsiteX40" fmla="*/ 1309597 w 3066235"/>
              <a:gd name="connsiteY40" fmla="*/ 2835235 h 3066235"/>
              <a:gd name="connsiteX41" fmla="*/ 1274860 w 3066235"/>
              <a:gd name="connsiteY41" fmla="*/ 2829935 h 3066235"/>
              <a:gd name="connsiteX42" fmla="*/ 1076906 w 3066235"/>
              <a:gd name="connsiteY42" fmla="*/ 2771143 h 3066235"/>
              <a:gd name="connsiteX43" fmla="*/ 917255 w 3066235"/>
              <a:gd name="connsiteY43" fmla="*/ 2947841 h 3066235"/>
              <a:gd name="connsiteX44" fmla="*/ 615867 w 3066235"/>
              <a:gd name="connsiteY44" fmla="*/ 2773834 h 3066235"/>
              <a:gd name="connsiteX45" fmla="*/ 691324 w 3066235"/>
              <a:gd name="connsiteY45" fmla="*/ 2540234 h 3066235"/>
              <a:gd name="connsiteX46" fmla="*/ 544281 w 3066235"/>
              <a:gd name="connsiteY46" fmla="*/ 2389636 h 3066235"/>
              <a:gd name="connsiteX47" fmla="*/ 532602 w 3066235"/>
              <a:gd name="connsiteY47" fmla="*/ 2372781 h 3066235"/>
              <a:gd name="connsiteX48" fmla="*/ 292406 w 3066235"/>
              <a:gd name="connsiteY48" fmla="*/ 2450371 h 3066235"/>
              <a:gd name="connsiteX49" fmla="*/ 118398 w 3066235"/>
              <a:gd name="connsiteY49" fmla="*/ 2148985 h 3066235"/>
              <a:gd name="connsiteX50" fmla="*/ 315397 w 3066235"/>
              <a:gd name="connsiteY50" fmla="*/ 1970991 h 3066235"/>
              <a:gd name="connsiteX51" fmla="*/ 296046 w 3066235"/>
              <a:gd name="connsiteY51" fmla="*/ 1910083 h 3066235"/>
              <a:gd name="connsiteX52" fmla="*/ 266730 w 3066235"/>
              <a:gd name="connsiteY52" fmla="*/ 1764300 h 3066235"/>
              <a:gd name="connsiteX53" fmla="*/ 0 w 3066235"/>
              <a:gd name="connsiteY53" fmla="*/ 1707125 h 3066235"/>
              <a:gd name="connsiteX54" fmla="*/ 0 w 3066235"/>
              <a:gd name="connsiteY54" fmla="*/ 1359112 h 3066235"/>
              <a:gd name="connsiteX55" fmla="*/ 282689 w 3066235"/>
              <a:gd name="connsiteY55" fmla="*/ 1298517 h 3066235"/>
              <a:gd name="connsiteX56" fmla="*/ 296046 w 3066235"/>
              <a:gd name="connsiteY56" fmla="*/ 1238934 h 3066235"/>
              <a:gd name="connsiteX57" fmla="*/ 338680 w 3066235"/>
              <a:gd name="connsiteY57" fmla="*/ 1116283 h 3066235"/>
              <a:gd name="connsiteX58" fmla="*/ 118398 w 3066235"/>
              <a:gd name="connsiteY58" fmla="*/ 917256 h 3066235"/>
              <a:gd name="connsiteX59" fmla="*/ 292406 w 3066235"/>
              <a:gd name="connsiteY59" fmla="*/ 615867 h 3066235"/>
              <a:gd name="connsiteX60" fmla="*/ 589492 w 3066235"/>
              <a:gd name="connsiteY60" fmla="*/ 711830 h 3066235"/>
              <a:gd name="connsiteX61" fmla="*/ 654567 w 3066235"/>
              <a:gd name="connsiteY61" fmla="*/ 641611 h 3066235"/>
              <a:gd name="connsiteX62" fmla="*/ 713130 w 3066235"/>
              <a:gd name="connsiteY62" fmla="*/ 593508 h 3066235"/>
              <a:gd name="connsiteX63" fmla="*/ 615867 w 3066235"/>
              <a:gd name="connsiteY63" fmla="*/ 292403 h 3066235"/>
              <a:gd name="connsiteX64" fmla="*/ 917255 w 3066235"/>
              <a:gd name="connsiteY64" fmla="*/ 118396 h 3066235"/>
              <a:gd name="connsiteX65" fmla="*/ 1134119 w 3066235"/>
              <a:gd name="connsiteY65" fmla="*/ 358421 h 3066235"/>
              <a:gd name="connsiteX66" fmla="*/ 1274860 w 3066235"/>
              <a:gd name="connsiteY66" fmla="*/ 319080 h 3066235"/>
              <a:gd name="connsiteX67" fmla="*/ 1291253 w 3066235"/>
              <a:gd name="connsiteY67" fmla="*/ 316580 h 306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066235" h="3066235">
                <a:moveTo>
                  <a:pt x="1533117" y="961617"/>
                </a:moveTo>
                <a:cubicBezTo>
                  <a:pt x="1217486" y="961617"/>
                  <a:pt x="961617" y="1217486"/>
                  <a:pt x="961617" y="1533117"/>
                </a:cubicBezTo>
                <a:cubicBezTo>
                  <a:pt x="961617" y="1848748"/>
                  <a:pt x="1217486" y="2104617"/>
                  <a:pt x="1533117" y="2104617"/>
                </a:cubicBezTo>
                <a:cubicBezTo>
                  <a:pt x="1848748" y="2104617"/>
                  <a:pt x="2104617" y="1848748"/>
                  <a:pt x="2104617" y="1533117"/>
                </a:cubicBezTo>
                <a:cubicBezTo>
                  <a:pt x="2104617" y="1217486"/>
                  <a:pt x="1848748" y="961617"/>
                  <a:pt x="1533117" y="961617"/>
                </a:cubicBezTo>
                <a:close/>
                <a:moveTo>
                  <a:pt x="1359112" y="0"/>
                </a:moveTo>
                <a:lnTo>
                  <a:pt x="1707127" y="0"/>
                </a:lnTo>
                <a:lnTo>
                  <a:pt x="1774983" y="316580"/>
                </a:lnTo>
                <a:lnTo>
                  <a:pt x="1791380" y="319080"/>
                </a:lnTo>
                <a:lnTo>
                  <a:pt x="1930364" y="360362"/>
                </a:lnTo>
                <a:lnTo>
                  <a:pt x="2148983" y="118396"/>
                </a:lnTo>
                <a:lnTo>
                  <a:pt x="2450373" y="292403"/>
                </a:lnTo>
                <a:lnTo>
                  <a:pt x="2353515" y="592246"/>
                </a:lnTo>
                <a:lnTo>
                  <a:pt x="2371739" y="605535"/>
                </a:lnTo>
                <a:cubicBezTo>
                  <a:pt x="2405646" y="634907"/>
                  <a:pt x="2437997" y="666027"/>
                  <a:pt x="2468646" y="698760"/>
                </a:cubicBezTo>
                <a:lnTo>
                  <a:pt x="2479043" y="711090"/>
                </a:lnTo>
                <a:lnTo>
                  <a:pt x="2773835" y="615867"/>
                </a:lnTo>
                <a:lnTo>
                  <a:pt x="2947844" y="917256"/>
                </a:lnTo>
                <a:lnTo>
                  <a:pt x="2728212" y="1115695"/>
                </a:lnTo>
                <a:lnTo>
                  <a:pt x="2745985" y="1159789"/>
                </a:lnTo>
                <a:lnTo>
                  <a:pt x="2780898" y="1297949"/>
                </a:lnTo>
                <a:lnTo>
                  <a:pt x="3066235" y="1359112"/>
                </a:lnTo>
                <a:lnTo>
                  <a:pt x="3066235" y="1707125"/>
                </a:lnTo>
                <a:lnTo>
                  <a:pt x="2798977" y="1764413"/>
                </a:lnTo>
                <a:lnTo>
                  <a:pt x="2788545" y="1832769"/>
                </a:lnTo>
                <a:cubicBezTo>
                  <a:pt x="2781078" y="1869264"/>
                  <a:pt x="2772058" y="1905196"/>
                  <a:pt x="2761557" y="1940490"/>
                </a:cubicBezTo>
                <a:lnTo>
                  <a:pt x="2750984" y="1971119"/>
                </a:lnTo>
                <a:lnTo>
                  <a:pt x="2947844" y="2148985"/>
                </a:lnTo>
                <a:lnTo>
                  <a:pt x="2773835" y="2450371"/>
                </a:lnTo>
                <a:lnTo>
                  <a:pt x="2531916" y="2372227"/>
                </a:lnTo>
                <a:lnTo>
                  <a:pt x="2502091" y="2413129"/>
                </a:lnTo>
                <a:cubicBezTo>
                  <a:pt x="2472721" y="2447036"/>
                  <a:pt x="2441602" y="2479387"/>
                  <a:pt x="2408870" y="2510038"/>
                </a:cubicBezTo>
                <a:lnTo>
                  <a:pt x="2374515" y="2538996"/>
                </a:lnTo>
                <a:lnTo>
                  <a:pt x="2450373" y="2773834"/>
                </a:lnTo>
                <a:lnTo>
                  <a:pt x="2148983" y="2947841"/>
                </a:lnTo>
                <a:lnTo>
                  <a:pt x="1989006" y="2770781"/>
                </a:lnTo>
                <a:lnTo>
                  <a:pt x="1947838" y="2787377"/>
                </a:lnTo>
                <a:lnTo>
                  <a:pt x="1756537" y="2835717"/>
                </a:lnTo>
                <a:lnTo>
                  <a:pt x="1707127" y="3066235"/>
                </a:lnTo>
                <a:lnTo>
                  <a:pt x="1359112" y="3066235"/>
                </a:lnTo>
                <a:lnTo>
                  <a:pt x="1309597" y="2835235"/>
                </a:lnTo>
                <a:lnTo>
                  <a:pt x="1274860" y="2829935"/>
                </a:lnTo>
                <a:lnTo>
                  <a:pt x="1076906" y="2771143"/>
                </a:lnTo>
                <a:lnTo>
                  <a:pt x="917255" y="2947841"/>
                </a:lnTo>
                <a:lnTo>
                  <a:pt x="615867" y="2773834"/>
                </a:lnTo>
                <a:lnTo>
                  <a:pt x="691324" y="2540234"/>
                </a:lnTo>
                <a:lnTo>
                  <a:pt x="544281" y="2389636"/>
                </a:lnTo>
                <a:lnTo>
                  <a:pt x="532602" y="2372781"/>
                </a:lnTo>
                <a:lnTo>
                  <a:pt x="292406" y="2450371"/>
                </a:lnTo>
                <a:lnTo>
                  <a:pt x="118398" y="2148985"/>
                </a:lnTo>
                <a:lnTo>
                  <a:pt x="315397" y="1970991"/>
                </a:lnTo>
                <a:lnTo>
                  <a:pt x="296046" y="1910083"/>
                </a:lnTo>
                <a:lnTo>
                  <a:pt x="266730" y="1764300"/>
                </a:lnTo>
                <a:lnTo>
                  <a:pt x="0" y="1707125"/>
                </a:lnTo>
                <a:lnTo>
                  <a:pt x="0" y="1359112"/>
                </a:lnTo>
                <a:lnTo>
                  <a:pt x="282689" y="1298517"/>
                </a:lnTo>
                <a:lnTo>
                  <a:pt x="296046" y="1238934"/>
                </a:lnTo>
                <a:lnTo>
                  <a:pt x="338680" y="1116283"/>
                </a:lnTo>
                <a:lnTo>
                  <a:pt x="118398" y="917256"/>
                </a:lnTo>
                <a:lnTo>
                  <a:pt x="292406" y="615867"/>
                </a:lnTo>
                <a:lnTo>
                  <a:pt x="589492" y="711830"/>
                </a:lnTo>
                <a:lnTo>
                  <a:pt x="654567" y="641611"/>
                </a:lnTo>
                <a:lnTo>
                  <a:pt x="713130" y="593508"/>
                </a:lnTo>
                <a:lnTo>
                  <a:pt x="615867" y="292403"/>
                </a:lnTo>
                <a:lnTo>
                  <a:pt x="917255" y="118396"/>
                </a:lnTo>
                <a:lnTo>
                  <a:pt x="1134119" y="358421"/>
                </a:lnTo>
                <a:lnTo>
                  <a:pt x="1274860" y="319080"/>
                </a:lnTo>
                <a:lnTo>
                  <a:pt x="1291253" y="316580"/>
                </a:lnTo>
                <a:close/>
              </a:path>
            </a:pathLst>
          </a:custGeom>
          <a:solidFill>
            <a:schemeClr val="accent2"/>
          </a:solidFill>
          <a:ln w="12700">
            <a:gradFill>
              <a:gsLst>
                <a:gs pos="0">
                  <a:srgbClr val="F3F3F3"/>
                </a:gs>
                <a:gs pos="100000">
                  <a:schemeClr val="bg1">
                    <a:lumMod val="85000"/>
                  </a:schemeClr>
                </a:gs>
              </a:gsLst>
              <a:lin ang="5400000" scaled="1"/>
            </a:gradFill>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chemeClr val="accent2">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91416" tIns="45708" rIns="91416" bIns="45708" rtlCol="0" anchor="ctr">
            <a:noAutofit/>
          </a:bodyPr>
          <a:lstStyle/>
          <a:p>
            <a:pPr algn="ctr">
              <a:defRPr/>
            </a:pPr>
            <a:endParaRPr lang="zh-CN" altLang="en-US" sz="3200" dirty="0">
              <a:solidFill>
                <a:schemeClr val="tx1"/>
              </a:solidFill>
              <a:latin typeface="Calibri" panose="020F0502020204030204"/>
              <a:ea typeface="宋体" panose="02010600030101010101" pitchFamily="2" charset="-122"/>
            </a:endParaRPr>
          </a:p>
        </p:txBody>
      </p:sp>
      <p:sp>
        <p:nvSpPr>
          <p:cNvPr id="46" name="文本框 36"/>
          <p:cNvSpPr txBox="1"/>
          <p:nvPr/>
        </p:nvSpPr>
        <p:spPr>
          <a:xfrm>
            <a:off x="4111449" y="2951024"/>
            <a:ext cx="999857" cy="584623"/>
          </a:xfrm>
          <a:prstGeom prst="rect">
            <a:avLst/>
          </a:prstGeom>
          <a:noFill/>
        </p:spPr>
        <p:txBody>
          <a:bodyPr wrap="square" lIns="91416" tIns="45708" rIns="91416" bIns="45708" rtlCol="0">
            <a:spAutoFit/>
          </a:bodyPr>
          <a:lstStyle/>
          <a:p>
            <a:pPr algn="ctr">
              <a:defRPr/>
            </a:pPr>
            <a:r>
              <a:rPr lang="en-US" altLang="zh-CN" sz="3200" dirty="0">
                <a:solidFill>
                  <a:schemeClr val="bg1"/>
                </a:solidFill>
                <a:latin typeface="Impact" panose="020B0806030902050204" pitchFamily="34" charset="0"/>
                <a:ea typeface="宋体" panose="02010600030101010101" pitchFamily="2" charset="-122"/>
              </a:rPr>
              <a:t>01</a:t>
            </a:r>
            <a:endParaRPr lang="zh-CN" altLang="en-US" sz="3200" dirty="0">
              <a:solidFill>
                <a:schemeClr val="bg1"/>
              </a:solidFill>
              <a:latin typeface="Impact" panose="020B0806030902050204" pitchFamily="34" charset="0"/>
              <a:ea typeface="宋体" panose="02010600030101010101" pitchFamily="2" charset="-122"/>
            </a:endParaRPr>
          </a:p>
        </p:txBody>
      </p:sp>
      <p:sp>
        <p:nvSpPr>
          <p:cNvPr id="47" name="文本框 37"/>
          <p:cNvSpPr txBox="1"/>
          <p:nvPr/>
        </p:nvSpPr>
        <p:spPr>
          <a:xfrm>
            <a:off x="4830925" y="3360230"/>
            <a:ext cx="999857" cy="584623"/>
          </a:xfrm>
          <a:prstGeom prst="rect">
            <a:avLst/>
          </a:prstGeom>
          <a:noFill/>
        </p:spPr>
        <p:txBody>
          <a:bodyPr wrap="square" lIns="91416" tIns="45708" rIns="91416" bIns="45708" rtlCol="0">
            <a:spAutoFit/>
          </a:bodyPr>
          <a:lstStyle/>
          <a:p>
            <a:pPr algn="ctr">
              <a:defRPr/>
            </a:pPr>
            <a:r>
              <a:rPr lang="en-US" altLang="zh-CN" sz="3200" dirty="0">
                <a:solidFill>
                  <a:schemeClr val="bg1"/>
                </a:solidFill>
                <a:latin typeface="Impact" panose="020B0806030902050204" pitchFamily="34" charset="0"/>
                <a:ea typeface="宋体" panose="02010600030101010101" pitchFamily="2" charset="-122"/>
              </a:rPr>
              <a:t>02</a:t>
            </a:r>
            <a:endParaRPr lang="zh-CN" altLang="en-US" sz="3200" dirty="0">
              <a:solidFill>
                <a:schemeClr val="bg1"/>
              </a:solidFill>
              <a:latin typeface="Impact" panose="020B0806030902050204" pitchFamily="34" charset="0"/>
              <a:ea typeface="宋体" panose="02010600030101010101" pitchFamily="2" charset="-122"/>
            </a:endParaRPr>
          </a:p>
        </p:txBody>
      </p:sp>
      <p:sp>
        <p:nvSpPr>
          <p:cNvPr id="48" name="任意多边形 29"/>
          <p:cNvSpPr/>
          <p:nvPr/>
        </p:nvSpPr>
        <p:spPr>
          <a:xfrm>
            <a:off x="5478485" y="2866149"/>
            <a:ext cx="2533419" cy="2533419"/>
          </a:xfrm>
          <a:custGeom>
            <a:avLst/>
            <a:gdLst>
              <a:gd name="connsiteX0" fmla="*/ 1269701 w 2534078"/>
              <a:gd name="connsiteY0" fmla="*/ 857464 h 2534078"/>
              <a:gd name="connsiteX1" fmla="*/ 860126 w 2534078"/>
              <a:gd name="connsiteY1" fmla="*/ 1267039 h 2534078"/>
              <a:gd name="connsiteX2" fmla="*/ 1269701 w 2534078"/>
              <a:gd name="connsiteY2" fmla="*/ 1676614 h 2534078"/>
              <a:gd name="connsiteX3" fmla="*/ 1679276 w 2534078"/>
              <a:gd name="connsiteY3" fmla="*/ 1267039 h 2534078"/>
              <a:gd name="connsiteX4" fmla="*/ 1269701 w 2534078"/>
              <a:gd name="connsiteY4" fmla="*/ 857464 h 2534078"/>
              <a:gd name="connsiteX5" fmla="*/ 1123232 w 2534078"/>
              <a:gd name="connsiteY5" fmla="*/ 0 h 2534078"/>
              <a:gd name="connsiteX6" fmla="*/ 1410848 w 2534078"/>
              <a:gd name="connsiteY6" fmla="*/ 0 h 2534078"/>
              <a:gd name="connsiteX7" fmla="*/ 1466928 w 2534078"/>
              <a:gd name="connsiteY7" fmla="*/ 261636 h 2534078"/>
              <a:gd name="connsiteX8" fmla="*/ 1480479 w 2534078"/>
              <a:gd name="connsiteY8" fmla="*/ 263703 h 2534078"/>
              <a:gd name="connsiteX9" fmla="*/ 1595342 w 2534078"/>
              <a:gd name="connsiteY9" fmla="*/ 297820 h 2534078"/>
              <a:gd name="connsiteX10" fmla="*/ 1776019 w 2534078"/>
              <a:gd name="connsiteY10" fmla="*/ 97848 h 2534078"/>
              <a:gd name="connsiteX11" fmla="*/ 2025101 w 2534078"/>
              <a:gd name="connsiteY11" fmla="*/ 241655 h 2534078"/>
              <a:gd name="connsiteX12" fmla="*/ 1945054 w 2534078"/>
              <a:gd name="connsiteY12" fmla="*/ 489460 h 2534078"/>
              <a:gd name="connsiteX13" fmla="*/ 1960114 w 2534078"/>
              <a:gd name="connsiteY13" fmla="*/ 500442 h 2534078"/>
              <a:gd name="connsiteX14" fmla="*/ 2040203 w 2534078"/>
              <a:gd name="connsiteY14" fmla="*/ 577487 h 2534078"/>
              <a:gd name="connsiteX15" fmla="*/ 2048795 w 2534078"/>
              <a:gd name="connsiteY15" fmla="*/ 587678 h 2534078"/>
              <a:gd name="connsiteX16" fmla="*/ 2292425 w 2534078"/>
              <a:gd name="connsiteY16" fmla="*/ 508981 h 2534078"/>
              <a:gd name="connsiteX17" fmla="*/ 2436234 w 2534078"/>
              <a:gd name="connsiteY17" fmla="*/ 758063 h 2534078"/>
              <a:gd name="connsiteX18" fmla="*/ 2254720 w 2534078"/>
              <a:gd name="connsiteY18" fmla="*/ 922061 h 2534078"/>
              <a:gd name="connsiteX19" fmla="*/ 2269408 w 2534078"/>
              <a:gd name="connsiteY19" fmla="*/ 958503 h 2534078"/>
              <a:gd name="connsiteX20" fmla="*/ 2298262 w 2534078"/>
              <a:gd name="connsiteY20" fmla="*/ 1072685 h 2534078"/>
              <a:gd name="connsiteX21" fmla="*/ 2534078 w 2534078"/>
              <a:gd name="connsiteY21" fmla="*/ 1123232 h 2534078"/>
              <a:gd name="connsiteX22" fmla="*/ 2534078 w 2534078"/>
              <a:gd name="connsiteY22" fmla="*/ 1410847 h 2534078"/>
              <a:gd name="connsiteX23" fmla="*/ 2313203 w 2534078"/>
              <a:gd name="connsiteY23" fmla="*/ 1458192 h 2534078"/>
              <a:gd name="connsiteX24" fmla="*/ 2304582 w 2534078"/>
              <a:gd name="connsiteY24" fmla="*/ 1514684 h 2534078"/>
              <a:gd name="connsiteX25" fmla="*/ 2282278 w 2534078"/>
              <a:gd name="connsiteY25" fmla="*/ 1603710 h 2534078"/>
              <a:gd name="connsiteX26" fmla="*/ 2273540 w 2534078"/>
              <a:gd name="connsiteY26" fmla="*/ 1629023 h 2534078"/>
              <a:gd name="connsiteX27" fmla="*/ 2436234 w 2534078"/>
              <a:gd name="connsiteY27" fmla="*/ 1776020 h 2534078"/>
              <a:gd name="connsiteX28" fmla="*/ 2292425 w 2534078"/>
              <a:gd name="connsiteY28" fmla="*/ 2025100 h 2534078"/>
              <a:gd name="connsiteX29" fmla="*/ 2092492 w 2534078"/>
              <a:gd name="connsiteY29" fmla="*/ 1960518 h 2534078"/>
              <a:gd name="connsiteX30" fmla="*/ 2067843 w 2534078"/>
              <a:gd name="connsiteY30" fmla="*/ 1994321 h 2534078"/>
              <a:gd name="connsiteX31" fmla="*/ 1990801 w 2534078"/>
              <a:gd name="connsiteY31" fmla="*/ 2074411 h 2534078"/>
              <a:gd name="connsiteX32" fmla="*/ 1962409 w 2534078"/>
              <a:gd name="connsiteY32" fmla="*/ 2098344 h 2534078"/>
              <a:gd name="connsiteX33" fmla="*/ 2025101 w 2534078"/>
              <a:gd name="connsiteY33" fmla="*/ 2292424 h 2534078"/>
              <a:gd name="connsiteX34" fmla="*/ 1776019 w 2534078"/>
              <a:gd name="connsiteY34" fmla="*/ 2436231 h 2534078"/>
              <a:gd name="connsiteX35" fmla="*/ 1643806 w 2534078"/>
              <a:gd name="connsiteY35" fmla="*/ 2289901 h 2534078"/>
              <a:gd name="connsiteX36" fmla="*/ 1609783 w 2534078"/>
              <a:gd name="connsiteY36" fmla="*/ 2303617 h 2534078"/>
              <a:gd name="connsiteX37" fmla="*/ 1451683 w 2534078"/>
              <a:gd name="connsiteY37" fmla="*/ 2343567 h 2534078"/>
              <a:gd name="connsiteX38" fmla="*/ 1410848 w 2534078"/>
              <a:gd name="connsiteY38" fmla="*/ 2534078 h 2534078"/>
              <a:gd name="connsiteX39" fmla="*/ 1123232 w 2534078"/>
              <a:gd name="connsiteY39" fmla="*/ 2534078 h 2534078"/>
              <a:gd name="connsiteX40" fmla="*/ 1082311 w 2534078"/>
              <a:gd name="connsiteY40" fmla="*/ 2343169 h 2534078"/>
              <a:gd name="connsiteX41" fmla="*/ 1053603 w 2534078"/>
              <a:gd name="connsiteY41" fmla="*/ 2338789 h 2534078"/>
              <a:gd name="connsiteX42" fmla="*/ 890005 w 2534078"/>
              <a:gd name="connsiteY42" fmla="*/ 2290200 h 2534078"/>
              <a:gd name="connsiteX43" fmla="*/ 758062 w 2534078"/>
              <a:gd name="connsiteY43" fmla="*/ 2436231 h 2534078"/>
              <a:gd name="connsiteX44" fmla="*/ 508981 w 2534078"/>
              <a:gd name="connsiteY44" fmla="*/ 2292424 h 2534078"/>
              <a:gd name="connsiteX45" fmla="*/ 571342 w 2534078"/>
              <a:gd name="connsiteY45" fmla="*/ 2099366 h 2534078"/>
              <a:gd name="connsiteX46" fmla="*/ 449819 w 2534078"/>
              <a:gd name="connsiteY46" fmla="*/ 1974906 h 2534078"/>
              <a:gd name="connsiteX47" fmla="*/ 440167 w 2534078"/>
              <a:gd name="connsiteY47" fmla="*/ 1960976 h 2534078"/>
              <a:gd name="connsiteX48" fmla="*/ 241658 w 2534078"/>
              <a:gd name="connsiteY48" fmla="*/ 2025100 h 2534078"/>
              <a:gd name="connsiteX49" fmla="*/ 97849 w 2534078"/>
              <a:gd name="connsiteY49" fmla="*/ 1776020 h 2534078"/>
              <a:gd name="connsiteX50" fmla="*/ 260658 w 2534078"/>
              <a:gd name="connsiteY50" fmla="*/ 1628918 h 2534078"/>
              <a:gd name="connsiteX51" fmla="*/ 244666 w 2534078"/>
              <a:gd name="connsiteY51" fmla="*/ 1578581 h 2534078"/>
              <a:gd name="connsiteX52" fmla="*/ 220438 w 2534078"/>
              <a:gd name="connsiteY52" fmla="*/ 1458099 h 2534078"/>
              <a:gd name="connsiteX53" fmla="*/ 0 w 2534078"/>
              <a:gd name="connsiteY53" fmla="*/ 1410847 h 2534078"/>
              <a:gd name="connsiteX54" fmla="*/ 0 w 2534078"/>
              <a:gd name="connsiteY54" fmla="*/ 1123232 h 2534078"/>
              <a:gd name="connsiteX55" fmla="*/ 233627 w 2534078"/>
              <a:gd name="connsiteY55" fmla="*/ 1073154 h 2534078"/>
              <a:gd name="connsiteX56" fmla="*/ 244666 w 2534078"/>
              <a:gd name="connsiteY56" fmla="*/ 1023912 h 2534078"/>
              <a:gd name="connsiteX57" fmla="*/ 279901 w 2534078"/>
              <a:gd name="connsiteY57" fmla="*/ 922548 h 2534078"/>
              <a:gd name="connsiteX58" fmla="*/ 97849 w 2534078"/>
              <a:gd name="connsiteY58" fmla="*/ 758063 h 2534078"/>
              <a:gd name="connsiteX59" fmla="*/ 241658 w 2534078"/>
              <a:gd name="connsiteY59" fmla="*/ 508981 h 2534078"/>
              <a:gd name="connsiteX60" fmla="*/ 487184 w 2534078"/>
              <a:gd name="connsiteY60" fmla="*/ 588289 h 2534078"/>
              <a:gd name="connsiteX61" fmla="*/ 540964 w 2534078"/>
              <a:gd name="connsiteY61" fmla="*/ 530257 h 2534078"/>
              <a:gd name="connsiteX62" fmla="*/ 589363 w 2534078"/>
              <a:gd name="connsiteY62" fmla="*/ 490503 h 2534078"/>
              <a:gd name="connsiteX63" fmla="*/ 508981 w 2534078"/>
              <a:gd name="connsiteY63" fmla="*/ 241655 h 2534078"/>
              <a:gd name="connsiteX64" fmla="*/ 758062 w 2534078"/>
              <a:gd name="connsiteY64" fmla="*/ 97848 h 2534078"/>
              <a:gd name="connsiteX65" fmla="*/ 937288 w 2534078"/>
              <a:gd name="connsiteY65" fmla="*/ 296215 h 2534078"/>
              <a:gd name="connsiteX66" fmla="*/ 1053603 w 2534078"/>
              <a:gd name="connsiteY66" fmla="*/ 263703 h 2534078"/>
              <a:gd name="connsiteX67" fmla="*/ 1067151 w 2534078"/>
              <a:gd name="connsiteY67" fmla="*/ 261636 h 253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34078" h="2534078">
                <a:moveTo>
                  <a:pt x="1269701" y="857464"/>
                </a:moveTo>
                <a:cubicBezTo>
                  <a:pt x="1043499" y="857464"/>
                  <a:pt x="860126" y="1040837"/>
                  <a:pt x="860126" y="1267039"/>
                </a:cubicBezTo>
                <a:cubicBezTo>
                  <a:pt x="860126" y="1493241"/>
                  <a:pt x="1043499" y="1676614"/>
                  <a:pt x="1269701" y="1676614"/>
                </a:cubicBezTo>
                <a:cubicBezTo>
                  <a:pt x="1495903" y="1676614"/>
                  <a:pt x="1679276" y="1493241"/>
                  <a:pt x="1679276" y="1267039"/>
                </a:cubicBezTo>
                <a:cubicBezTo>
                  <a:pt x="1679276" y="1040837"/>
                  <a:pt x="1495903" y="857464"/>
                  <a:pt x="1269701" y="857464"/>
                </a:cubicBezTo>
                <a:close/>
                <a:moveTo>
                  <a:pt x="1123232" y="0"/>
                </a:moveTo>
                <a:lnTo>
                  <a:pt x="1410848" y="0"/>
                </a:lnTo>
                <a:lnTo>
                  <a:pt x="1466928" y="261636"/>
                </a:lnTo>
                <a:lnTo>
                  <a:pt x="1480479" y="263703"/>
                </a:lnTo>
                <a:lnTo>
                  <a:pt x="1595342" y="297820"/>
                </a:lnTo>
                <a:lnTo>
                  <a:pt x="1776019" y="97848"/>
                </a:lnTo>
                <a:lnTo>
                  <a:pt x="2025101" y="241655"/>
                </a:lnTo>
                <a:lnTo>
                  <a:pt x="1945054" y="489460"/>
                </a:lnTo>
                <a:lnTo>
                  <a:pt x="1960114" y="500442"/>
                </a:lnTo>
                <a:cubicBezTo>
                  <a:pt x="1988137" y="524717"/>
                  <a:pt x="2014873" y="550435"/>
                  <a:pt x="2040203" y="577487"/>
                </a:cubicBezTo>
                <a:lnTo>
                  <a:pt x="2048795" y="587678"/>
                </a:lnTo>
                <a:lnTo>
                  <a:pt x="2292425" y="508981"/>
                </a:lnTo>
                <a:lnTo>
                  <a:pt x="2436234" y="758063"/>
                </a:lnTo>
                <a:lnTo>
                  <a:pt x="2254720" y="922061"/>
                </a:lnTo>
                <a:lnTo>
                  <a:pt x="2269408" y="958503"/>
                </a:lnTo>
                <a:lnTo>
                  <a:pt x="2298262" y="1072685"/>
                </a:lnTo>
                <a:lnTo>
                  <a:pt x="2534078" y="1123232"/>
                </a:lnTo>
                <a:lnTo>
                  <a:pt x="2534078" y="1410847"/>
                </a:lnTo>
                <a:lnTo>
                  <a:pt x="2313203" y="1458192"/>
                </a:lnTo>
                <a:lnTo>
                  <a:pt x="2304582" y="1514684"/>
                </a:lnTo>
                <a:cubicBezTo>
                  <a:pt x="2298411" y="1544846"/>
                  <a:pt x="2290956" y="1574542"/>
                  <a:pt x="2282278" y="1603710"/>
                </a:cubicBezTo>
                <a:lnTo>
                  <a:pt x="2273540" y="1629023"/>
                </a:lnTo>
                <a:lnTo>
                  <a:pt x="2436234" y="1776020"/>
                </a:lnTo>
                <a:lnTo>
                  <a:pt x="2292425" y="2025100"/>
                </a:lnTo>
                <a:lnTo>
                  <a:pt x="2092492" y="1960518"/>
                </a:lnTo>
                <a:lnTo>
                  <a:pt x="2067843" y="1994321"/>
                </a:lnTo>
                <a:cubicBezTo>
                  <a:pt x="2043570" y="2022344"/>
                  <a:pt x="2017852" y="2049080"/>
                  <a:pt x="1990801" y="2074411"/>
                </a:cubicBezTo>
                <a:lnTo>
                  <a:pt x="1962409" y="2098344"/>
                </a:lnTo>
                <a:lnTo>
                  <a:pt x="2025101" y="2292424"/>
                </a:lnTo>
                <a:lnTo>
                  <a:pt x="1776019" y="2436231"/>
                </a:lnTo>
                <a:lnTo>
                  <a:pt x="1643806" y="2289901"/>
                </a:lnTo>
                <a:lnTo>
                  <a:pt x="1609783" y="2303617"/>
                </a:lnTo>
                <a:lnTo>
                  <a:pt x="1451683" y="2343567"/>
                </a:lnTo>
                <a:lnTo>
                  <a:pt x="1410848" y="2534078"/>
                </a:lnTo>
                <a:lnTo>
                  <a:pt x="1123232" y="2534078"/>
                </a:lnTo>
                <a:lnTo>
                  <a:pt x="1082311" y="2343169"/>
                </a:lnTo>
                <a:lnTo>
                  <a:pt x="1053603" y="2338789"/>
                </a:lnTo>
                <a:lnTo>
                  <a:pt x="890005" y="2290200"/>
                </a:lnTo>
                <a:lnTo>
                  <a:pt x="758062" y="2436231"/>
                </a:lnTo>
                <a:lnTo>
                  <a:pt x="508981" y="2292424"/>
                </a:lnTo>
                <a:lnTo>
                  <a:pt x="571342" y="2099366"/>
                </a:lnTo>
                <a:lnTo>
                  <a:pt x="449819" y="1974906"/>
                </a:lnTo>
                <a:lnTo>
                  <a:pt x="440167" y="1960976"/>
                </a:lnTo>
                <a:lnTo>
                  <a:pt x="241658" y="2025100"/>
                </a:lnTo>
                <a:lnTo>
                  <a:pt x="97849" y="1776020"/>
                </a:lnTo>
                <a:lnTo>
                  <a:pt x="260658" y="1628918"/>
                </a:lnTo>
                <a:lnTo>
                  <a:pt x="244666" y="1578581"/>
                </a:lnTo>
                <a:lnTo>
                  <a:pt x="220438" y="1458099"/>
                </a:lnTo>
                <a:lnTo>
                  <a:pt x="0" y="1410847"/>
                </a:lnTo>
                <a:lnTo>
                  <a:pt x="0" y="1123232"/>
                </a:lnTo>
                <a:lnTo>
                  <a:pt x="233627" y="1073154"/>
                </a:lnTo>
                <a:lnTo>
                  <a:pt x="244666" y="1023912"/>
                </a:lnTo>
                <a:lnTo>
                  <a:pt x="279901" y="922548"/>
                </a:lnTo>
                <a:lnTo>
                  <a:pt x="97849" y="758063"/>
                </a:lnTo>
                <a:lnTo>
                  <a:pt x="241658" y="508981"/>
                </a:lnTo>
                <a:lnTo>
                  <a:pt x="487184" y="588289"/>
                </a:lnTo>
                <a:lnTo>
                  <a:pt x="540964" y="530257"/>
                </a:lnTo>
                <a:lnTo>
                  <a:pt x="589363" y="490503"/>
                </a:lnTo>
                <a:lnTo>
                  <a:pt x="508981" y="241655"/>
                </a:lnTo>
                <a:lnTo>
                  <a:pt x="758062" y="97848"/>
                </a:lnTo>
                <a:lnTo>
                  <a:pt x="937288" y="296215"/>
                </a:lnTo>
                <a:lnTo>
                  <a:pt x="1053603" y="263703"/>
                </a:lnTo>
                <a:lnTo>
                  <a:pt x="1067151" y="261636"/>
                </a:lnTo>
                <a:close/>
              </a:path>
            </a:pathLst>
          </a:custGeom>
          <a:solidFill>
            <a:schemeClr val="accent3"/>
          </a:solidFill>
          <a:ln w="12700">
            <a:gradFill>
              <a:gsLst>
                <a:gs pos="0">
                  <a:srgbClr val="F3F3F3"/>
                </a:gs>
                <a:gs pos="100000">
                  <a:schemeClr val="bg1">
                    <a:lumMod val="85000"/>
                  </a:schemeClr>
                </a:gs>
              </a:gsLst>
              <a:lin ang="5400000" scaled="1"/>
            </a:gradFill>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chemeClr val="accent3">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91416" tIns="45708" rIns="91416" bIns="45708" rtlCol="0" anchor="ctr">
            <a:noAutofit/>
          </a:bodyPr>
          <a:lstStyle/>
          <a:p>
            <a:pPr algn="ctr">
              <a:defRPr/>
            </a:pPr>
            <a:endParaRPr lang="zh-CN" altLang="en-US" sz="3200" dirty="0">
              <a:solidFill>
                <a:schemeClr val="tx1"/>
              </a:solidFill>
              <a:latin typeface="Calibri" panose="020F0502020204030204"/>
              <a:ea typeface="宋体" panose="02010600030101010101" pitchFamily="2" charset="-122"/>
            </a:endParaRPr>
          </a:p>
        </p:txBody>
      </p:sp>
      <p:sp>
        <p:nvSpPr>
          <p:cNvPr id="49" name="文本框 38"/>
          <p:cNvSpPr txBox="1"/>
          <p:nvPr/>
        </p:nvSpPr>
        <p:spPr>
          <a:xfrm>
            <a:off x="5414003" y="3800988"/>
            <a:ext cx="999857" cy="584623"/>
          </a:xfrm>
          <a:prstGeom prst="rect">
            <a:avLst/>
          </a:prstGeom>
          <a:noFill/>
        </p:spPr>
        <p:txBody>
          <a:bodyPr wrap="square" lIns="91416" tIns="45708" rIns="91416" bIns="45708" rtlCol="0">
            <a:spAutoFit/>
          </a:bodyPr>
          <a:lstStyle/>
          <a:p>
            <a:pPr algn="ctr">
              <a:defRPr/>
            </a:pPr>
            <a:r>
              <a:rPr lang="en-US" altLang="zh-CN" sz="3200" dirty="0">
                <a:solidFill>
                  <a:schemeClr val="bg1"/>
                </a:solidFill>
                <a:latin typeface="Impact" panose="020B0806030902050204" pitchFamily="34" charset="0"/>
                <a:ea typeface="宋体" panose="02010600030101010101" pitchFamily="2" charset="-122"/>
              </a:rPr>
              <a:t>03</a:t>
            </a:r>
            <a:endParaRPr lang="zh-CN" altLang="en-US" sz="3200" dirty="0">
              <a:solidFill>
                <a:schemeClr val="bg1"/>
              </a:solidFill>
              <a:latin typeface="Impact" panose="020B0806030902050204" pitchFamily="34" charset="0"/>
              <a:ea typeface="宋体" panose="02010600030101010101" pitchFamily="2" charset="-122"/>
            </a:endParaRPr>
          </a:p>
        </p:txBody>
      </p:sp>
      <p:sp>
        <p:nvSpPr>
          <p:cNvPr id="50" name="任意多边形 31"/>
          <p:cNvSpPr/>
          <p:nvPr/>
        </p:nvSpPr>
        <p:spPr>
          <a:xfrm>
            <a:off x="6151713" y="3305835"/>
            <a:ext cx="2093733" cy="2093733"/>
          </a:xfrm>
          <a:custGeom>
            <a:avLst/>
            <a:gdLst>
              <a:gd name="connsiteX0" fmla="*/ 1042841 w 2094279"/>
              <a:gd name="connsiteY0" fmla="*/ 621456 h 2094279"/>
              <a:gd name="connsiteX1" fmla="*/ 617158 w 2094279"/>
              <a:gd name="connsiteY1" fmla="*/ 1047139 h 2094279"/>
              <a:gd name="connsiteX2" fmla="*/ 1042841 w 2094279"/>
              <a:gd name="connsiteY2" fmla="*/ 1472822 h 2094279"/>
              <a:gd name="connsiteX3" fmla="*/ 1468524 w 2094279"/>
              <a:gd name="connsiteY3" fmla="*/ 1047139 h 2094279"/>
              <a:gd name="connsiteX4" fmla="*/ 1042841 w 2094279"/>
              <a:gd name="connsiteY4" fmla="*/ 621456 h 2094279"/>
              <a:gd name="connsiteX5" fmla="*/ 928291 w 2094279"/>
              <a:gd name="connsiteY5" fmla="*/ 0 h 2094279"/>
              <a:gd name="connsiteX6" fmla="*/ 1165990 w 2094279"/>
              <a:gd name="connsiteY6" fmla="*/ 0 h 2094279"/>
              <a:gd name="connsiteX7" fmla="*/ 1212337 w 2094279"/>
              <a:gd name="connsiteY7" fmla="*/ 216228 h 2094279"/>
              <a:gd name="connsiteX8" fmla="*/ 1223536 w 2094279"/>
              <a:gd name="connsiteY8" fmla="*/ 217936 h 2094279"/>
              <a:gd name="connsiteX9" fmla="*/ 1318464 w 2094279"/>
              <a:gd name="connsiteY9" fmla="*/ 246132 h 2094279"/>
              <a:gd name="connsiteX10" fmla="*/ 1467784 w 2094279"/>
              <a:gd name="connsiteY10" fmla="*/ 80866 h 2094279"/>
              <a:gd name="connsiteX11" fmla="*/ 1673637 w 2094279"/>
              <a:gd name="connsiteY11" fmla="*/ 199715 h 2094279"/>
              <a:gd name="connsiteX12" fmla="*/ 1607482 w 2094279"/>
              <a:gd name="connsiteY12" fmla="*/ 404512 h 2094279"/>
              <a:gd name="connsiteX13" fmla="*/ 1619929 w 2094279"/>
              <a:gd name="connsiteY13" fmla="*/ 413588 h 2094279"/>
              <a:gd name="connsiteX14" fmla="*/ 1686118 w 2094279"/>
              <a:gd name="connsiteY14" fmla="*/ 477262 h 2094279"/>
              <a:gd name="connsiteX15" fmla="*/ 1693219 w 2094279"/>
              <a:gd name="connsiteY15" fmla="*/ 485684 h 2094279"/>
              <a:gd name="connsiteX16" fmla="*/ 1894566 w 2094279"/>
              <a:gd name="connsiteY16" fmla="*/ 420645 h 2094279"/>
              <a:gd name="connsiteX17" fmla="*/ 2013416 w 2094279"/>
              <a:gd name="connsiteY17" fmla="*/ 626498 h 2094279"/>
              <a:gd name="connsiteX18" fmla="*/ 1863405 w 2094279"/>
              <a:gd name="connsiteY18" fmla="*/ 762034 h 2094279"/>
              <a:gd name="connsiteX19" fmla="*/ 1875544 w 2094279"/>
              <a:gd name="connsiteY19" fmla="*/ 792151 h 2094279"/>
              <a:gd name="connsiteX20" fmla="*/ 1899390 w 2094279"/>
              <a:gd name="connsiteY20" fmla="*/ 886516 h 2094279"/>
              <a:gd name="connsiteX21" fmla="*/ 2094279 w 2094279"/>
              <a:gd name="connsiteY21" fmla="*/ 928291 h 2094279"/>
              <a:gd name="connsiteX22" fmla="*/ 2094279 w 2094279"/>
              <a:gd name="connsiteY22" fmla="*/ 1165989 h 2094279"/>
              <a:gd name="connsiteX23" fmla="*/ 1911738 w 2094279"/>
              <a:gd name="connsiteY23" fmla="*/ 1205117 h 2094279"/>
              <a:gd name="connsiteX24" fmla="*/ 1904613 w 2094279"/>
              <a:gd name="connsiteY24" fmla="*/ 1251805 h 2094279"/>
              <a:gd name="connsiteX25" fmla="*/ 1886180 w 2094279"/>
              <a:gd name="connsiteY25" fmla="*/ 1325380 h 2094279"/>
              <a:gd name="connsiteX26" fmla="*/ 1878958 w 2094279"/>
              <a:gd name="connsiteY26" fmla="*/ 1346300 h 2094279"/>
              <a:gd name="connsiteX27" fmla="*/ 2013416 w 2094279"/>
              <a:gd name="connsiteY27" fmla="*/ 1467785 h 2094279"/>
              <a:gd name="connsiteX28" fmla="*/ 1894566 w 2094279"/>
              <a:gd name="connsiteY28" fmla="*/ 1673636 h 2094279"/>
              <a:gd name="connsiteX29" fmla="*/ 1729332 w 2094279"/>
              <a:gd name="connsiteY29" fmla="*/ 1620262 h 2094279"/>
              <a:gd name="connsiteX30" fmla="*/ 1708961 w 2094279"/>
              <a:gd name="connsiteY30" fmla="*/ 1648199 h 2094279"/>
              <a:gd name="connsiteX31" fmla="*/ 1645290 w 2094279"/>
              <a:gd name="connsiteY31" fmla="*/ 1714389 h 2094279"/>
              <a:gd name="connsiteX32" fmla="*/ 1621825 w 2094279"/>
              <a:gd name="connsiteY32" fmla="*/ 1734168 h 2094279"/>
              <a:gd name="connsiteX33" fmla="*/ 1673637 w 2094279"/>
              <a:gd name="connsiteY33" fmla="*/ 1894565 h 2094279"/>
              <a:gd name="connsiteX34" fmla="*/ 1467784 w 2094279"/>
              <a:gd name="connsiteY34" fmla="*/ 2013414 h 2094279"/>
              <a:gd name="connsiteX35" fmla="*/ 1358517 w 2094279"/>
              <a:gd name="connsiteY35" fmla="*/ 1892480 h 2094279"/>
              <a:gd name="connsiteX36" fmla="*/ 1330399 w 2094279"/>
              <a:gd name="connsiteY36" fmla="*/ 1903815 h 2094279"/>
              <a:gd name="connsiteX37" fmla="*/ 1199738 w 2094279"/>
              <a:gd name="connsiteY37" fmla="*/ 1936832 h 2094279"/>
              <a:gd name="connsiteX38" fmla="*/ 1165990 w 2094279"/>
              <a:gd name="connsiteY38" fmla="*/ 2094279 h 2094279"/>
              <a:gd name="connsiteX39" fmla="*/ 928291 w 2094279"/>
              <a:gd name="connsiteY39" fmla="*/ 2094279 h 2094279"/>
              <a:gd name="connsiteX40" fmla="*/ 894472 w 2094279"/>
              <a:gd name="connsiteY40" fmla="*/ 1936503 h 2094279"/>
              <a:gd name="connsiteX41" fmla="*/ 870746 w 2094279"/>
              <a:gd name="connsiteY41" fmla="*/ 1932883 h 2094279"/>
              <a:gd name="connsiteX42" fmla="*/ 735541 w 2094279"/>
              <a:gd name="connsiteY42" fmla="*/ 1892727 h 2094279"/>
              <a:gd name="connsiteX43" fmla="*/ 626497 w 2094279"/>
              <a:gd name="connsiteY43" fmla="*/ 2013414 h 2094279"/>
              <a:gd name="connsiteX44" fmla="*/ 420645 w 2094279"/>
              <a:gd name="connsiteY44" fmla="*/ 1894565 h 2094279"/>
              <a:gd name="connsiteX45" fmla="*/ 472183 w 2094279"/>
              <a:gd name="connsiteY45" fmla="*/ 1735013 h 2094279"/>
              <a:gd name="connsiteX46" fmla="*/ 371751 w 2094279"/>
              <a:gd name="connsiteY46" fmla="*/ 1632153 h 2094279"/>
              <a:gd name="connsiteX47" fmla="*/ 363774 w 2094279"/>
              <a:gd name="connsiteY47" fmla="*/ 1620641 h 2094279"/>
              <a:gd name="connsiteX48" fmla="*/ 199717 w 2094279"/>
              <a:gd name="connsiteY48" fmla="*/ 1673636 h 2094279"/>
              <a:gd name="connsiteX49" fmla="*/ 80867 w 2094279"/>
              <a:gd name="connsiteY49" fmla="*/ 1467785 h 2094279"/>
              <a:gd name="connsiteX50" fmla="*/ 215420 w 2094279"/>
              <a:gd name="connsiteY50" fmla="*/ 1346213 h 2094279"/>
              <a:gd name="connsiteX51" fmla="*/ 202203 w 2094279"/>
              <a:gd name="connsiteY51" fmla="*/ 1304612 h 2094279"/>
              <a:gd name="connsiteX52" fmla="*/ 182180 w 2094279"/>
              <a:gd name="connsiteY52" fmla="*/ 1205040 h 2094279"/>
              <a:gd name="connsiteX53" fmla="*/ 0 w 2094279"/>
              <a:gd name="connsiteY53" fmla="*/ 1165989 h 2094279"/>
              <a:gd name="connsiteX54" fmla="*/ 0 w 2094279"/>
              <a:gd name="connsiteY54" fmla="*/ 928291 h 2094279"/>
              <a:gd name="connsiteX55" fmla="*/ 193080 w 2094279"/>
              <a:gd name="connsiteY55" fmla="*/ 886904 h 2094279"/>
              <a:gd name="connsiteX56" fmla="*/ 202203 w 2094279"/>
              <a:gd name="connsiteY56" fmla="*/ 846208 h 2094279"/>
              <a:gd name="connsiteX57" fmla="*/ 231323 w 2094279"/>
              <a:gd name="connsiteY57" fmla="*/ 762436 h 2094279"/>
              <a:gd name="connsiteX58" fmla="*/ 80867 w 2094279"/>
              <a:gd name="connsiteY58" fmla="*/ 626498 h 2094279"/>
              <a:gd name="connsiteX59" fmla="*/ 199717 w 2094279"/>
              <a:gd name="connsiteY59" fmla="*/ 420645 h 2094279"/>
              <a:gd name="connsiteX60" fmla="*/ 402631 w 2094279"/>
              <a:gd name="connsiteY60" fmla="*/ 486189 h 2094279"/>
              <a:gd name="connsiteX61" fmla="*/ 447078 w 2094279"/>
              <a:gd name="connsiteY61" fmla="*/ 438229 h 2094279"/>
              <a:gd name="connsiteX62" fmla="*/ 487077 w 2094279"/>
              <a:gd name="connsiteY62" fmla="*/ 405374 h 2094279"/>
              <a:gd name="connsiteX63" fmla="*/ 420645 w 2094279"/>
              <a:gd name="connsiteY63" fmla="*/ 199715 h 2094279"/>
              <a:gd name="connsiteX64" fmla="*/ 626497 w 2094279"/>
              <a:gd name="connsiteY64" fmla="*/ 80866 h 2094279"/>
              <a:gd name="connsiteX65" fmla="*/ 774618 w 2094279"/>
              <a:gd name="connsiteY65" fmla="*/ 244806 h 2094279"/>
              <a:gd name="connsiteX66" fmla="*/ 870746 w 2094279"/>
              <a:gd name="connsiteY66" fmla="*/ 217936 h 2094279"/>
              <a:gd name="connsiteX67" fmla="*/ 881943 w 2094279"/>
              <a:gd name="connsiteY67" fmla="*/ 216228 h 209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094279" h="2094279">
                <a:moveTo>
                  <a:pt x="1042841" y="621456"/>
                </a:moveTo>
                <a:cubicBezTo>
                  <a:pt x="807743" y="621456"/>
                  <a:pt x="617158" y="812041"/>
                  <a:pt x="617158" y="1047139"/>
                </a:cubicBezTo>
                <a:cubicBezTo>
                  <a:pt x="617158" y="1282237"/>
                  <a:pt x="807743" y="1472822"/>
                  <a:pt x="1042841" y="1472822"/>
                </a:cubicBezTo>
                <a:cubicBezTo>
                  <a:pt x="1277939" y="1472822"/>
                  <a:pt x="1468524" y="1282237"/>
                  <a:pt x="1468524" y="1047139"/>
                </a:cubicBezTo>
                <a:cubicBezTo>
                  <a:pt x="1468524" y="812041"/>
                  <a:pt x="1277939" y="621456"/>
                  <a:pt x="1042841" y="621456"/>
                </a:cubicBezTo>
                <a:close/>
                <a:moveTo>
                  <a:pt x="928291" y="0"/>
                </a:moveTo>
                <a:lnTo>
                  <a:pt x="1165990" y="0"/>
                </a:lnTo>
                <a:lnTo>
                  <a:pt x="1212337" y="216228"/>
                </a:lnTo>
                <a:lnTo>
                  <a:pt x="1223536" y="217936"/>
                </a:lnTo>
                <a:lnTo>
                  <a:pt x="1318464" y="246132"/>
                </a:lnTo>
                <a:lnTo>
                  <a:pt x="1467784" y="80866"/>
                </a:lnTo>
                <a:lnTo>
                  <a:pt x="1673637" y="199715"/>
                </a:lnTo>
                <a:lnTo>
                  <a:pt x="1607482" y="404512"/>
                </a:lnTo>
                <a:lnTo>
                  <a:pt x="1619929" y="413588"/>
                </a:lnTo>
                <a:cubicBezTo>
                  <a:pt x="1643088" y="433650"/>
                  <a:pt x="1665184" y="454905"/>
                  <a:pt x="1686118" y="477262"/>
                </a:cubicBezTo>
                <a:lnTo>
                  <a:pt x="1693219" y="485684"/>
                </a:lnTo>
                <a:lnTo>
                  <a:pt x="1894566" y="420645"/>
                </a:lnTo>
                <a:lnTo>
                  <a:pt x="2013416" y="626498"/>
                </a:lnTo>
                <a:lnTo>
                  <a:pt x="1863405" y="762034"/>
                </a:lnTo>
                <a:lnTo>
                  <a:pt x="1875544" y="792151"/>
                </a:lnTo>
                <a:lnTo>
                  <a:pt x="1899390" y="886516"/>
                </a:lnTo>
                <a:lnTo>
                  <a:pt x="2094279" y="928291"/>
                </a:lnTo>
                <a:lnTo>
                  <a:pt x="2094279" y="1165989"/>
                </a:lnTo>
                <a:lnTo>
                  <a:pt x="1911738" y="1205117"/>
                </a:lnTo>
                <a:lnTo>
                  <a:pt x="1904613" y="1251805"/>
                </a:lnTo>
                <a:cubicBezTo>
                  <a:pt x="1899513" y="1276732"/>
                  <a:pt x="1893352" y="1301274"/>
                  <a:pt x="1886180" y="1325380"/>
                </a:cubicBezTo>
                <a:lnTo>
                  <a:pt x="1878958" y="1346300"/>
                </a:lnTo>
                <a:lnTo>
                  <a:pt x="2013416" y="1467785"/>
                </a:lnTo>
                <a:lnTo>
                  <a:pt x="1894566" y="1673636"/>
                </a:lnTo>
                <a:lnTo>
                  <a:pt x="1729332" y="1620262"/>
                </a:lnTo>
                <a:lnTo>
                  <a:pt x="1708961" y="1648199"/>
                </a:lnTo>
                <a:cubicBezTo>
                  <a:pt x="1688901" y="1671358"/>
                  <a:pt x="1667646" y="1693454"/>
                  <a:pt x="1645290" y="1714389"/>
                </a:cubicBezTo>
                <a:lnTo>
                  <a:pt x="1621825" y="1734168"/>
                </a:lnTo>
                <a:lnTo>
                  <a:pt x="1673637" y="1894565"/>
                </a:lnTo>
                <a:lnTo>
                  <a:pt x="1467784" y="2013414"/>
                </a:lnTo>
                <a:lnTo>
                  <a:pt x="1358517" y="1892480"/>
                </a:lnTo>
                <a:lnTo>
                  <a:pt x="1330399" y="1903815"/>
                </a:lnTo>
                <a:lnTo>
                  <a:pt x="1199738" y="1936832"/>
                </a:lnTo>
                <a:lnTo>
                  <a:pt x="1165990" y="2094279"/>
                </a:lnTo>
                <a:lnTo>
                  <a:pt x="928291" y="2094279"/>
                </a:lnTo>
                <a:lnTo>
                  <a:pt x="894472" y="1936503"/>
                </a:lnTo>
                <a:lnTo>
                  <a:pt x="870746" y="1932883"/>
                </a:lnTo>
                <a:lnTo>
                  <a:pt x="735541" y="1892727"/>
                </a:lnTo>
                <a:lnTo>
                  <a:pt x="626497" y="2013414"/>
                </a:lnTo>
                <a:lnTo>
                  <a:pt x="420645" y="1894565"/>
                </a:lnTo>
                <a:lnTo>
                  <a:pt x="472183" y="1735013"/>
                </a:lnTo>
                <a:lnTo>
                  <a:pt x="371751" y="1632153"/>
                </a:lnTo>
                <a:lnTo>
                  <a:pt x="363774" y="1620641"/>
                </a:lnTo>
                <a:lnTo>
                  <a:pt x="199717" y="1673636"/>
                </a:lnTo>
                <a:lnTo>
                  <a:pt x="80867" y="1467785"/>
                </a:lnTo>
                <a:lnTo>
                  <a:pt x="215420" y="1346213"/>
                </a:lnTo>
                <a:lnTo>
                  <a:pt x="202203" y="1304612"/>
                </a:lnTo>
                <a:lnTo>
                  <a:pt x="182180" y="1205040"/>
                </a:lnTo>
                <a:lnTo>
                  <a:pt x="0" y="1165989"/>
                </a:lnTo>
                <a:lnTo>
                  <a:pt x="0" y="928291"/>
                </a:lnTo>
                <a:lnTo>
                  <a:pt x="193080" y="886904"/>
                </a:lnTo>
                <a:lnTo>
                  <a:pt x="202203" y="846208"/>
                </a:lnTo>
                <a:lnTo>
                  <a:pt x="231323" y="762436"/>
                </a:lnTo>
                <a:lnTo>
                  <a:pt x="80867" y="626498"/>
                </a:lnTo>
                <a:lnTo>
                  <a:pt x="199717" y="420645"/>
                </a:lnTo>
                <a:lnTo>
                  <a:pt x="402631" y="486189"/>
                </a:lnTo>
                <a:lnTo>
                  <a:pt x="447078" y="438229"/>
                </a:lnTo>
                <a:lnTo>
                  <a:pt x="487077" y="405374"/>
                </a:lnTo>
                <a:lnTo>
                  <a:pt x="420645" y="199715"/>
                </a:lnTo>
                <a:lnTo>
                  <a:pt x="626497" y="80866"/>
                </a:lnTo>
                <a:lnTo>
                  <a:pt x="774618" y="244806"/>
                </a:lnTo>
                <a:lnTo>
                  <a:pt x="870746" y="217936"/>
                </a:lnTo>
                <a:lnTo>
                  <a:pt x="881943" y="216228"/>
                </a:lnTo>
                <a:close/>
              </a:path>
            </a:pathLst>
          </a:custGeom>
          <a:solidFill>
            <a:schemeClr val="accent4"/>
          </a:solidFill>
          <a:ln w="12700">
            <a:gradFill>
              <a:gsLst>
                <a:gs pos="0">
                  <a:srgbClr val="F3F3F3"/>
                </a:gs>
                <a:gs pos="100000">
                  <a:schemeClr val="bg1">
                    <a:lumMod val="85000"/>
                  </a:schemeClr>
                </a:gs>
              </a:gsLst>
              <a:lin ang="5400000" scaled="1"/>
            </a:gradFill>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chemeClr val="accent4">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91416" tIns="45708" rIns="91416" bIns="45708" rtlCol="0" anchor="ctr">
            <a:noAutofit/>
          </a:bodyPr>
          <a:lstStyle/>
          <a:p>
            <a:pPr algn="ctr">
              <a:defRPr/>
            </a:pPr>
            <a:endParaRPr lang="zh-CN" altLang="en-US" sz="3200" dirty="0">
              <a:solidFill>
                <a:schemeClr val="tx1"/>
              </a:solidFill>
              <a:latin typeface="Calibri" panose="020F0502020204030204"/>
              <a:ea typeface="宋体" panose="02010600030101010101" pitchFamily="2" charset="-122"/>
            </a:endParaRPr>
          </a:p>
        </p:txBody>
      </p:sp>
      <p:sp>
        <p:nvSpPr>
          <p:cNvPr id="51" name="文本框 39"/>
          <p:cNvSpPr txBox="1"/>
          <p:nvPr/>
        </p:nvSpPr>
        <p:spPr>
          <a:xfrm>
            <a:off x="6010306" y="4038442"/>
            <a:ext cx="999857" cy="584623"/>
          </a:xfrm>
          <a:prstGeom prst="rect">
            <a:avLst/>
          </a:prstGeom>
          <a:noFill/>
        </p:spPr>
        <p:txBody>
          <a:bodyPr wrap="square" lIns="91416" tIns="45708" rIns="91416" bIns="45708" rtlCol="0">
            <a:spAutoFit/>
          </a:bodyPr>
          <a:lstStyle/>
          <a:p>
            <a:pPr algn="ctr">
              <a:defRPr/>
            </a:pPr>
            <a:r>
              <a:rPr lang="en-US" altLang="zh-CN" sz="3200" dirty="0">
                <a:solidFill>
                  <a:schemeClr val="bg1"/>
                </a:solidFill>
                <a:latin typeface="Impact" panose="020B0806030902050204" pitchFamily="34" charset="0"/>
                <a:ea typeface="宋体" panose="02010600030101010101" pitchFamily="2" charset="-122"/>
              </a:rPr>
              <a:t>04</a:t>
            </a:r>
            <a:endParaRPr lang="zh-CN" altLang="en-US" sz="3200" dirty="0">
              <a:solidFill>
                <a:schemeClr val="bg1"/>
              </a:solidFill>
              <a:latin typeface="Impact" panose="020B0806030902050204" pitchFamily="34" charset="0"/>
              <a:ea typeface="宋体" panose="02010600030101010101" pitchFamily="2" charset="-122"/>
            </a:endParaRPr>
          </a:p>
        </p:txBody>
      </p:sp>
      <p:grpSp>
        <p:nvGrpSpPr>
          <p:cNvPr id="52" name="组合 53"/>
          <p:cNvGrpSpPr/>
          <p:nvPr/>
        </p:nvGrpSpPr>
        <p:grpSpPr>
          <a:xfrm flipH="1" flipV="1">
            <a:off x="1795493" y="2136840"/>
            <a:ext cx="2684215" cy="333279"/>
            <a:chOff x="5272248" y="4626108"/>
            <a:chExt cx="2684915" cy="333365"/>
          </a:xfrm>
          <a:effectLst>
            <a:outerShdw blurRad="76200" dist="25400" dir="2700000" algn="tl" rotWithShape="0">
              <a:prstClr val="black">
                <a:alpha val="30000"/>
              </a:prstClr>
            </a:outerShdw>
          </a:effectLst>
        </p:grpSpPr>
        <p:sp>
          <p:nvSpPr>
            <p:cNvPr id="53" name="椭圆 56"/>
            <p:cNvSpPr/>
            <p:nvPr/>
          </p:nvSpPr>
          <p:spPr>
            <a:xfrm>
              <a:off x="5272248" y="46261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任意多边形 57"/>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9" name="Rectangle 40"/>
          <p:cNvSpPr>
            <a:spLocks noChangeArrowheads="1"/>
          </p:cNvSpPr>
          <p:nvPr/>
        </p:nvSpPr>
        <p:spPr bwMode="auto">
          <a:xfrm>
            <a:off x="3703993" y="2056563"/>
            <a:ext cx="206875" cy="16718"/>
          </a:xfrm>
          <a:prstGeom prst="rect">
            <a:avLst/>
          </a:prstGeom>
          <a:solidFill>
            <a:schemeClr val="tx1">
              <a:lumMod val="50000"/>
              <a:lumOff val="50000"/>
              <a:alpha val="4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grpSp>
        <p:nvGrpSpPr>
          <p:cNvPr id="94" name="Group 93"/>
          <p:cNvGrpSpPr/>
          <p:nvPr/>
        </p:nvGrpSpPr>
        <p:grpSpPr>
          <a:xfrm>
            <a:off x="3589481" y="1697146"/>
            <a:ext cx="435481" cy="356075"/>
            <a:chOff x="2691620" y="1272520"/>
            <a:chExt cx="326696" cy="267126"/>
          </a:xfrm>
          <a:solidFill>
            <a:schemeClr val="accent1"/>
          </a:solidFill>
        </p:grpSpPr>
        <p:sp>
          <p:nvSpPr>
            <p:cNvPr id="57" name="Freeform 37"/>
            <p:cNvSpPr>
              <a:spLocks noEditPoints="1"/>
            </p:cNvSpPr>
            <p:nvPr/>
          </p:nvSpPr>
          <p:spPr bwMode="auto">
            <a:xfrm>
              <a:off x="2691620" y="1272520"/>
              <a:ext cx="326696" cy="233579"/>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sp>
          <p:nvSpPr>
            <p:cNvPr id="58" name="Rectangle 38"/>
            <p:cNvSpPr>
              <a:spLocks noChangeArrowheads="1"/>
            </p:cNvSpPr>
            <p:nvPr/>
          </p:nvSpPr>
          <p:spPr bwMode="auto">
            <a:xfrm>
              <a:off x="2815464" y="1509233"/>
              <a:ext cx="79009" cy="30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sp>
          <p:nvSpPr>
            <p:cNvPr id="60" name="Freeform 42"/>
            <p:cNvSpPr/>
            <p:nvPr/>
          </p:nvSpPr>
          <p:spPr bwMode="auto">
            <a:xfrm>
              <a:off x="2726735" y="1317354"/>
              <a:ext cx="241730" cy="125412"/>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grpSp>
      <p:grpSp>
        <p:nvGrpSpPr>
          <p:cNvPr id="61" name="组合 59"/>
          <p:cNvGrpSpPr/>
          <p:nvPr/>
        </p:nvGrpSpPr>
        <p:grpSpPr>
          <a:xfrm flipH="1">
            <a:off x="1722387" y="4510945"/>
            <a:ext cx="3376046" cy="528877"/>
            <a:chOff x="4580237" y="4436808"/>
            <a:chExt cx="3376925" cy="529015"/>
          </a:xfrm>
          <a:effectLst>
            <a:outerShdw blurRad="76200" dist="25400" dir="2700000" algn="tl" rotWithShape="0">
              <a:prstClr val="black">
                <a:alpha val="30000"/>
              </a:prstClr>
            </a:outerShdw>
          </a:effectLst>
        </p:grpSpPr>
        <p:sp>
          <p:nvSpPr>
            <p:cNvPr id="62" name="椭圆 62"/>
            <p:cNvSpPr/>
            <p:nvPr/>
          </p:nvSpPr>
          <p:spPr>
            <a:xfrm>
              <a:off x="4580237" y="44368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任意多边形 63"/>
            <p:cNvSpPr/>
            <p:nvPr/>
          </p:nvSpPr>
          <p:spPr>
            <a:xfrm>
              <a:off x="4630577" y="4477319"/>
              <a:ext cx="3326585" cy="4885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 name="connsiteX0-7" fmla="*/ 325514 w 3141285"/>
                <a:gd name="connsiteY0-8" fmla="*/ 0 h 649982"/>
                <a:gd name="connsiteX1-9" fmla="*/ 0 w 3141285"/>
                <a:gd name="connsiteY1-10" fmla="*/ 649982 h 649982"/>
                <a:gd name="connsiteX2-11" fmla="*/ 3141285 w 3141285"/>
                <a:gd name="connsiteY2-12" fmla="*/ 638628 h 649982"/>
                <a:gd name="connsiteX0-13" fmla="*/ 0 w 3572787"/>
                <a:gd name="connsiteY0-14" fmla="*/ 0 h 1149622"/>
                <a:gd name="connsiteX1-15" fmla="*/ 431502 w 3572787"/>
                <a:gd name="connsiteY1-16" fmla="*/ 1149622 h 1149622"/>
                <a:gd name="connsiteX2-17" fmla="*/ 3572787 w 3572787"/>
                <a:gd name="connsiteY2-18" fmla="*/ 1138268 h 1149622"/>
                <a:gd name="connsiteX0-19" fmla="*/ 0 w 3572787"/>
                <a:gd name="connsiteY0-20" fmla="*/ 0 h 1164763"/>
                <a:gd name="connsiteX1-21" fmla="*/ 376942 w 3572787"/>
                <a:gd name="connsiteY1-22" fmla="*/ 1164763 h 1164763"/>
                <a:gd name="connsiteX2-23" fmla="*/ 3572787 w 3572787"/>
                <a:gd name="connsiteY2-24" fmla="*/ 1138268 h 1164763"/>
                <a:gd name="connsiteX0-25" fmla="*/ 0 w 3572787"/>
                <a:gd name="connsiteY0-26" fmla="*/ 0 h 1164763"/>
                <a:gd name="connsiteX1-27" fmla="*/ 561081 w 3572787"/>
                <a:gd name="connsiteY1-28" fmla="*/ 1164763 h 1164763"/>
                <a:gd name="connsiteX2-29" fmla="*/ 3572787 w 3572787"/>
                <a:gd name="connsiteY2-30" fmla="*/ 1138268 h 1164763"/>
              </a:gdLst>
              <a:ahLst/>
              <a:cxnLst>
                <a:cxn ang="0">
                  <a:pos x="connsiteX0-1" y="connsiteY0-2"/>
                </a:cxn>
                <a:cxn ang="0">
                  <a:pos x="connsiteX1-3" y="connsiteY1-4"/>
                </a:cxn>
                <a:cxn ang="0">
                  <a:pos x="connsiteX2-5" y="connsiteY2-6"/>
                </a:cxn>
              </a:cxnLst>
              <a:rect l="l" t="t" r="r" b="b"/>
              <a:pathLst>
                <a:path w="3572787" h="1164763">
                  <a:moveTo>
                    <a:pt x="0" y="0"/>
                  </a:moveTo>
                  <a:lnTo>
                    <a:pt x="561081" y="1164763"/>
                  </a:lnTo>
                  <a:lnTo>
                    <a:pt x="3572787" y="113826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8" name="Freeform 53"/>
          <p:cNvSpPr>
            <a:spLocks noEditPoints="1"/>
          </p:cNvSpPr>
          <p:nvPr/>
        </p:nvSpPr>
        <p:spPr bwMode="auto">
          <a:xfrm>
            <a:off x="3473590" y="4591384"/>
            <a:ext cx="405772" cy="405772"/>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accent2">
              <a:alpha val="40000"/>
            </a:schemeClr>
          </a:solidFill>
          <a:ln>
            <a:noFill/>
          </a:ln>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grpSp>
        <p:nvGrpSpPr>
          <p:cNvPr id="79" name="组合 41"/>
          <p:cNvGrpSpPr/>
          <p:nvPr/>
        </p:nvGrpSpPr>
        <p:grpSpPr>
          <a:xfrm flipV="1">
            <a:off x="7271580" y="2892575"/>
            <a:ext cx="2684215" cy="333279"/>
            <a:chOff x="5272248" y="4626108"/>
            <a:chExt cx="2684915" cy="333365"/>
          </a:xfrm>
          <a:effectLst>
            <a:outerShdw blurRad="76200" dist="25400" dir="2700000" algn="tl" rotWithShape="0">
              <a:prstClr val="black">
                <a:alpha val="30000"/>
              </a:prstClr>
            </a:outerShdw>
          </a:effectLst>
        </p:grpSpPr>
        <p:sp>
          <p:nvSpPr>
            <p:cNvPr id="80" name="椭圆 44"/>
            <p:cNvSpPr/>
            <p:nvPr/>
          </p:nvSpPr>
          <p:spPr>
            <a:xfrm>
              <a:off x="5272248" y="46261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任意多边形 45"/>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3" name="Group 92"/>
          <p:cNvGrpSpPr/>
          <p:nvPr/>
        </p:nvGrpSpPr>
        <p:grpSpPr>
          <a:xfrm>
            <a:off x="7614211" y="2501795"/>
            <a:ext cx="513261" cy="317764"/>
            <a:chOff x="5616373" y="1557898"/>
            <a:chExt cx="385046" cy="238385"/>
          </a:xfrm>
          <a:solidFill>
            <a:schemeClr val="accent3"/>
          </a:solidFill>
        </p:grpSpPr>
        <p:sp>
          <p:nvSpPr>
            <p:cNvPr id="84" name="Freeform 47"/>
            <p:cNvSpPr/>
            <p:nvPr/>
          </p:nvSpPr>
          <p:spPr bwMode="auto">
            <a:xfrm>
              <a:off x="5712246" y="1557898"/>
              <a:ext cx="193300" cy="238385"/>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sp>
          <p:nvSpPr>
            <p:cNvPr id="85" name="Freeform 48"/>
            <p:cNvSpPr/>
            <p:nvPr/>
          </p:nvSpPr>
          <p:spPr bwMode="auto">
            <a:xfrm>
              <a:off x="5616373" y="1601947"/>
              <a:ext cx="123080" cy="194336"/>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sp>
          <p:nvSpPr>
            <p:cNvPr id="86" name="Freeform 49"/>
            <p:cNvSpPr/>
            <p:nvPr/>
          </p:nvSpPr>
          <p:spPr bwMode="auto">
            <a:xfrm>
              <a:off x="5878598" y="1601947"/>
              <a:ext cx="122821" cy="194336"/>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grpSp>
      <p:grpSp>
        <p:nvGrpSpPr>
          <p:cNvPr id="87" name="组合 47"/>
          <p:cNvGrpSpPr/>
          <p:nvPr/>
        </p:nvGrpSpPr>
        <p:grpSpPr>
          <a:xfrm>
            <a:off x="7843679" y="4854277"/>
            <a:ext cx="2684215" cy="333279"/>
            <a:chOff x="5272248" y="4626108"/>
            <a:chExt cx="2684915" cy="333365"/>
          </a:xfrm>
          <a:effectLst>
            <a:outerShdw blurRad="76200" dist="25400" dir="2700000" algn="tl" rotWithShape="0">
              <a:prstClr val="black">
                <a:alpha val="30000"/>
              </a:prstClr>
            </a:outerShdw>
          </a:effectLst>
        </p:grpSpPr>
        <p:sp>
          <p:nvSpPr>
            <p:cNvPr id="88" name="椭圆 50"/>
            <p:cNvSpPr/>
            <p:nvPr/>
          </p:nvSpPr>
          <p:spPr>
            <a:xfrm>
              <a:off x="5272248" y="46261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任意多边形 51"/>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2" name="Freeform 57"/>
          <p:cNvSpPr>
            <a:spLocks noEditPoints="1"/>
          </p:cNvSpPr>
          <p:nvPr/>
        </p:nvSpPr>
        <p:spPr bwMode="auto">
          <a:xfrm>
            <a:off x="8349512" y="4794360"/>
            <a:ext cx="358521" cy="359212"/>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accent4">
              <a:alpha val="40000"/>
            </a:schemeClr>
          </a:solidFill>
          <a:ln>
            <a:noFill/>
          </a:ln>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grpSp>
        <p:nvGrpSpPr>
          <p:cNvPr id="95" name="组合 25"/>
          <p:cNvGrpSpPr/>
          <p:nvPr/>
        </p:nvGrpSpPr>
        <p:grpSpPr>
          <a:xfrm>
            <a:off x="8127471" y="2413264"/>
            <a:ext cx="3486502" cy="1058300"/>
            <a:chOff x="503238" y="2770637"/>
            <a:chExt cx="3204356" cy="793932"/>
          </a:xfrm>
        </p:grpSpPr>
        <p:sp>
          <p:nvSpPr>
            <p:cNvPr id="96" name="矩形 26"/>
            <p:cNvSpPr/>
            <p:nvPr/>
          </p:nvSpPr>
          <p:spPr>
            <a:xfrm>
              <a:off x="503238" y="3144441"/>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p>
          </p:txBody>
        </p:sp>
        <p:sp>
          <p:nvSpPr>
            <p:cNvPr id="97" name="矩形 27"/>
            <p:cNvSpPr/>
            <p:nvPr/>
          </p:nvSpPr>
          <p:spPr>
            <a:xfrm>
              <a:off x="540867" y="2770637"/>
              <a:ext cx="1486834"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8" name="组合 25"/>
          <p:cNvGrpSpPr/>
          <p:nvPr/>
        </p:nvGrpSpPr>
        <p:grpSpPr>
          <a:xfrm>
            <a:off x="8703910" y="4749456"/>
            <a:ext cx="3486502" cy="1058300"/>
            <a:chOff x="503238" y="2770637"/>
            <a:chExt cx="3204356" cy="793932"/>
          </a:xfrm>
        </p:grpSpPr>
        <p:sp>
          <p:nvSpPr>
            <p:cNvPr id="99" name="矩形 26"/>
            <p:cNvSpPr/>
            <p:nvPr/>
          </p:nvSpPr>
          <p:spPr>
            <a:xfrm>
              <a:off x="503238" y="3144441"/>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p>
          </p:txBody>
        </p:sp>
        <p:sp>
          <p:nvSpPr>
            <p:cNvPr id="100" name="矩形 27"/>
            <p:cNvSpPr/>
            <p:nvPr/>
          </p:nvSpPr>
          <p:spPr>
            <a:xfrm>
              <a:off x="540867" y="2770637"/>
              <a:ext cx="1486834"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1" name="组合 25"/>
          <p:cNvGrpSpPr/>
          <p:nvPr/>
        </p:nvGrpSpPr>
        <p:grpSpPr>
          <a:xfrm>
            <a:off x="509455" y="4546309"/>
            <a:ext cx="3148780" cy="1086557"/>
            <a:chOff x="-523652" y="2770637"/>
            <a:chExt cx="2893963" cy="815130"/>
          </a:xfrm>
        </p:grpSpPr>
        <p:sp>
          <p:nvSpPr>
            <p:cNvPr id="102" name="矩形 26"/>
            <p:cNvSpPr/>
            <p:nvPr/>
          </p:nvSpPr>
          <p:spPr>
            <a:xfrm>
              <a:off x="-523652" y="3165639"/>
              <a:ext cx="2893963" cy="420128"/>
            </a:xfrm>
            <a:prstGeom prst="rect">
              <a:avLst/>
            </a:prstGeom>
          </p:spPr>
          <p:txBody>
            <a:bodyPr wrap="square">
              <a:spAutoFit/>
            </a:bodyPr>
            <a:lstStyle/>
            <a:p>
              <a:pPr algn="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p>
          </p:txBody>
        </p:sp>
        <p:sp>
          <p:nvSpPr>
            <p:cNvPr id="103" name="矩形 27"/>
            <p:cNvSpPr/>
            <p:nvPr/>
          </p:nvSpPr>
          <p:spPr>
            <a:xfrm>
              <a:off x="540867" y="2770637"/>
              <a:ext cx="1486834"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4" name="组合 25"/>
          <p:cNvGrpSpPr/>
          <p:nvPr/>
        </p:nvGrpSpPr>
        <p:grpSpPr>
          <a:xfrm>
            <a:off x="611029" y="1600676"/>
            <a:ext cx="2945634" cy="1086557"/>
            <a:chOff x="-523652" y="2770637"/>
            <a:chExt cx="2707256" cy="815130"/>
          </a:xfrm>
        </p:grpSpPr>
        <p:sp>
          <p:nvSpPr>
            <p:cNvPr id="105" name="矩形 26"/>
            <p:cNvSpPr/>
            <p:nvPr/>
          </p:nvSpPr>
          <p:spPr>
            <a:xfrm>
              <a:off x="-523652" y="3165639"/>
              <a:ext cx="2707256" cy="420128"/>
            </a:xfrm>
            <a:prstGeom prst="rect">
              <a:avLst/>
            </a:prstGeom>
          </p:spPr>
          <p:txBody>
            <a:bodyPr wrap="square">
              <a:spAutoFit/>
            </a:bodyPr>
            <a:lstStyle/>
            <a:p>
              <a:pPr algn="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p>
          </p:txBody>
        </p:sp>
        <p:sp>
          <p:nvSpPr>
            <p:cNvPr id="106" name="矩形 27"/>
            <p:cNvSpPr/>
            <p:nvPr/>
          </p:nvSpPr>
          <p:spPr>
            <a:xfrm>
              <a:off x="540868" y="2770637"/>
              <a:ext cx="1486833"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anim calcmode="lin" valueType="num">
                                      <p:cBhvr>
                                        <p:cTn id="20" dur="1000" fill="hold"/>
                                        <p:tgtEl>
                                          <p:spTgt spid="48"/>
                                        </p:tgtEl>
                                        <p:attrNameLst>
                                          <p:attrName>ppt_x</p:attrName>
                                        </p:attrNameLst>
                                      </p:cBhvr>
                                      <p:tavLst>
                                        <p:tav tm="0">
                                          <p:val>
                                            <p:strVal val="#ppt_x"/>
                                          </p:val>
                                        </p:tav>
                                        <p:tav tm="100000">
                                          <p:val>
                                            <p:strVal val="#ppt_x"/>
                                          </p:val>
                                        </p:tav>
                                      </p:tavLst>
                                    </p:anim>
                                    <p:anim calcmode="lin" valueType="num">
                                      <p:cBhvr>
                                        <p:cTn id="21" dur="1000" fill="hold"/>
                                        <p:tgtEl>
                                          <p:spTgt spid="4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anim calcmode="lin" valueType="num">
                                      <p:cBhvr>
                                        <p:cTn id="26" dur="1000" fill="hold"/>
                                        <p:tgtEl>
                                          <p:spTgt spid="50"/>
                                        </p:tgtEl>
                                        <p:attrNameLst>
                                          <p:attrName>ppt_x</p:attrName>
                                        </p:attrNameLst>
                                      </p:cBhvr>
                                      <p:tavLst>
                                        <p:tav tm="0">
                                          <p:val>
                                            <p:strVal val="#ppt_x"/>
                                          </p:val>
                                        </p:tav>
                                        <p:tav tm="100000">
                                          <p:val>
                                            <p:strVal val="#ppt_x"/>
                                          </p:val>
                                        </p:tav>
                                      </p:tavLst>
                                    </p:anim>
                                    <p:anim calcmode="lin" valueType="num">
                                      <p:cBhvr>
                                        <p:cTn id="27" dur="1000" fill="hold"/>
                                        <p:tgtEl>
                                          <p:spTgt spid="5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1000"/>
                                        <p:tgtEl>
                                          <p:spTgt spid="47"/>
                                        </p:tgtEl>
                                      </p:cBhvr>
                                    </p:animEffect>
                                    <p:anim calcmode="lin" valueType="num">
                                      <p:cBhvr>
                                        <p:cTn id="37" dur="1000" fill="hold"/>
                                        <p:tgtEl>
                                          <p:spTgt spid="47"/>
                                        </p:tgtEl>
                                        <p:attrNameLst>
                                          <p:attrName>ppt_x</p:attrName>
                                        </p:attrNameLst>
                                      </p:cBhvr>
                                      <p:tavLst>
                                        <p:tav tm="0">
                                          <p:val>
                                            <p:strVal val="#ppt_x"/>
                                          </p:val>
                                        </p:tav>
                                        <p:tav tm="100000">
                                          <p:val>
                                            <p:strVal val="#ppt_x"/>
                                          </p:val>
                                        </p:tav>
                                      </p:tavLst>
                                    </p:anim>
                                    <p:anim calcmode="lin" valueType="num">
                                      <p:cBhvr>
                                        <p:cTn id="38" dur="1000" fill="hold"/>
                                        <p:tgtEl>
                                          <p:spTgt spid="4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1000" fill="hold"/>
                                        <p:tgtEl>
                                          <p:spTgt spid="4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1000"/>
                                        <p:tgtEl>
                                          <p:spTgt spid="51"/>
                                        </p:tgtEl>
                                      </p:cBhvr>
                                    </p:animEffect>
                                    <p:anim calcmode="lin" valueType="num">
                                      <p:cBhvr>
                                        <p:cTn id="47" dur="1000" fill="hold"/>
                                        <p:tgtEl>
                                          <p:spTgt spid="51"/>
                                        </p:tgtEl>
                                        <p:attrNameLst>
                                          <p:attrName>ppt_x</p:attrName>
                                        </p:attrNameLst>
                                      </p:cBhvr>
                                      <p:tavLst>
                                        <p:tav tm="0">
                                          <p:val>
                                            <p:strVal val="#ppt_x"/>
                                          </p:val>
                                        </p:tav>
                                        <p:tav tm="100000">
                                          <p:val>
                                            <p:strVal val="#ppt_x"/>
                                          </p:val>
                                        </p:tav>
                                      </p:tavLst>
                                    </p:anim>
                                    <p:anim calcmode="lin" valueType="num">
                                      <p:cBhvr>
                                        <p:cTn id="48" dur="1000" fill="hold"/>
                                        <p:tgtEl>
                                          <p:spTgt spid="51"/>
                                        </p:tgtEl>
                                        <p:attrNameLst>
                                          <p:attrName>ppt_y</p:attrName>
                                        </p:attrNameLst>
                                      </p:cBhvr>
                                      <p:tavLst>
                                        <p:tav tm="0">
                                          <p:val>
                                            <p:strVal val="#ppt_y+.1"/>
                                          </p:val>
                                        </p:tav>
                                        <p:tav tm="100000">
                                          <p:val>
                                            <p:strVal val="#ppt_y"/>
                                          </p:val>
                                        </p:tav>
                                      </p:tavLst>
                                    </p:anim>
                                  </p:childTnLst>
                                </p:cTn>
                              </p:par>
                              <p:par>
                                <p:cTn id="49" presetID="10"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2000"/>
                                        <p:tgtEl>
                                          <p:spTgt spid="52"/>
                                        </p:tgtEl>
                                      </p:cBhvr>
                                    </p:animEffect>
                                  </p:childTnLst>
                                </p:cTn>
                              </p:par>
                              <p:par>
                                <p:cTn id="52" presetID="10" presetClass="entr" presetSubtype="0"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2000"/>
                                        <p:tgtEl>
                                          <p:spTgt spid="79"/>
                                        </p:tgtEl>
                                      </p:cBhvr>
                                    </p:animEffect>
                                  </p:childTnLst>
                                </p:cTn>
                              </p:par>
                              <p:par>
                                <p:cTn id="55" presetID="10" presetClass="entr" presetSubtype="0"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2000"/>
                                        <p:tgtEl>
                                          <p:spTgt spid="61"/>
                                        </p:tgtEl>
                                      </p:cBhvr>
                                    </p:animEffect>
                                  </p:childTnLst>
                                </p:cTn>
                              </p:par>
                              <p:par>
                                <p:cTn id="58" presetID="10" presetClass="entr" presetSubtype="0" fill="hold" nodeType="with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fade">
                                      <p:cBhvr>
                                        <p:cTn id="60" dur="2000"/>
                                        <p:tgtEl>
                                          <p:spTgt spid="87"/>
                                        </p:tgtEl>
                                      </p:cBhvr>
                                    </p:animEffect>
                                  </p:childTnLst>
                                </p:cTn>
                              </p:par>
                            </p:childTnLst>
                          </p:cTn>
                        </p:par>
                        <p:par>
                          <p:cTn id="61" fill="hold">
                            <p:stCondLst>
                              <p:cond delay="5000"/>
                            </p:stCondLst>
                            <p:childTnLst>
                              <p:par>
                                <p:cTn id="62" presetID="23" presetClass="entr" presetSubtype="16" fill="hold" nodeType="afterEffect">
                                  <p:stCondLst>
                                    <p:cond delay="0"/>
                                  </p:stCondLst>
                                  <p:childTnLst>
                                    <p:set>
                                      <p:cBhvr>
                                        <p:cTn id="63" dur="1" fill="hold">
                                          <p:stCondLst>
                                            <p:cond delay="0"/>
                                          </p:stCondLst>
                                        </p:cTn>
                                        <p:tgtEl>
                                          <p:spTgt spid="94"/>
                                        </p:tgtEl>
                                        <p:attrNameLst>
                                          <p:attrName>style.visibility</p:attrName>
                                        </p:attrNameLst>
                                      </p:cBhvr>
                                      <p:to>
                                        <p:strVal val="visible"/>
                                      </p:to>
                                    </p:set>
                                    <p:anim calcmode="lin" valueType="num">
                                      <p:cBhvr>
                                        <p:cTn id="64" dur="500" fill="hold"/>
                                        <p:tgtEl>
                                          <p:spTgt spid="94"/>
                                        </p:tgtEl>
                                        <p:attrNameLst>
                                          <p:attrName>ppt_w</p:attrName>
                                        </p:attrNameLst>
                                      </p:cBhvr>
                                      <p:tavLst>
                                        <p:tav tm="0">
                                          <p:val>
                                            <p:fltVal val="0"/>
                                          </p:val>
                                        </p:tav>
                                        <p:tav tm="100000">
                                          <p:val>
                                            <p:strVal val="#ppt_w"/>
                                          </p:val>
                                        </p:tav>
                                      </p:tavLst>
                                    </p:anim>
                                    <p:anim calcmode="lin" valueType="num">
                                      <p:cBhvr>
                                        <p:cTn id="65" dur="500" fill="hold"/>
                                        <p:tgtEl>
                                          <p:spTgt spid="94"/>
                                        </p:tgtEl>
                                        <p:attrNameLst>
                                          <p:attrName>ppt_h</p:attrName>
                                        </p:attrNameLst>
                                      </p:cBhvr>
                                      <p:tavLst>
                                        <p:tav tm="0">
                                          <p:val>
                                            <p:fltVal val="0"/>
                                          </p:val>
                                        </p:tav>
                                        <p:tav tm="100000">
                                          <p:val>
                                            <p:strVal val="#ppt_h"/>
                                          </p:val>
                                        </p:tav>
                                      </p:tavLst>
                                    </p:anim>
                                  </p:childTnLst>
                                </p:cTn>
                              </p:par>
                              <p:par>
                                <p:cTn id="66" presetID="23" presetClass="entr" presetSubtype="16" fill="hold" grpId="0" nodeType="withEffect">
                                  <p:stCondLst>
                                    <p:cond delay="0"/>
                                  </p:stCondLst>
                                  <p:childTnLst>
                                    <p:set>
                                      <p:cBhvr>
                                        <p:cTn id="67" dur="1" fill="hold">
                                          <p:stCondLst>
                                            <p:cond delay="0"/>
                                          </p:stCondLst>
                                        </p:cTn>
                                        <p:tgtEl>
                                          <p:spTgt spid="78"/>
                                        </p:tgtEl>
                                        <p:attrNameLst>
                                          <p:attrName>style.visibility</p:attrName>
                                        </p:attrNameLst>
                                      </p:cBhvr>
                                      <p:to>
                                        <p:strVal val="visible"/>
                                      </p:to>
                                    </p:set>
                                    <p:anim calcmode="lin" valueType="num">
                                      <p:cBhvr>
                                        <p:cTn id="68" dur="500" fill="hold"/>
                                        <p:tgtEl>
                                          <p:spTgt spid="78"/>
                                        </p:tgtEl>
                                        <p:attrNameLst>
                                          <p:attrName>ppt_w</p:attrName>
                                        </p:attrNameLst>
                                      </p:cBhvr>
                                      <p:tavLst>
                                        <p:tav tm="0">
                                          <p:val>
                                            <p:fltVal val="0"/>
                                          </p:val>
                                        </p:tav>
                                        <p:tav tm="100000">
                                          <p:val>
                                            <p:strVal val="#ppt_w"/>
                                          </p:val>
                                        </p:tav>
                                      </p:tavLst>
                                    </p:anim>
                                    <p:anim calcmode="lin" valueType="num">
                                      <p:cBhvr>
                                        <p:cTn id="69" dur="500" fill="hold"/>
                                        <p:tgtEl>
                                          <p:spTgt spid="78"/>
                                        </p:tgtEl>
                                        <p:attrNameLst>
                                          <p:attrName>ppt_h</p:attrName>
                                        </p:attrNameLst>
                                      </p:cBhvr>
                                      <p:tavLst>
                                        <p:tav tm="0">
                                          <p:val>
                                            <p:fltVal val="0"/>
                                          </p:val>
                                        </p:tav>
                                        <p:tav tm="100000">
                                          <p:val>
                                            <p:strVal val="#ppt_h"/>
                                          </p:val>
                                        </p:tav>
                                      </p:tavLst>
                                    </p:anim>
                                  </p:childTnLst>
                                </p:cTn>
                              </p:par>
                              <p:par>
                                <p:cTn id="70" presetID="23" presetClass="entr" presetSubtype="16" fill="hold" nodeType="withEffect">
                                  <p:stCondLst>
                                    <p:cond delay="0"/>
                                  </p:stCondLst>
                                  <p:childTnLst>
                                    <p:set>
                                      <p:cBhvr>
                                        <p:cTn id="71" dur="1" fill="hold">
                                          <p:stCondLst>
                                            <p:cond delay="0"/>
                                          </p:stCondLst>
                                        </p:cTn>
                                        <p:tgtEl>
                                          <p:spTgt spid="93"/>
                                        </p:tgtEl>
                                        <p:attrNameLst>
                                          <p:attrName>style.visibility</p:attrName>
                                        </p:attrNameLst>
                                      </p:cBhvr>
                                      <p:to>
                                        <p:strVal val="visible"/>
                                      </p:to>
                                    </p:set>
                                    <p:anim calcmode="lin" valueType="num">
                                      <p:cBhvr>
                                        <p:cTn id="72" dur="500" fill="hold"/>
                                        <p:tgtEl>
                                          <p:spTgt spid="93"/>
                                        </p:tgtEl>
                                        <p:attrNameLst>
                                          <p:attrName>ppt_w</p:attrName>
                                        </p:attrNameLst>
                                      </p:cBhvr>
                                      <p:tavLst>
                                        <p:tav tm="0">
                                          <p:val>
                                            <p:fltVal val="0"/>
                                          </p:val>
                                        </p:tav>
                                        <p:tav tm="100000">
                                          <p:val>
                                            <p:strVal val="#ppt_w"/>
                                          </p:val>
                                        </p:tav>
                                      </p:tavLst>
                                    </p:anim>
                                    <p:anim calcmode="lin" valueType="num">
                                      <p:cBhvr>
                                        <p:cTn id="73" dur="500" fill="hold"/>
                                        <p:tgtEl>
                                          <p:spTgt spid="93"/>
                                        </p:tgtEl>
                                        <p:attrNameLst>
                                          <p:attrName>ppt_h</p:attrName>
                                        </p:attrNameLst>
                                      </p:cBhvr>
                                      <p:tavLst>
                                        <p:tav tm="0">
                                          <p:val>
                                            <p:fltVal val="0"/>
                                          </p:val>
                                        </p:tav>
                                        <p:tav tm="100000">
                                          <p:val>
                                            <p:strVal val="#ppt_h"/>
                                          </p:val>
                                        </p:tav>
                                      </p:tavLst>
                                    </p:anim>
                                  </p:childTnLst>
                                </p:cTn>
                              </p:par>
                              <p:par>
                                <p:cTn id="74" presetID="23" presetClass="entr" presetSubtype="16" fill="hold" grpId="0" nodeType="with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p:cTn id="76" dur="500" fill="hold"/>
                                        <p:tgtEl>
                                          <p:spTgt spid="92"/>
                                        </p:tgtEl>
                                        <p:attrNameLst>
                                          <p:attrName>ppt_w</p:attrName>
                                        </p:attrNameLst>
                                      </p:cBhvr>
                                      <p:tavLst>
                                        <p:tav tm="0">
                                          <p:val>
                                            <p:fltVal val="0"/>
                                          </p:val>
                                        </p:tav>
                                        <p:tav tm="100000">
                                          <p:val>
                                            <p:strVal val="#ppt_w"/>
                                          </p:val>
                                        </p:tav>
                                      </p:tavLst>
                                    </p:anim>
                                    <p:anim calcmode="lin" valueType="num">
                                      <p:cBhvr>
                                        <p:cTn id="77" dur="500" fill="hold"/>
                                        <p:tgtEl>
                                          <p:spTgt spid="92"/>
                                        </p:tgtEl>
                                        <p:attrNameLst>
                                          <p:attrName>ppt_h</p:attrName>
                                        </p:attrNameLst>
                                      </p:cBhvr>
                                      <p:tavLst>
                                        <p:tav tm="0">
                                          <p:val>
                                            <p:fltVal val="0"/>
                                          </p:val>
                                        </p:tav>
                                        <p:tav tm="100000">
                                          <p:val>
                                            <p:strVal val="#ppt_h"/>
                                          </p:val>
                                        </p:tav>
                                      </p:tavLst>
                                    </p:anim>
                                  </p:childTnLst>
                                </p:cTn>
                              </p:par>
                            </p:childTnLst>
                          </p:cTn>
                        </p:par>
                        <p:par>
                          <p:cTn id="78" fill="hold">
                            <p:stCondLst>
                              <p:cond delay="5500"/>
                            </p:stCondLst>
                            <p:childTnLst>
                              <p:par>
                                <p:cTn id="79" presetID="12" presetClass="entr" presetSubtype="4" fill="hold" nodeType="afterEffect">
                                  <p:stCondLst>
                                    <p:cond delay="0"/>
                                  </p:stCondLst>
                                  <p:childTnLst>
                                    <p:set>
                                      <p:cBhvr>
                                        <p:cTn id="80" dur="1" fill="hold">
                                          <p:stCondLst>
                                            <p:cond delay="0"/>
                                          </p:stCondLst>
                                        </p:cTn>
                                        <p:tgtEl>
                                          <p:spTgt spid="104"/>
                                        </p:tgtEl>
                                        <p:attrNameLst>
                                          <p:attrName>style.visibility</p:attrName>
                                        </p:attrNameLst>
                                      </p:cBhvr>
                                      <p:to>
                                        <p:strVal val="visible"/>
                                      </p:to>
                                    </p:set>
                                    <p:animEffect transition="in" filter="slide(fromBottom)">
                                      <p:cBhvr>
                                        <p:cTn id="81" dur="500"/>
                                        <p:tgtEl>
                                          <p:spTgt spid="104"/>
                                        </p:tgtEl>
                                      </p:cBhvr>
                                    </p:animEffect>
                                  </p:childTnLst>
                                </p:cTn>
                              </p:par>
                            </p:childTnLst>
                          </p:cTn>
                        </p:par>
                        <p:par>
                          <p:cTn id="82" fill="hold">
                            <p:stCondLst>
                              <p:cond delay="6000"/>
                            </p:stCondLst>
                            <p:childTnLst>
                              <p:par>
                                <p:cTn id="83" presetID="12" presetClass="entr" presetSubtype="4" fill="hold" nodeType="afterEffect">
                                  <p:stCondLst>
                                    <p:cond delay="0"/>
                                  </p:stCondLst>
                                  <p:childTnLst>
                                    <p:set>
                                      <p:cBhvr>
                                        <p:cTn id="84" dur="1" fill="hold">
                                          <p:stCondLst>
                                            <p:cond delay="0"/>
                                          </p:stCondLst>
                                        </p:cTn>
                                        <p:tgtEl>
                                          <p:spTgt spid="101"/>
                                        </p:tgtEl>
                                        <p:attrNameLst>
                                          <p:attrName>style.visibility</p:attrName>
                                        </p:attrNameLst>
                                      </p:cBhvr>
                                      <p:to>
                                        <p:strVal val="visible"/>
                                      </p:to>
                                    </p:set>
                                    <p:animEffect transition="in" filter="slide(fromBottom)">
                                      <p:cBhvr>
                                        <p:cTn id="85" dur="500"/>
                                        <p:tgtEl>
                                          <p:spTgt spid="101"/>
                                        </p:tgtEl>
                                      </p:cBhvr>
                                    </p:animEffect>
                                  </p:childTnLst>
                                </p:cTn>
                              </p:par>
                            </p:childTnLst>
                          </p:cTn>
                        </p:par>
                        <p:par>
                          <p:cTn id="86" fill="hold">
                            <p:stCondLst>
                              <p:cond delay="6500"/>
                            </p:stCondLst>
                            <p:childTnLst>
                              <p:par>
                                <p:cTn id="87" presetID="12" presetClass="entr" presetSubtype="4" fill="hold" nodeType="afterEffect">
                                  <p:stCondLst>
                                    <p:cond delay="0"/>
                                  </p:stCondLst>
                                  <p:childTnLst>
                                    <p:set>
                                      <p:cBhvr>
                                        <p:cTn id="88" dur="1" fill="hold">
                                          <p:stCondLst>
                                            <p:cond delay="0"/>
                                          </p:stCondLst>
                                        </p:cTn>
                                        <p:tgtEl>
                                          <p:spTgt spid="95"/>
                                        </p:tgtEl>
                                        <p:attrNameLst>
                                          <p:attrName>style.visibility</p:attrName>
                                        </p:attrNameLst>
                                      </p:cBhvr>
                                      <p:to>
                                        <p:strVal val="visible"/>
                                      </p:to>
                                    </p:set>
                                    <p:animEffect transition="in" filter="slide(fromBottom)">
                                      <p:cBhvr>
                                        <p:cTn id="89" dur="500"/>
                                        <p:tgtEl>
                                          <p:spTgt spid="95"/>
                                        </p:tgtEl>
                                      </p:cBhvr>
                                    </p:animEffect>
                                  </p:childTnLst>
                                </p:cTn>
                              </p:par>
                            </p:childTnLst>
                          </p:cTn>
                        </p:par>
                        <p:par>
                          <p:cTn id="90" fill="hold">
                            <p:stCondLst>
                              <p:cond delay="7000"/>
                            </p:stCondLst>
                            <p:childTnLst>
                              <p:par>
                                <p:cTn id="91" presetID="12" presetClass="entr" presetSubtype="4" fill="hold" nodeType="afterEffect">
                                  <p:stCondLst>
                                    <p:cond delay="0"/>
                                  </p:stCondLst>
                                  <p:childTnLst>
                                    <p:set>
                                      <p:cBhvr>
                                        <p:cTn id="92" dur="1" fill="hold">
                                          <p:stCondLst>
                                            <p:cond delay="0"/>
                                          </p:stCondLst>
                                        </p:cTn>
                                        <p:tgtEl>
                                          <p:spTgt spid="98"/>
                                        </p:tgtEl>
                                        <p:attrNameLst>
                                          <p:attrName>style.visibility</p:attrName>
                                        </p:attrNameLst>
                                      </p:cBhvr>
                                      <p:to>
                                        <p:strVal val="visible"/>
                                      </p:to>
                                    </p:set>
                                    <p:animEffect transition="in" filter="slide(fromBottom)">
                                      <p:cBhvr>
                                        <p:cTn id="93"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p:bldP spid="47" grpId="0"/>
      <p:bldP spid="48" grpId="0" animBg="1"/>
      <p:bldP spid="49" grpId="0"/>
      <p:bldP spid="50" grpId="0" animBg="1"/>
      <p:bldP spid="51" grpId="0"/>
      <p:bldP spid="78" grpId="0" animBg="1"/>
      <p:bldP spid="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94820" y="1702445"/>
            <a:ext cx="8355555" cy="5155555"/>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4541522" cy="3633218"/>
          </a:xfrm>
          <a:prstGeom prst="rect">
            <a:avLst/>
          </a:prstGeom>
        </p:spPr>
      </p:pic>
      <p:sp>
        <p:nvSpPr>
          <p:cNvPr id="3" name="TextBox 1"/>
          <p:cNvSpPr txBox="1"/>
          <p:nvPr/>
        </p:nvSpPr>
        <p:spPr>
          <a:xfrm>
            <a:off x="5365547" y="2143523"/>
            <a:ext cx="4185761" cy="830997"/>
          </a:xfrm>
          <a:prstGeom prst="rect">
            <a:avLst/>
          </a:prstGeom>
          <a:noFill/>
        </p:spPr>
        <p:txBody>
          <a:bodyPr wrap="none" rtlCol="0">
            <a:spAutoFit/>
          </a:bodyPr>
          <a:lstStyle/>
          <a:p>
            <a:pPr marL="0" lvl="1"/>
            <a:r>
              <a:rPr lang="zh-CN" altLang="en-US" sz="4800" b="1" spc="400" dirty="0" smtClean="0">
                <a:solidFill>
                  <a:schemeClr val="tx2"/>
                </a:solidFill>
                <a:latin typeface="微软雅黑" panose="020B0503020204020204" pitchFamily="34" charset="-122"/>
                <a:ea typeface="微软雅黑" panose="020B0503020204020204" pitchFamily="34" charset="-122"/>
              </a:rPr>
              <a:t>工作存在不足</a:t>
            </a:r>
            <a:endParaRPr lang="zh-CN" altLang="en-US" sz="4800" b="1" spc="400" dirty="0">
              <a:solidFill>
                <a:schemeClr val="tx2"/>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5424597" y="3111462"/>
            <a:ext cx="4357441" cy="0"/>
          </a:xfrm>
          <a:prstGeom prst="line">
            <a:avLst/>
          </a:prstGeom>
          <a:ln w="9525">
            <a:solidFill>
              <a:schemeClr val="tx2"/>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5" name="文本框 9"/>
          <p:cNvSpPr txBox="1"/>
          <p:nvPr/>
        </p:nvSpPr>
        <p:spPr>
          <a:xfrm>
            <a:off x="5505903" y="3299139"/>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6" name="文本框 5"/>
          <p:cNvSpPr txBox="1"/>
          <p:nvPr/>
        </p:nvSpPr>
        <p:spPr>
          <a:xfrm>
            <a:off x="5505902" y="3703874"/>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7" name="文本框 9"/>
          <p:cNvSpPr txBox="1"/>
          <p:nvPr/>
        </p:nvSpPr>
        <p:spPr>
          <a:xfrm>
            <a:off x="7776858" y="3303483"/>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8" name="文本框 9"/>
          <p:cNvSpPr txBox="1"/>
          <p:nvPr/>
        </p:nvSpPr>
        <p:spPr>
          <a:xfrm>
            <a:off x="7776859" y="3708818"/>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grpSp>
        <p:nvGrpSpPr>
          <p:cNvPr id="9" name="组合 8"/>
          <p:cNvGrpSpPr/>
          <p:nvPr/>
        </p:nvGrpSpPr>
        <p:grpSpPr>
          <a:xfrm>
            <a:off x="2984037" y="2143523"/>
            <a:ext cx="2016224" cy="2016224"/>
            <a:chOff x="2118480" y="1316166"/>
            <a:chExt cx="1512168" cy="1512168"/>
          </a:xfrm>
        </p:grpSpPr>
        <p:sp>
          <p:nvSpPr>
            <p:cNvPr id="10" name="椭圆 9"/>
            <p:cNvSpPr/>
            <p:nvPr/>
          </p:nvSpPr>
          <p:spPr>
            <a:xfrm>
              <a:off x="2118480" y="1316166"/>
              <a:ext cx="1512168" cy="15121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TextBox 67"/>
            <p:cNvSpPr txBox="1"/>
            <p:nvPr/>
          </p:nvSpPr>
          <p:spPr>
            <a:xfrm>
              <a:off x="2396585" y="1556810"/>
              <a:ext cx="1022180" cy="992579"/>
            </a:xfrm>
            <a:prstGeom prst="rect">
              <a:avLst/>
            </a:prstGeom>
            <a:noFill/>
          </p:spPr>
          <p:txBody>
            <a:bodyPr wrap="square" rtlCol="0">
              <a:spAutoFit/>
            </a:bodyPr>
            <a:lstStyle/>
            <a:p>
              <a:pPr marL="0" lvl="1"/>
              <a:r>
                <a:rPr lang="en-US" altLang="zh-CN" sz="8000" spc="300" dirty="0" smtClean="0">
                  <a:solidFill>
                    <a:schemeClr val="bg1"/>
                  </a:solidFill>
                  <a:latin typeface="Impact" panose="020B0806030902050204" pitchFamily="34" charset="0"/>
                  <a:ea typeface="微软雅黑" panose="020B0503020204020204" pitchFamily="34" charset="-122"/>
                </a:rPr>
                <a:t>04</a:t>
              </a:r>
              <a:endParaRPr lang="zh-CN" altLang="en-US" sz="8000" spc="300" dirty="0">
                <a:solidFill>
                  <a:schemeClr val="bg1"/>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53"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ppt_x</p:attrName>
                                        </p:attrNameLst>
                                      </p:cBhvr>
                                      <p:tavLst>
                                        <p:tav tm="0">
                                          <p:val>
                                            <p:strVal val="#ppt_x-#ppt_w*1.125000"/>
                                          </p:val>
                                        </p:tav>
                                        <p:tav tm="100000">
                                          <p:val>
                                            <p:strVal val="#ppt_x"/>
                                          </p:val>
                                        </p:tav>
                                      </p:tavLst>
                                    </p:anim>
                                    <p:animEffect transition="in" filter="wipe(right)">
                                      <p:cBhvr>
                                        <p:cTn id="21" dur="500"/>
                                        <p:tgtEl>
                                          <p:spTgt spid="3"/>
                                        </p:tgtEl>
                                      </p:cBhvr>
                                    </p:animEffect>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2" presetClass="entr" presetSubtype="8"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1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SubTitle_4"/>
          <p:cNvSpPr/>
          <p:nvPr>
            <p:custDataLst>
              <p:tags r:id="rId1"/>
            </p:custDataLst>
          </p:nvPr>
        </p:nvSpPr>
        <p:spPr>
          <a:xfrm>
            <a:off x="5808043" y="4943080"/>
            <a:ext cx="3503088" cy="1066522"/>
          </a:xfrm>
          <a:prstGeom prst="rect">
            <a:avLst/>
          </a:prstGeom>
        </p:spPr>
        <p:txBody>
          <a:bodyPr anchor="ctr"/>
          <a:lstStyle/>
          <a:p>
            <a:pPr lvl="0">
              <a:lnSpc>
                <a:spcPct val="150000"/>
              </a:lnSpc>
              <a:spcBef>
                <a:spcPct val="0"/>
              </a:spcBef>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1600" dirty="0">
              <a:solidFill>
                <a:schemeClr val="tx1">
                  <a:lumMod val="50000"/>
                  <a:lumOff val="50000"/>
                </a:schemeClr>
              </a:solidFill>
              <a:cs typeface="Arial" panose="020B0604020202020204" pitchFamily="34" charset="0"/>
            </a:endParaRPr>
          </a:p>
        </p:txBody>
      </p:sp>
      <p:sp>
        <p:nvSpPr>
          <p:cNvPr id="9" name="MH_SubTitle_4"/>
          <p:cNvSpPr/>
          <p:nvPr>
            <p:custDataLst>
              <p:tags r:id="rId2"/>
            </p:custDataLst>
          </p:nvPr>
        </p:nvSpPr>
        <p:spPr>
          <a:xfrm>
            <a:off x="144889" y="4382356"/>
            <a:ext cx="3503088" cy="1066522"/>
          </a:xfrm>
          <a:prstGeom prst="rect">
            <a:avLst/>
          </a:prstGeom>
        </p:spPr>
        <p:txBody>
          <a:bodyPr anchor="ctr"/>
          <a:lstStyle/>
          <a:p>
            <a:pPr lvl="0" algn="r">
              <a:lnSpc>
                <a:spcPct val="150000"/>
              </a:lnSpc>
              <a:spcBef>
                <a:spcPct val="0"/>
              </a:spcBef>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1600" dirty="0">
              <a:solidFill>
                <a:schemeClr val="tx1">
                  <a:lumMod val="50000"/>
                  <a:lumOff val="50000"/>
                </a:schemeClr>
              </a:solidFill>
              <a:cs typeface="Arial" panose="020B0604020202020204" pitchFamily="34" charset="0"/>
            </a:endParaRPr>
          </a:p>
        </p:txBody>
      </p:sp>
      <p:sp>
        <p:nvSpPr>
          <p:cNvPr id="10" name="MH_SubTitle_4"/>
          <p:cNvSpPr/>
          <p:nvPr>
            <p:custDataLst>
              <p:tags r:id="rId3"/>
            </p:custDataLst>
          </p:nvPr>
        </p:nvSpPr>
        <p:spPr>
          <a:xfrm>
            <a:off x="2592912" y="1880798"/>
            <a:ext cx="3503088" cy="1066522"/>
          </a:xfrm>
          <a:prstGeom prst="rect">
            <a:avLst/>
          </a:prstGeom>
        </p:spPr>
        <p:txBody>
          <a:bodyPr anchor="ctr"/>
          <a:lstStyle/>
          <a:p>
            <a:pPr lvl="0" algn="r">
              <a:lnSpc>
                <a:spcPct val="150000"/>
              </a:lnSpc>
              <a:spcBef>
                <a:spcPct val="0"/>
              </a:spcBef>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1600" dirty="0">
              <a:solidFill>
                <a:schemeClr val="tx1">
                  <a:lumMod val="50000"/>
                  <a:lumOff val="50000"/>
                </a:schemeClr>
              </a:solidFill>
              <a:cs typeface="Arial" panose="020B0604020202020204" pitchFamily="34" charset="0"/>
            </a:endParaRPr>
          </a:p>
        </p:txBody>
      </p:sp>
      <p:sp>
        <p:nvSpPr>
          <p:cNvPr id="11" name="MH_Other_1"/>
          <p:cNvSpPr/>
          <p:nvPr>
            <p:custDataLst>
              <p:tags r:id="rId4"/>
            </p:custDataLst>
          </p:nvPr>
        </p:nvSpPr>
        <p:spPr bwMode="auto">
          <a:xfrm>
            <a:off x="7202732" y="2243452"/>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3"/>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800" b="1" dirty="0">
              <a:solidFill>
                <a:schemeClr val="accent3"/>
              </a:solidFill>
              <a:latin typeface="+mn-lt"/>
              <a:ea typeface="+mn-ea"/>
            </a:endParaRPr>
          </a:p>
        </p:txBody>
      </p:sp>
      <p:pic>
        <p:nvPicPr>
          <p:cNvPr id="12" name="MH_Other_2"/>
          <p:cNvPicPr/>
          <p:nvPr>
            <p:custDataLst>
              <p:tags r:id="rId5"/>
            </p:custDataLst>
          </p:nvPr>
        </p:nvPicPr>
        <p:blipFill>
          <a:blip r:embed="rId15" cstate="print">
            <a:extLst>
              <a:ext uri="{28A0092B-C50C-407E-A947-70E740481C1C}">
                <a14:useLocalDpi xmlns:a14="http://schemas.microsoft.com/office/drawing/2010/main" xmlns="" val="0"/>
              </a:ext>
            </a:extLst>
          </a:blip>
          <a:srcRect l="50887"/>
          <a:stretch>
            <a:fillRect/>
          </a:stretch>
        </p:blipFill>
        <p:spPr bwMode="auto">
          <a:xfrm>
            <a:off x="7202735" y="1964120"/>
            <a:ext cx="60943" cy="899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MH_Other_3"/>
          <p:cNvSpPr/>
          <p:nvPr>
            <p:custDataLst>
              <p:tags r:id="rId6"/>
            </p:custDataLst>
          </p:nvPr>
        </p:nvSpPr>
        <p:spPr bwMode="auto">
          <a:xfrm>
            <a:off x="6106585" y="2849719"/>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2"/>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800" b="1" dirty="0">
              <a:solidFill>
                <a:schemeClr val="accent2"/>
              </a:solidFill>
              <a:latin typeface="+mn-lt"/>
              <a:ea typeface="+mn-ea"/>
            </a:endParaRPr>
          </a:p>
        </p:txBody>
      </p:sp>
      <p:pic>
        <p:nvPicPr>
          <p:cNvPr id="14" name="MH_Other_4"/>
          <p:cNvPicPr/>
          <p:nvPr>
            <p:custDataLst>
              <p:tags r:id="rId7"/>
            </p:custDataLst>
          </p:nvPr>
        </p:nvPicPr>
        <p:blipFill>
          <a:blip r:embed="rId16" cstate="print">
            <a:extLst>
              <a:ext uri="{28A0092B-C50C-407E-A947-70E740481C1C}">
                <a14:useLocalDpi xmlns:a14="http://schemas.microsoft.com/office/drawing/2010/main" xmlns="" val="0"/>
              </a:ext>
            </a:extLst>
          </a:blip>
          <a:srcRect l="50887"/>
          <a:stretch>
            <a:fillRect/>
          </a:stretch>
        </p:blipFill>
        <p:spPr bwMode="auto">
          <a:xfrm>
            <a:off x="6106587" y="2570386"/>
            <a:ext cx="60943" cy="899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MH_Other_5"/>
          <p:cNvSpPr/>
          <p:nvPr>
            <p:custDataLst>
              <p:tags r:id="rId8"/>
            </p:custDataLst>
          </p:nvPr>
        </p:nvSpPr>
        <p:spPr bwMode="auto">
          <a:xfrm>
            <a:off x="5010437" y="3455985"/>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1"/>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800" b="1" dirty="0">
              <a:solidFill>
                <a:schemeClr val="accent1"/>
              </a:solidFill>
              <a:latin typeface="+mn-lt"/>
              <a:ea typeface="+mn-ea"/>
            </a:endParaRPr>
          </a:p>
        </p:txBody>
      </p:sp>
      <p:pic>
        <p:nvPicPr>
          <p:cNvPr id="16" name="MH_Other_6"/>
          <p:cNvPicPr/>
          <p:nvPr>
            <p:custDataLst>
              <p:tags r:id="rId9"/>
            </p:custDataLst>
          </p:nvPr>
        </p:nvPicPr>
        <p:blipFill>
          <a:blip r:embed="rId16" cstate="print">
            <a:extLst>
              <a:ext uri="{28A0092B-C50C-407E-A947-70E740481C1C}">
                <a14:useLocalDpi xmlns:a14="http://schemas.microsoft.com/office/drawing/2010/main" xmlns="" val="0"/>
              </a:ext>
            </a:extLst>
          </a:blip>
          <a:srcRect l="50887"/>
          <a:stretch>
            <a:fillRect/>
          </a:stretch>
        </p:blipFill>
        <p:spPr bwMode="auto">
          <a:xfrm>
            <a:off x="5010439" y="3176654"/>
            <a:ext cx="60943" cy="899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MH_Other_7"/>
          <p:cNvSpPr/>
          <p:nvPr>
            <p:custDataLst>
              <p:tags r:id="rId10"/>
            </p:custDataLst>
          </p:nvPr>
        </p:nvSpPr>
        <p:spPr bwMode="auto">
          <a:xfrm>
            <a:off x="3916407" y="4062253"/>
            <a:ext cx="907333"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tx2"/>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800" b="1" dirty="0">
              <a:solidFill>
                <a:schemeClr val="tx2"/>
              </a:solidFill>
              <a:latin typeface="+mn-lt"/>
              <a:ea typeface="+mn-ea"/>
            </a:endParaRPr>
          </a:p>
        </p:txBody>
      </p:sp>
      <p:pic>
        <p:nvPicPr>
          <p:cNvPr id="18" name="MH_Other_8"/>
          <p:cNvPicPr/>
          <p:nvPr>
            <p:custDataLst>
              <p:tags r:id="rId11"/>
            </p:custDataLst>
          </p:nvPr>
        </p:nvPicPr>
        <p:blipFill>
          <a:blip r:embed="rId15" cstate="print">
            <a:extLst>
              <a:ext uri="{28A0092B-C50C-407E-A947-70E740481C1C}">
                <a14:useLocalDpi xmlns:a14="http://schemas.microsoft.com/office/drawing/2010/main" xmlns="" val="0"/>
              </a:ext>
            </a:extLst>
          </a:blip>
          <a:srcRect l="50887"/>
          <a:stretch>
            <a:fillRect/>
          </a:stretch>
        </p:blipFill>
        <p:spPr bwMode="auto">
          <a:xfrm>
            <a:off x="3916405" y="3782921"/>
            <a:ext cx="60943" cy="899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MH_SubTitle_4"/>
          <p:cNvSpPr/>
          <p:nvPr>
            <p:custDataLst>
              <p:tags r:id="rId12"/>
            </p:custDataLst>
          </p:nvPr>
        </p:nvSpPr>
        <p:spPr>
          <a:xfrm>
            <a:off x="8389869" y="2560070"/>
            <a:ext cx="3503088" cy="1066522"/>
          </a:xfrm>
          <a:prstGeom prst="rect">
            <a:avLst/>
          </a:prstGeom>
        </p:spPr>
        <p:txBody>
          <a:bodyPr anchor="ctr"/>
          <a:lstStyle/>
          <a:p>
            <a:pPr lvl="0">
              <a:lnSpc>
                <a:spcPct val="150000"/>
              </a:lnSpc>
              <a:spcBef>
                <a:spcPct val="0"/>
              </a:spcBef>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1600" dirty="0">
              <a:solidFill>
                <a:schemeClr val="tx1">
                  <a:lumMod val="50000"/>
                  <a:lumOff val="50000"/>
                </a:schemeClr>
              </a:solidFill>
              <a:cs typeface="Arial" panose="020B0604020202020204" pitchFamily="34" charset="0"/>
            </a:endParaRPr>
          </a:p>
        </p:txBody>
      </p:sp>
      <p:sp>
        <p:nvSpPr>
          <p:cNvPr id="20" name="矩形 19"/>
          <p:cNvSpPr/>
          <p:nvPr/>
        </p:nvSpPr>
        <p:spPr>
          <a:xfrm>
            <a:off x="6005479" y="3335337"/>
            <a:ext cx="628698" cy="830868"/>
          </a:xfrm>
          <a:prstGeom prst="rect">
            <a:avLst/>
          </a:prstGeom>
        </p:spPr>
        <p:txBody>
          <a:bodyPr wrap="none">
            <a:spAutoFit/>
          </a:bodyPr>
          <a:lstStyle/>
          <a:p>
            <a:pPr lvl="0" algn="just">
              <a:defRPr/>
            </a:pPr>
            <a:r>
              <a:rPr lang="en-US" altLang="zh-CN" sz="4800" b="1" dirty="0">
                <a:solidFill>
                  <a:schemeClr val="accent2"/>
                </a:solidFill>
              </a:rPr>
              <a:t>C</a:t>
            </a:r>
            <a:endParaRPr lang="zh-CN" altLang="en-US" sz="4800" b="1" dirty="0">
              <a:solidFill>
                <a:schemeClr val="accent2"/>
              </a:solidFill>
            </a:endParaRPr>
          </a:p>
        </p:txBody>
      </p:sp>
      <p:sp>
        <p:nvSpPr>
          <p:cNvPr id="21" name="矩形 20"/>
          <p:cNvSpPr/>
          <p:nvPr/>
        </p:nvSpPr>
        <p:spPr>
          <a:xfrm>
            <a:off x="7095884" y="2739745"/>
            <a:ext cx="628698" cy="830868"/>
          </a:xfrm>
          <a:prstGeom prst="rect">
            <a:avLst/>
          </a:prstGeom>
        </p:spPr>
        <p:txBody>
          <a:bodyPr wrap="none">
            <a:spAutoFit/>
          </a:bodyPr>
          <a:lstStyle/>
          <a:p>
            <a:pPr lvl="0" algn="just">
              <a:defRPr/>
            </a:pPr>
            <a:r>
              <a:rPr lang="en-US" altLang="zh-CN" sz="4800" b="1" dirty="0">
                <a:solidFill>
                  <a:schemeClr val="accent3"/>
                </a:solidFill>
              </a:rPr>
              <a:t>D</a:t>
            </a:r>
            <a:endParaRPr lang="zh-CN" altLang="en-US" sz="4800" b="1" dirty="0">
              <a:solidFill>
                <a:schemeClr val="accent3"/>
              </a:solidFill>
            </a:endParaRPr>
          </a:p>
        </p:txBody>
      </p:sp>
      <p:sp>
        <p:nvSpPr>
          <p:cNvPr id="22" name="矩形 21"/>
          <p:cNvSpPr/>
          <p:nvPr/>
        </p:nvSpPr>
        <p:spPr>
          <a:xfrm>
            <a:off x="4889459" y="3911251"/>
            <a:ext cx="628698" cy="830868"/>
          </a:xfrm>
          <a:prstGeom prst="rect">
            <a:avLst/>
          </a:prstGeom>
        </p:spPr>
        <p:txBody>
          <a:bodyPr wrap="none">
            <a:spAutoFit/>
          </a:bodyPr>
          <a:lstStyle/>
          <a:p>
            <a:pPr lvl="0" algn="just">
              <a:defRPr/>
            </a:pPr>
            <a:r>
              <a:rPr lang="en-US" altLang="zh-CN" sz="4800" b="1" dirty="0">
                <a:solidFill>
                  <a:schemeClr val="accent1"/>
                </a:solidFill>
              </a:rPr>
              <a:t>B</a:t>
            </a:r>
            <a:endParaRPr lang="zh-CN" altLang="en-US" sz="4800" b="1" dirty="0">
              <a:solidFill>
                <a:schemeClr val="accent1"/>
              </a:solidFill>
            </a:endParaRPr>
          </a:p>
        </p:txBody>
      </p:sp>
      <p:sp>
        <p:nvSpPr>
          <p:cNvPr id="23" name="矩形 22"/>
          <p:cNvSpPr/>
          <p:nvPr/>
        </p:nvSpPr>
        <p:spPr>
          <a:xfrm>
            <a:off x="3738988" y="4484845"/>
            <a:ext cx="628698" cy="830868"/>
          </a:xfrm>
          <a:prstGeom prst="rect">
            <a:avLst/>
          </a:prstGeom>
        </p:spPr>
        <p:txBody>
          <a:bodyPr wrap="none">
            <a:spAutoFit/>
          </a:bodyPr>
          <a:lstStyle/>
          <a:p>
            <a:pPr lvl="0" algn="just">
              <a:defRPr/>
            </a:pPr>
            <a:r>
              <a:rPr lang="en-US" altLang="zh-CN" sz="4800" b="1" dirty="0">
                <a:solidFill>
                  <a:schemeClr val="tx2"/>
                </a:solidFill>
              </a:rPr>
              <a:t>A</a:t>
            </a:r>
            <a:endParaRPr lang="zh-CN" altLang="en-US" sz="4800" b="1" dirty="0">
              <a:solidFill>
                <a:schemeClr val="tx2"/>
              </a:solidFill>
            </a:endParaRPr>
          </a:p>
        </p:txBody>
      </p:sp>
      <p:sp>
        <p:nvSpPr>
          <p:cNvPr id="24" name="标题 23"/>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4000"/>
                            </p:stCondLst>
                            <p:childTnLst>
                              <p:par>
                                <p:cTn id="43" presetID="2" presetClass="entr" presetSubtype="4"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5500"/>
                            </p:stCondLst>
                            <p:childTnLst>
                              <p:par>
                                <p:cTn id="58" presetID="22" presetClass="entr" presetSubtype="2"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right)">
                                      <p:cBhvr>
                                        <p:cTn id="60" dur="500"/>
                                        <p:tgtEl>
                                          <p:spTgt spid="10"/>
                                        </p:tgtEl>
                                      </p:cBhvr>
                                    </p:animEffect>
                                  </p:childTnLst>
                                </p:cTn>
                              </p:par>
                            </p:childTnLst>
                          </p:cTn>
                        </p:par>
                        <p:par>
                          <p:cTn id="61" fill="hold">
                            <p:stCondLst>
                              <p:cond delay="6000"/>
                            </p:stCondLst>
                            <p:childTnLst>
                              <p:par>
                                <p:cTn id="62" presetID="2" presetClass="entr" presetSubtype="4"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ppt_x"/>
                                          </p:val>
                                        </p:tav>
                                        <p:tav tm="100000">
                                          <p:val>
                                            <p:strVal val="#ppt_x"/>
                                          </p:val>
                                        </p:tav>
                                      </p:tavLst>
                                    </p:anim>
                                    <p:anim calcmode="lin" valueType="num">
                                      <p:cBhvr additive="base">
                                        <p:cTn id="65" dur="500" fill="hold"/>
                                        <p:tgtEl>
                                          <p:spTgt spid="12"/>
                                        </p:tgtEl>
                                        <p:attrNameLst>
                                          <p:attrName>ppt_y</p:attrName>
                                        </p:attrNameLst>
                                      </p:cBhvr>
                                      <p:tavLst>
                                        <p:tav tm="0">
                                          <p:val>
                                            <p:strVal val="1+#ppt_h/2"/>
                                          </p:val>
                                        </p:tav>
                                        <p:tav tm="100000">
                                          <p:val>
                                            <p:strVal val="#ppt_y"/>
                                          </p:val>
                                        </p:tav>
                                      </p:tavLst>
                                    </p:anim>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up)">
                                      <p:cBhvr>
                                        <p:cTn id="69" dur="500"/>
                                        <p:tgtEl>
                                          <p:spTgt spid="1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par>
                          <p:cTn id="76" fill="hold">
                            <p:stCondLst>
                              <p:cond delay="7500"/>
                            </p:stCondLst>
                            <p:childTnLst>
                              <p:par>
                                <p:cTn id="77" presetID="22" presetClass="entr" presetSubtype="8"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left)">
                                      <p:cBhvr>
                                        <p:cTn id="7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3" grpId="0" animBg="1"/>
      <p:bldP spid="15" grpId="0" animBg="1"/>
      <p:bldP spid="17" grpId="0" animBg="1"/>
      <p:bldP spid="19" grpId="0"/>
      <p:bldP spid="20" grpId="0"/>
      <p:bldP spid="21" grpId="0"/>
      <p:bldP spid="22"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Other_1"/>
          <p:cNvSpPr/>
          <p:nvPr>
            <p:custDataLst>
              <p:tags r:id="rId1"/>
            </p:custDataLst>
          </p:nvPr>
        </p:nvSpPr>
        <p:spPr>
          <a:xfrm>
            <a:off x="1561169" y="2383771"/>
            <a:ext cx="2027239" cy="998806"/>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265" b="1" dirty="0">
                <a:solidFill>
                  <a:srgbClr val="FFFFFF"/>
                </a:solidFill>
              </a:rPr>
              <a:t>01</a:t>
            </a:r>
            <a:endParaRPr lang="zh-CN" altLang="en-US" sz="4265" b="1" dirty="0">
              <a:solidFill>
                <a:srgbClr val="FFFFFF"/>
              </a:solidFill>
            </a:endParaRPr>
          </a:p>
        </p:txBody>
      </p:sp>
      <p:pic>
        <p:nvPicPr>
          <p:cNvPr id="9" name="MH_Other_2"/>
          <p:cNvPicPr/>
          <p:nvPr>
            <p:custDataLst>
              <p:tags r:id="rId2"/>
            </p:custDataLst>
          </p:nvPr>
        </p:nvPicPr>
        <p:blipFill>
          <a:blip r:embed="rId12" cstate="print">
            <a:extLst>
              <a:ext uri="{28A0092B-C50C-407E-A947-70E740481C1C}">
                <a14:useLocalDpi xmlns:a14="http://schemas.microsoft.com/office/drawing/2010/main" xmlns="" val="0"/>
              </a:ext>
            </a:extLst>
          </a:blip>
          <a:srcRect t="50887"/>
          <a:stretch>
            <a:fillRect/>
          </a:stretch>
        </p:blipFill>
        <p:spPr bwMode="auto">
          <a:xfrm>
            <a:off x="894589" y="2383771"/>
            <a:ext cx="3360391" cy="143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MH_Other_4"/>
          <p:cNvSpPr/>
          <p:nvPr>
            <p:custDataLst>
              <p:tags r:id="rId3"/>
            </p:custDataLst>
          </p:nvPr>
        </p:nvSpPr>
        <p:spPr>
          <a:xfrm>
            <a:off x="5082385" y="2383771"/>
            <a:ext cx="2027239" cy="998806"/>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265" b="1" dirty="0">
                <a:solidFill>
                  <a:srgbClr val="FFFFFF"/>
                </a:solidFill>
              </a:rPr>
              <a:t>02</a:t>
            </a:r>
            <a:endParaRPr lang="zh-CN" altLang="en-US" sz="4265" b="1" dirty="0">
              <a:solidFill>
                <a:srgbClr val="FFFFFF"/>
              </a:solidFill>
            </a:endParaRPr>
          </a:p>
        </p:txBody>
      </p:sp>
      <p:pic>
        <p:nvPicPr>
          <p:cNvPr id="11" name="MH_Other_5"/>
          <p:cNvPicPr/>
          <p:nvPr>
            <p:custDataLst>
              <p:tags r:id="rId4"/>
            </p:custDataLst>
          </p:nvPr>
        </p:nvPicPr>
        <p:blipFill>
          <a:blip r:embed="rId12" cstate="print">
            <a:extLst>
              <a:ext uri="{28A0092B-C50C-407E-A947-70E740481C1C}">
                <a14:useLocalDpi xmlns:a14="http://schemas.microsoft.com/office/drawing/2010/main" xmlns="" val="0"/>
              </a:ext>
            </a:extLst>
          </a:blip>
          <a:srcRect t="50887"/>
          <a:stretch>
            <a:fillRect/>
          </a:stretch>
        </p:blipFill>
        <p:spPr bwMode="auto">
          <a:xfrm>
            <a:off x="4415806" y="2383771"/>
            <a:ext cx="3360391" cy="143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MH_Other_7"/>
          <p:cNvSpPr/>
          <p:nvPr>
            <p:custDataLst>
              <p:tags r:id="rId5"/>
            </p:custDataLst>
          </p:nvPr>
        </p:nvSpPr>
        <p:spPr>
          <a:xfrm>
            <a:off x="8603602" y="2383771"/>
            <a:ext cx="2027239" cy="998806"/>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265" b="1" dirty="0">
                <a:solidFill>
                  <a:srgbClr val="FFFFFF"/>
                </a:solidFill>
              </a:rPr>
              <a:t>03</a:t>
            </a:r>
            <a:endParaRPr lang="zh-CN" altLang="en-US" sz="4265" b="1" dirty="0">
              <a:solidFill>
                <a:srgbClr val="FFFFFF"/>
              </a:solidFill>
            </a:endParaRPr>
          </a:p>
        </p:txBody>
      </p:sp>
      <p:pic>
        <p:nvPicPr>
          <p:cNvPr id="13" name="MH_Other_8"/>
          <p:cNvPicPr/>
          <p:nvPr>
            <p:custDataLst>
              <p:tags r:id="rId6"/>
            </p:custDataLst>
          </p:nvPr>
        </p:nvPicPr>
        <p:blipFill>
          <a:blip r:embed="rId12" cstate="print">
            <a:extLst>
              <a:ext uri="{28A0092B-C50C-407E-A947-70E740481C1C}">
                <a14:useLocalDpi xmlns:a14="http://schemas.microsoft.com/office/drawing/2010/main" xmlns="" val="0"/>
              </a:ext>
            </a:extLst>
          </a:blip>
          <a:srcRect t="50887"/>
          <a:stretch>
            <a:fillRect/>
          </a:stretch>
        </p:blipFill>
        <p:spPr bwMode="auto">
          <a:xfrm>
            <a:off x="7937022" y="2383771"/>
            <a:ext cx="3360391" cy="143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MH_SubTitle_4"/>
          <p:cNvSpPr/>
          <p:nvPr>
            <p:custDataLst>
              <p:tags r:id="rId7"/>
            </p:custDataLst>
          </p:nvPr>
        </p:nvSpPr>
        <p:spPr>
          <a:xfrm>
            <a:off x="1051909" y="3716957"/>
            <a:ext cx="3028392" cy="1727742"/>
          </a:xfrm>
          <a:prstGeom prst="rect">
            <a:avLst/>
          </a:prstGeom>
        </p:spPr>
        <p:txBody>
          <a:bodyPr anchor="ctr"/>
          <a:lstStyle/>
          <a:p>
            <a:pPr lvl="0" algn="ctr">
              <a:lnSpc>
                <a:spcPct val="150000"/>
              </a:lnSpc>
              <a:spcBef>
                <a:spcPct val="0"/>
              </a:spcBef>
            </a:pPr>
            <a:r>
              <a:rPr lang="zh-CN" altLang="en-US" sz="1865" b="1" dirty="0">
                <a:solidFill>
                  <a:schemeClr val="tx2"/>
                </a:solidFill>
                <a:latin typeface="微软雅黑" panose="020B0503020204020204" pitchFamily="34" charset="-122"/>
                <a:ea typeface="微软雅黑" panose="020B0503020204020204" pitchFamily="34" charset="-122"/>
              </a:rPr>
              <a:t>添加文本</a:t>
            </a:r>
            <a:endParaRPr lang="en-US" altLang="zh-CN" sz="1865" b="1" dirty="0">
              <a:solidFill>
                <a:schemeClr val="tx2"/>
              </a:solidFill>
              <a:latin typeface="微软雅黑" panose="020B0503020204020204" pitchFamily="34" charset="-122"/>
              <a:ea typeface="微软雅黑" panose="020B0503020204020204" pitchFamily="34" charset="-122"/>
            </a:endParaRPr>
          </a:p>
          <a:p>
            <a:pPr lvl="0" algn="ctr">
              <a:lnSpc>
                <a:spcPct val="150000"/>
              </a:lnSpc>
              <a:spcBef>
                <a:spcPct val="0"/>
              </a:spcBef>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MH_SubTitle_4"/>
          <p:cNvSpPr/>
          <p:nvPr>
            <p:custDataLst>
              <p:tags r:id="rId8"/>
            </p:custDataLst>
          </p:nvPr>
        </p:nvSpPr>
        <p:spPr>
          <a:xfrm>
            <a:off x="4581804" y="3716957"/>
            <a:ext cx="3028392" cy="1727742"/>
          </a:xfrm>
          <a:prstGeom prst="rect">
            <a:avLst/>
          </a:prstGeom>
        </p:spPr>
        <p:txBody>
          <a:bodyPr anchor="ctr"/>
          <a:lstStyle/>
          <a:p>
            <a:pPr lvl="0" algn="ctr">
              <a:lnSpc>
                <a:spcPct val="150000"/>
              </a:lnSpc>
              <a:spcBef>
                <a:spcPct val="0"/>
              </a:spcBef>
            </a:pPr>
            <a:r>
              <a:rPr lang="zh-CN" altLang="en-US" sz="1865" b="1" dirty="0">
                <a:solidFill>
                  <a:schemeClr val="accent1"/>
                </a:solidFill>
                <a:latin typeface="微软雅黑" panose="020B0503020204020204" pitchFamily="34" charset="-122"/>
                <a:ea typeface="微软雅黑" panose="020B0503020204020204" pitchFamily="34" charset="-122"/>
              </a:rPr>
              <a:t>添加文本</a:t>
            </a:r>
            <a:endParaRPr lang="en-US" altLang="zh-CN" sz="1865" b="1" dirty="0">
              <a:solidFill>
                <a:schemeClr val="accent1"/>
              </a:solidFill>
              <a:latin typeface="微软雅黑" panose="020B0503020204020204" pitchFamily="34" charset="-122"/>
              <a:ea typeface="微软雅黑" panose="020B0503020204020204" pitchFamily="34" charset="-122"/>
            </a:endParaRPr>
          </a:p>
          <a:p>
            <a:pPr lvl="0" algn="ctr">
              <a:lnSpc>
                <a:spcPct val="150000"/>
              </a:lnSpc>
              <a:spcBef>
                <a:spcPct val="0"/>
              </a:spcBef>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MH_SubTitle_4"/>
          <p:cNvSpPr/>
          <p:nvPr>
            <p:custDataLst>
              <p:tags r:id="rId9"/>
            </p:custDataLst>
          </p:nvPr>
        </p:nvSpPr>
        <p:spPr>
          <a:xfrm>
            <a:off x="8103020" y="3716957"/>
            <a:ext cx="3028392" cy="1727742"/>
          </a:xfrm>
          <a:prstGeom prst="rect">
            <a:avLst/>
          </a:prstGeom>
        </p:spPr>
        <p:txBody>
          <a:bodyPr anchor="ctr"/>
          <a:lstStyle/>
          <a:p>
            <a:pPr lvl="0" algn="ctr">
              <a:lnSpc>
                <a:spcPct val="150000"/>
              </a:lnSpc>
              <a:spcBef>
                <a:spcPct val="0"/>
              </a:spcBef>
            </a:pPr>
            <a:r>
              <a:rPr lang="zh-CN" altLang="en-US" sz="1865" b="1" dirty="0">
                <a:solidFill>
                  <a:schemeClr val="accent2"/>
                </a:solidFill>
                <a:latin typeface="微软雅黑" panose="020B0503020204020204" pitchFamily="34" charset="-122"/>
                <a:ea typeface="微软雅黑" panose="020B0503020204020204" pitchFamily="34" charset="-122"/>
              </a:rPr>
              <a:t>添加文本</a:t>
            </a:r>
            <a:endParaRPr lang="en-US" altLang="zh-CN" sz="1865" b="1" dirty="0">
              <a:solidFill>
                <a:schemeClr val="accent2"/>
              </a:solidFill>
              <a:latin typeface="微软雅黑" panose="020B0503020204020204" pitchFamily="34" charset="-122"/>
              <a:ea typeface="微软雅黑" panose="020B0503020204020204" pitchFamily="34" charset="-122"/>
            </a:endParaRPr>
          </a:p>
          <a:p>
            <a:pPr lvl="0" algn="ctr">
              <a:lnSpc>
                <a:spcPct val="150000"/>
              </a:lnSpc>
              <a:spcBef>
                <a:spcPct val="0"/>
              </a:spcBef>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标题 16"/>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flipV="1">
            <a:off x="795" y="3793853"/>
            <a:ext cx="12190413" cy="69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780" tIns="57890" rIns="115780" bIns="57890" anchor="ctr"/>
          <a:lstStyle/>
          <a:p>
            <a:pPr algn="ctr">
              <a:defRPr/>
            </a:pPr>
            <a:endParaRPr lang="zh-CN" altLang="en-US"/>
          </a:p>
        </p:txBody>
      </p:sp>
      <p:sp>
        <p:nvSpPr>
          <p:cNvPr id="3" name="椭圆 2"/>
          <p:cNvSpPr/>
          <p:nvPr/>
        </p:nvSpPr>
        <p:spPr>
          <a:xfrm>
            <a:off x="2582456" y="3404120"/>
            <a:ext cx="778860" cy="779470"/>
          </a:xfrm>
          <a:prstGeom prst="ellipse">
            <a:avLst/>
          </a:prstGeom>
          <a:solidFill>
            <a:srgbClr val="FFFFF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anchor="ctr"/>
          <a:lstStyle/>
          <a:p>
            <a:pPr algn="ctr">
              <a:defRPr/>
            </a:pPr>
            <a:endParaRPr lang="zh-CN" altLang="en-US" dirty="0">
              <a:latin typeface="Bebas" pitchFamily="2" charset="0"/>
            </a:endParaRPr>
          </a:p>
        </p:txBody>
      </p:sp>
      <p:sp>
        <p:nvSpPr>
          <p:cNvPr id="4" name="椭圆 3"/>
          <p:cNvSpPr/>
          <p:nvPr/>
        </p:nvSpPr>
        <p:spPr>
          <a:xfrm>
            <a:off x="4241999" y="3404120"/>
            <a:ext cx="778860" cy="779470"/>
          </a:xfrm>
          <a:prstGeom prst="ellipse">
            <a:avLst/>
          </a:prstGeom>
          <a:solidFill>
            <a:srgbClr val="FFFFF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anchor="ctr"/>
          <a:lstStyle/>
          <a:p>
            <a:pPr algn="ctr">
              <a:defRPr/>
            </a:pPr>
            <a:endParaRPr lang="zh-CN" altLang="en-US" dirty="0">
              <a:latin typeface="Bebas" pitchFamily="2" charset="0"/>
            </a:endParaRPr>
          </a:p>
        </p:txBody>
      </p:sp>
      <p:sp>
        <p:nvSpPr>
          <p:cNvPr id="5" name="椭圆 4"/>
          <p:cNvSpPr/>
          <p:nvPr/>
        </p:nvSpPr>
        <p:spPr>
          <a:xfrm>
            <a:off x="5899757" y="3404120"/>
            <a:ext cx="778860" cy="779470"/>
          </a:xfrm>
          <a:prstGeom prst="ellipse">
            <a:avLst/>
          </a:prstGeom>
          <a:solidFill>
            <a:srgbClr val="FFFFF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anchor="ctr"/>
          <a:lstStyle/>
          <a:p>
            <a:pPr algn="ctr">
              <a:defRPr/>
            </a:pPr>
            <a:endParaRPr lang="zh-CN" altLang="en-US" dirty="0">
              <a:latin typeface="Bebas" pitchFamily="2" charset="0"/>
            </a:endParaRPr>
          </a:p>
        </p:txBody>
      </p:sp>
      <p:sp>
        <p:nvSpPr>
          <p:cNvPr id="6" name="椭圆 5"/>
          <p:cNvSpPr/>
          <p:nvPr/>
        </p:nvSpPr>
        <p:spPr>
          <a:xfrm>
            <a:off x="7557515" y="3404120"/>
            <a:ext cx="780647" cy="779470"/>
          </a:xfrm>
          <a:prstGeom prst="ellipse">
            <a:avLst/>
          </a:prstGeom>
          <a:solidFill>
            <a:srgbClr val="FFFFF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anchor="ctr"/>
          <a:lstStyle/>
          <a:p>
            <a:pPr algn="ctr">
              <a:defRPr/>
            </a:pPr>
            <a:endParaRPr lang="zh-CN" altLang="en-US" dirty="0">
              <a:latin typeface="Bebas" pitchFamily="2" charset="0"/>
            </a:endParaRPr>
          </a:p>
        </p:txBody>
      </p:sp>
      <p:sp>
        <p:nvSpPr>
          <p:cNvPr id="7" name="椭圆 6"/>
          <p:cNvSpPr/>
          <p:nvPr/>
        </p:nvSpPr>
        <p:spPr>
          <a:xfrm>
            <a:off x="9217059" y="3404120"/>
            <a:ext cx="778860" cy="779470"/>
          </a:xfrm>
          <a:prstGeom prst="ellipse">
            <a:avLst/>
          </a:prstGeom>
          <a:solidFill>
            <a:srgbClr val="FFFFF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anchor="ctr"/>
          <a:lstStyle/>
          <a:p>
            <a:pPr algn="ctr">
              <a:defRPr/>
            </a:pPr>
            <a:endParaRPr lang="zh-CN" altLang="en-US" dirty="0">
              <a:latin typeface="Bebas" pitchFamily="2" charset="0"/>
            </a:endParaRPr>
          </a:p>
        </p:txBody>
      </p:sp>
      <p:sp>
        <p:nvSpPr>
          <p:cNvPr id="8" name="椭圆 7"/>
          <p:cNvSpPr/>
          <p:nvPr/>
        </p:nvSpPr>
        <p:spPr>
          <a:xfrm>
            <a:off x="2668202" y="3489933"/>
            <a:ext cx="607368" cy="60784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en-US" altLang="zh-CN" dirty="0">
                <a:latin typeface="Bebas" pitchFamily="2" charset="0"/>
              </a:rPr>
              <a:t>1</a:t>
            </a:r>
            <a:endParaRPr lang="zh-CN" altLang="en-US" dirty="0">
              <a:latin typeface="Bebas" pitchFamily="2" charset="0"/>
            </a:endParaRPr>
          </a:p>
        </p:txBody>
      </p:sp>
      <p:sp>
        <p:nvSpPr>
          <p:cNvPr id="9" name="椭圆 8"/>
          <p:cNvSpPr/>
          <p:nvPr/>
        </p:nvSpPr>
        <p:spPr>
          <a:xfrm>
            <a:off x="4327745" y="3489933"/>
            <a:ext cx="607368" cy="60784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Bebas" pitchFamily="2" charset="0"/>
              </a:rPr>
              <a:t>2</a:t>
            </a:r>
            <a:endParaRPr lang="zh-CN" altLang="en-US" dirty="0">
              <a:latin typeface="Bebas" pitchFamily="2" charset="0"/>
            </a:endParaRPr>
          </a:p>
        </p:txBody>
      </p:sp>
      <p:sp>
        <p:nvSpPr>
          <p:cNvPr id="10" name="椭圆 9"/>
          <p:cNvSpPr/>
          <p:nvPr/>
        </p:nvSpPr>
        <p:spPr>
          <a:xfrm>
            <a:off x="5983717" y="3489933"/>
            <a:ext cx="607368" cy="607844"/>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Bebas" pitchFamily="2" charset="0"/>
              </a:rPr>
              <a:t>3</a:t>
            </a:r>
            <a:endParaRPr lang="zh-CN" altLang="en-US" dirty="0">
              <a:latin typeface="Bebas" pitchFamily="2" charset="0"/>
            </a:endParaRPr>
          </a:p>
        </p:txBody>
      </p:sp>
      <p:sp>
        <p:nvSpPr>
          <p:cNvPr id="11" name="椭圆 10"/>
          <p:cNvSpPr/>
          <p:nvPr/>
        </p:nvSpPr>
        <p:spPr>
          <a:xfrm>
            <a:off x="7641475" y="3489933"/>
            <a:ext cx="607368" cy="60784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en-US" altLang="zh-CN" dirty="0">
                <a:latin typeface="Bebas" pitchFamily="2" charset="0"/>
              </a:rPr>
              <a:t>4</a:t>
            </a:r>
            <a:endParaRPr lang="zh-CN" altLang="en-US" dirty="0">
              <a:latin typeface="Bebas" pitchFamily="2" charset="0"/>
            </a:endParaRPr>
          </a:p>
        </p:txBody>
      </p:sp>
      <p:sp>
        <p:nvSpPr>
          <p:cNvPr id="12" name="椭圆 11"/>
          <p:cNvSpPr/>
          <p:nvPr/>
        </p:nvSpPr>
        <p:spPr>
          <a:xfrm>
            <a:off x="9301018" y="3489933"/>
            <a:ext cx="607368" cy="60784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en-US" altLang="zh-CN" dirty="0">
                <a:latin typeface="Bebas" pitchFamily="2" charset="0"/>
              </a:rPr>
              <a:t>5</a:t>
            </a:r>
            <a:endParaRPr lang="zh-CN" altLang="en-US" dirty="0">
              <a:latin typeface="Bebas" pitchFamily="2" charset="0"/>
            </a:endParaRPr>
          </a:p>
        </p:txBody>
      </p:sp>
      <p:sp>
        <p:nvSpPr>
          <p:cNvPr id="13" name="任意多边形 12"/>
          <p:cNvSpPr/>
          <p:nvPr/>
        </p:nvSpPr>
        <p:spPr>
          <a:xfrm flipH="1" flipV="1">
            <a:off x="3297007" y="4112079"/>
            <a:ext cx="376925" cy="1634026"/>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anchor="ctr"/>
          <a:lstStyle/>
          <a:p>
            <a:pPr algn="ctr">
              <a:defRPr/>
            </a:pPr>
            <a:endParaRPr lang="zh-CN" altLang="en-US"/>
          </a:p>
        </p:txBody>
      </p:sp>
      <p:sp>
        <p:nvSpPr>
          <p:cNvPr id="14" name="矩形 24"/>
          <p:cNvSpPr>
            <a:spLocks noChangeArrowheads="1"/>
          </p:cNvSpPr>
          <p:nvPr/>
        </p:nvSpPr>
        <p:spPr bwMode="auto">
          <a:xfrm>
            <a:off x="1075146" y="4744951"/>
            <a:ext cx="2609505" cy="824118"/>
          </a:xfrm>
          <a:prstGeom prst="rect">
            <a:avLst/>
          </a:prstGeom>
          <a:noFill/>
          <a:ln w="9525">
            <a:noFill/>
            <a:miter lim="800000"/>
          </a:ln>
        </p:spPr>
        <p:txBody>
          <a:bodyPr wrap="square" lIns="102916" tIns="51458" rIns="102916" bIns="51458">
            <a:spAutoFit/>
          </a:bodyPr>
          <a:lstStyle/>
          <a:p>
            <a:pPr lvl="0">
              <a:lnSpc>
                <a:spcPct val="130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5" name="任意多边形 14"/>
          <p:cNvSpPr/>
          <p:nvPr/>
        </p:nvSpPr>
        <p:spPr>
          <a:xfrm flipH="1" flipV="1">
            <a:off x="6562505" y="4112079"/>
            <a:ext cx="375139" cy="1634026"/>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anchor="ctr"/>
          <a:lstStyle/>
          <a:p>
            <a:pPr algn="ctr">
              <a:defRPr/>
            </a:pPr>
            <a:endParaRPr lang="zh-CN" altLang="en-US"/>
          </a:p>
        </p:txBody>
      </p:sp>
      <p:sp>
        <p:nvSpPr>
          <p:cNvPr id="16" name="任意多边形 15"/>
          <p:cNvSpPr/>
          <p:nvPr/>
        </p:nvSpPr>
        <p:spPr>
          <a:xfrm flipH="1" flipV="1">
            <a:off x="9954833" y="4112079"/>
            <a:ext cx="376926" cy="1634026"/>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anchor="ctr"/>
          <a:lstStyle/>
          <a:p>
            <a:pPr algn="ctr">
              <a:defRPr/>
            </a:pPr>
            <a:endParaRPr lang="zh-CN" altLang="en-US"/>
          </a:p>
        </p:txBody>
      </p:sp>
      <p:sp>
        <p:nvSpPr>
          <p:cNvPr id="17" name="任意多边形 16"/>
          <p:cNvSpPr/>
          <p:nvPr/>
        </p:nvSpPr>
        <p:spPr>
          <a:xfrm>
            <a:off x="4102663" y="1727187"/>
            <a:ext cx="375139" cy="1634026"/>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anchor="ctr"/>
          <a:lstStyle/>
          <a:p>
            <a:pPr algn="ctr">
              <a:defRPr/>
            </a:pPr>
            <a:endParaRPr lang="zh-CN" altLang="en-US"/>
          </a:p>
        </p:txBody>
      </p:sp>
      <p:sp>
        <p:nvSpPr>
          <p:cNvPr id="18" name="任意多边形 17"/>
          <p:cNvSpPr/>
          <p:nvPr/>
        </p:nvSpPr>
        <p:spPr>
          <a:xfrm>
            <a:off x="7369947" y="1727187"/>
            <a:ext cx="375139" cy="1634026"/>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anchor="ctr"/>
          <a:lstStyle/>
          <a:p>
            <a:pPr algn="ctr">
              <a:defRPr/>
            </a:pPr>
            <a:endParaRPr lang="zh-CN" altLang="en-US"/>
          </a:p>
        </p:txBody>
      </p:sp>
      <p:sp>
        <p:nvSpPr>
          <p:cNvPr id="19" name="矩形 30"/>
          <p:cNvSpPr>
            <a:spLocks noChangeArrowheads="1"/>
          </p:cNvSpPr>
          <p:nvPr/>
        </p:nvSpPr>
        <p:spPr bwMode="auto">
          <a:xfrm>
            <a:off x="4134818" y="1728976"/>
            <a:ext cx="3038627" cy="1064184"/>
          </a:xfrm>
          <a:prstGeom prst="rect">
            <a:avLst/>
          </a:prstGeom>
          <a:noFill/>
          <a:ln w="9525">
            <a:noFill/>
            <a:miter lim="800000"/>
          </a:ln>
        </p:spPr>
        <p:txBody>
          <a:bodyPr lIns="102916" tIns="51458" rIns="102916" bIns="51458">
            <a:spAutoFit/>
          </a:bodyPr>
          <a:lstStyle/>
          <a:p>
            <a:pPr algn="just">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20" name="矩形 31"/>
          <p:cNvSpPr>
            <a:spLocks noChangeArrowheads="1"/>
          </p:cNvSpPr>
          <p:nvPr/>
        </p:nvSpPr>
        <p:spPr bwMode="auto">
          <a:xfrm>
            <a:off x="4131245" y="4744951"/>
            <a:ext cx="2695643" cy="824118"/>
          </a:xfrm>
          <a:prstGeom prst="rect">
            <a:avLst/>
          </a:prstGeom>
          <a:noFill/>
          <a:ln w="9525">
            <a:noFill/>
            <a:miter lim="800000"/>
          </a:ln>
        </p:spPr>
        <p:txBody>
          <a:bodyPr lIns="102916" tIns="51458" rIns="102916" bIns="51458">
            <a:spAutoFit/>
          </a:bodyPr>
          <a:lstStyle/>
          <a:p>
            <a:pPr lvl="0">
              <a:lnSpc>
                <a:spcPct val="130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1" name="矩形 32"/>
          <p:cNvSpPr>
            <a:spLocks noChangeArrowheads="1"/>
          </p:cNvSpPr>
          <p:nvPr/>
        </p:nvSpPr>
        <p:spPr bwMode="auto">
          <a:xfrm>
            <a:off x="7487846" y="1728975"/>
            <a:ext cx="3129732" cy="1064184"/>
          </a:xfrm>
          <a:prstGeom prst="rect">
            <a:avLst/>
          </a:prstGeom>
          <a:noFill/>
          <a:ln w="9525">
            <a:noFill/>
            <a:miter lim="800000"/>
          </a:ln>
        </p:spPr>
        <p:txBody>
          <a:bodyPr lIns="102916" tIns="51458" rIns="102916" bIns="51458">
            <a:spAutoFit/>
          </a:bodyPr>
          <a:lstStyle/>
          <a:p>
            <a:pPr lvl="0" algn="just">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22" name="矩形 33"/>
          <p:cNvSpPr>
            <a:spLocks noChangeArrowheads="1"/>
          </p:cNvSpPr>
          <p:nvPr/>
        </p:nvSpPr>
        <p:spPr bwMode="auto">
          <a:xfrm>
            <a:off x="7804036" y="4744951"/>
            <a:ext cx="2456269" cy="824118"/>
          </a:xfrm>
          <a:prstGeom prst="rect">
            <a:avLst/>
          </a:prstGeom>
          <a:noFill/>
          <a:ln w="9525">
            <a:noFill/>
            <a:miter lim="800000"/>
          </a:ln>
        </p:spPr>
        <p:txBody>
          <a:bodyPr lIns="102916" tIns="51458" rIns="102916" bIns="51458">
            <a:spAutoFit/>
          </a:bodyPr>
          <a:lstStyle/>
          <a:p>
            <a:pPr lvl="0">
              <a:lnSpc>
                <a:spcPct val="130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3" name="标题 2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2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40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60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80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childTnLst>
                                </p:cTn>
                              </p:par>
                            </p:childTnLst>
                          </p:cTn>
                        </p:par>
                        <p:par>
                          <p:cTn id="29" fill="hold">
                            <p:stCondLst>
                              <p:cond delay="1000"/>
                            </p:stCondLst>
                            <p:childTnLst>
                              <p:par>
                                <p:cTn id="30" presetID="23" presetClass="entr" presetSubtype="28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strVal val="4/3*#ppt_w"/>
                                          </p:val>
                                        </p:tav>
                                        <p:tav tm="100000">
                                          <p:val>
                                            <p:strVal val="#ppt_w"/>
                                          </p:val>
                                        </p:tav>
                                      </p:tavLst>
                                    </p:anim>
                                    <p:anim calcmode="lin" valueType="num">
                                      <p:cBhvr>
                                        <p:cTn id="33" dur="500" fill="hold"/>
                                        <p:tgtEl>
                                          <p:spTgt spid="8"/>
                                        </p:tgtEl>
                                        <p:attrNameLst>
                                          <p:attrName>ppt_h</p:attrName>
                                        </p:attrNameLst>
                                      </p:cBhvr>
                                      <p:tavLst>
                                        <p:tav tm="0">
                                          <p:val>
                                            <p:strVal val="4/3*#ppt_h"/>
                                          </p:val>
                                        </p:tav>
                                        <p:tav tm="100000">
                                          <p:val>
                                            <p:strVal val="#ppt_h"/>
                                          </p:val>
                                        </p:tav>
                                      </p:tavLst>
                                    </p:anim>
                                  </p:childTnLst>
                                </p:cTn>
                              </p:par>
                              <p:par>
                                <p:cTn id="34" presetID="23" presetClass="entr" presetSubtype="288" fill="hold" grpId="0" nodeType="withEffect">
                                  <p:stCondLst>
                                    <p:cond delay="20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strVal val="4/3*#ppt_w"/>
                                          </p:val>
                                        </p:tav>
                                        <p:tav tm="100000">
                                          <p:val>
                                            <p:strVal val="#ppt_w"/>
                                          </p:val>
                                        </p:tav>
                                      </p:tavLst>
                                    </p:anim>
                                    <p:anim calcmode="lin" valueType="num">
                                      <p:cBhvr>
                                        <p:cTn id="37" dur="500" fill="hold"/>
                                        <p:tgtEl>
                                          <p:spTgt spid="9"/>
                                        </p:tgtEl>
                                        <p:attrNameLst>
                                          <p:attrName>ppt_h</p:attrName>
                                        </p:attrNameLst>
                                      </p:cBhvr>
                                      <p:tavLst>
                                        <p:tav tm="0">
                                          <p:val>
                                            <p:strVal val="4/3*#ppt_h"/>
                                          </p:val>
                                        </p:tav>
                                        <p:tav tm="100000">
                                          <p:val>
                                            <p:strVal val="#ppt_h"/>
                                          </p:val>
                                        </p:tav>
                                      </p:tavLst>
                                    </p:anim>
                                  </p:childTnLst>
                                </p:cTn>
                              </p:par>
                              <p:par>
                                <p:cTn id="38" presetID="23" presetClass="entr" presetSubtype="288" fill="hold" grpId="0" nodeType="withEffect">
                                  <p:stCondLst>
                                    <p:cond delay="4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strVal val="4/3*#ppt_w"/>
                                          </p:val>
                                        </p:tav>
                                        <p:tav tm="100000">
                                          <p:val>
                                            <p:strVal val="#ppt_w"/>
                                          </p:val>
                                        </p:tav>
                                      </p:tavLst>
                                    </p:anim>
                                    <p:anim calcmode="lin" valueType="num">
                                      <p:cBhvr>
                                        <p:cTn id="41" dur="500" fill="hold"/>
                                        <p:tgtEl>
                                          <p:spTgt spid="10"/>
                                        </p:tgtEl>
                                        <p:attrNameLst>
                                          <p:attrName>ppt_h</p:attrName>
                                        </p:attrNameLst>
                                      </p:cBhvr>
                                      <p:tavLst>
                                        <p:tav tm="0">
                                          <p:val>
                                            <p:strVal val="4/3*#ppt_h"/>
                                          </p:val>
                                        </p:tav>
                                        <p:tav tm="100000">
                                          <p:val>
                                            <p:strVal val="#ppt_h"/>
                                          </p:val>
                                        </p:tav>
                                      </p:tavLst>
                                    </p:anim>
                                  </p:childTnLst>
                                </p:cTn>
                              </p:par>
                              <p:par>
                                <p:cTn id="42" presetID="23" presetClass="entr" presetSubtype="288" fill="hold" grpId="0" nodeType="withEffect">
                                  <p:stCondLst>
                                    <p:cond delay="60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strVal val="4/3*#ppt_w"/>
                                          </p:val>
                                        </p:tav>
                                        <p:tav tm="100000">
                                          <p:val>
                                            <p:strVal val="#ppt_w"/>
                                          </p:val>
                                        </p:tav>
                                      </p:tavLst>
                                    </p:anim>
                                    <p:anim calcmode="lin" valueType="num">
                                      <p:cBhvr>
                                        <p:cTn id="45" dur="500" fill="hold"/>
                                        <p:tgtEl>
                                          <p:spTgt spid="11"/>
                                        </p:tgtEl>
                                        <p:attrNameLst>
                                          <p:attrName>ppt_h</p:attrName>
                                        </p:attrNameLst>
                                      </p:cBhvr>
                                      <p:tavLst>
                                        <p:tav tm="0">
                                          <p:val>
                                            <p:strVal val="4/3*#ppt_h"/>
                                          </p:val>
                                        </p:tav>
                                        <p:tav tm="100000">
                                          <p:val>
                                            <p:strVal val="#ppt_h"/>
                                          </p:val>
                                        </p:tav>
                                      </p:tavLst>
                                    </p:anim>
                                  </p:childTnLst>
                                </p:cTn>
                              </p:par>
                              <p:par>
                                <p:cTn id="46" presetID="23" presetClass="entr" presetSubtype="288" fill="hold" grpId="0" nodeType="withEffect">
                                  <p:stCondLst>
                                    <p:cond delay="80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strVal val="4/3*#ppt_w"/>
                                          </p:val>
                                        </p:tav>
                                        <p:tav tm="100000">
                                          <p:val>
                                            <p:strVal val="#ppt_w"/>
                                          </p:val>
                                        </p:tav>
                                      </p:tavLst>
                                    </p:anim>
                                    <p:anim calcmode="lin" valueType="num">
                                      <p:cBhvr>
                                        <p:cTn id="49" dur="500" fill="hold"/>
                                        <p:tgtEl>
                                          <p:spTgt spid="12"/>
                                        </p:tgtEl>
                                        <p:attrNameLst>
                                          <p:attrName>ppt_h</p:attrName>
                                        </p:attrNameLst>
                                      </p:cBhvr>
                                      <p:tavLst>
                                        <p:tav tm="0">
                                          <p:val>
                                            <p:strVal val="4/3*#ppt_h"/>
                                          </p:val>
                                        </p:tav>
                                        <p:tav tm="100000">
                                          <p:val>
                                            <p:strVal val="#ppt_h"/>
                                          </p:val>
                                        </p:tav>
                                      </p:tavLst>
                                    </p:anim>
                                  </p:childTnLst>
                                </p:cTn>
                              </p:par>
                            </p:childTnLst>
                          </p:cTn>
                        </p:par>
                        <p:par>
                          <p:cTn id="50" fill="hold">
                            <p:stCondLst>
                              <p:cond delay="1500"/>
                            </p:stCondLst>
                            <p:childTnLst>
                              <p:par>
                                <p:cTn id="51" presetID="22" presetClass="entr" presetSubtype="1"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up)">
                                      <p:cBhvr>
                                        <p:cTn id="53" dur="500"/>
                                        <p:tgtEl>
                                          <p:spTgt spid="1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down)">
                                      <p:cBhvr>
                                        <p:cTn id="56" dur="500"/>
                                        <p:tgtEl>
                                          <p:spTgt spid="1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up)">
                                      <p:cBhvr>
                                        <p:cTn id="59" dur="500"/>
                                        <p:tgtEl>
                                          <p:spTgt spid="15"/>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up)">
                                      <p:cBhvr>
                                        <p:cTn id="65" dur="500"/>
                                        <p:tgtEl>
                                          <p:spTgt spid="16"/>
                                        </p:tgtEl>
                                      </p:cBhvr>
                                    </p:animEffect>
                                  </p:childTnLst>
                                </p:cTn>
                              </p:par>
                            </p:childTnLst>
                          </p:cTn>
                        </p:par>
                        <p:par>
                          <p:cTn id="66" fill="hold">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left)">
                                      <p:cBhvr>
                                        <p:cTn id="78" dur="500"/>
                                        <p:tgtEl>
                                          <p:spTgt spid="2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left)">
                                      <p:cBhvr>
                                        <p:cTn id="8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animBg="1"/>
      <p:bldP spid="16" grpId="0" animBg="1"/>
      <p:bldP spid="17" grpId="0" animBg="1"/>
      <p:bldP spid="18" grpId="0" animBg="1"/>
      <p:bldP spid="19"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4541522" cy="3633218"/>
          </a:xfrm>
          <a:prstGeom prst="rect">
            <a:avLst/>
          </a:prstGeom>
        </p:spPr>
      </p:pic>
      <p:sp>
        <p:nvSpPr>
          <p:cNvPr id="3" name="TextBox 1"/>
          <p:cNvSpPr txBox="1"/>
          <p:nvPr/>
        </p:nvSpPr>
        <p:spPr>
          <a:xfrm>
            <a:off x="5365547" y="2143523"/>
            <a:ext cx="4185761" cy="830997"/>
          </a:xfrm>
          <a:prstGeom prst="rect">
            <a:avLst/>
          </a:prstGeom>
          <a:noFill/>
        </p:spPr>
        <p:txBody>
          <a:bodyPr wrap="none" rtlCol="0">
            <a:spAutoFit/>
          </a:bodyPr>
          <a:lstStyle/>
          <a:p>
            <a:pPr marL="0" lvl="1"/>
            <a:r>
              <a:rPr lang="zh-CN" altLang="en-US" sz="4800" b="1" spc="400" dirty="0" smtClean="0">
                <a:solidFill>
                  <a:schemeClr val="tx2"/>
                </a:solidFill>
                <a:latin typeface="微软雅黑" panose="020B0503020204020204" pitchFamily="34" charset="-122"/>
                <a:ea typeface="微软雅黑" panose="020B0503020204020204" pitchFamily="34" charset="-122"/>
              </a:rPr>
              <a:t>年度工作概述</a:t>
            </a:r>
            <a:endParaRPr lang="zh-CN" altLang="en-US" sz="4800" b="1" spc="400" dirty="0">
              <a:solidFill>
                <a:schemeClr val="tx2"/>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5424597" y="3111462"/>
            <a:ext cx="4357441" cy="0"/>
          </a:xfrm>
          <a:prstGeom prst="line">
            <a:avLst/>
          </a:prstGeom>
          <a:ln w="9525">
            <a:solidFill>
              <a:schemeClr val="tx2"/>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5" name="文本框 9"/>
          <p:cNvSpPr txBox="1"/>
          <p:nvPr/>
        </p:nvSpPr>
        <p:spPr>
          <a:xfrm>
            <a:off x="5505903" y="3299139"/>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6" name="文本框 5"/>
          <p:cNvSpPr txBox="1"/>
          <p:nvPr/>
        </p:nvSpPr>
        <p:spPr>
          <a:xfrm>
            <a:off x="5505902" y="3703874"/>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7" name="文本框 9"/>
          <p:cNvSpPr txBox="1"/>
          <p:nvPr/>
        </p:nvSpPr>
        <p:spPr>
          <a:xfrm>
            <a:off x="7776858" y="3303483"/>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8" name="文本框 9"/>
          <p:cNvSpPr txBox="1"/>
          <p:nvPr/>
        </p:nvSpPr>
        <p:spPr>
          <a:xfrm>
            <a:off x="7776859" y="3708818"/>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grpSp>
        <p:nvGrpSpPr>
          <p:cNvPr id="9" name="组合 8"/>
          <p:cNvGrpSpPr/>
          <p:nvPr/>
        </p:nvGrpSpPr>
        <p:grpSpPr>
          <a:xfrm>
            <a:off x="2984037" y="2143523"/>
            <a:ext cx="2016224" cy="2016224"/>
            <a:chOff x="2118480" y="1316166"/>
            <a:chExt cx="1512168" cy="1512168"/>
          </a:xfrm>
        </p:grpSpPr>
        <p:sp>
          <p:nvSpPr>
            <p:cNvPr id="10" name="椭圆 9"/>
            <p:cNvSpPr/>
            <p:nvPr/>
          </p:nvSpPr>
          <p:spPr>
            <a:xfrm>
              <a:off x="2118480" y="1316166"/>
              <a:ext cx="1512168" cy="15121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TextBox 67"/>
            <p:cNvSpPr txBox="1"/>
            <p:nvPr/>
          </p:nvSpPr>
          <p:spPr>
            <a:xfrm>
              <a:off x="2396585" y="1556810"/>
              <a:ext cx="1022180" cy="992579"/>
            </a:xfrm>
            <a:prstGeom prst="rect">
              <a:avLst/>
            </a:prstGeom>
            <a:noFill/>
          </p:spPr>
          <p:txBody>
            <a:bodyPr wrap="square" rtlCol="0">
              <a:spAutoFit/>
            </a:bodyPr>
            <a:lstStyle/>
            <a:p>
              <a:pPr marL="0" lvl="1"/>
              <a:r>
                <a:rPr lang="en-US" altLang="zh-CN" sz="8000" spc="300" dirty="0">
                  <a:solidFill>
                    <a:schemeClr val="bg1"/>
                  </a:solidFill>
                  <a:latin typeface="Impact" panose="020B0806030902050204" pitchFamily="34" charset="0"/>
                  <a:ea typeface="微软雅黑" panose="020B0503020204020204" pitchFamily="34" charset="-122"/>
                </a:rPr>
                <a:t>01</a:t>
              </a:r>
              <a:endParaRPr lang="zh-CN" altLang="en-US" sz="8000" spc="300" dirty="0">
                <a:solidFill>
                  <a:schemeClr val="bg1"/>
                </a:solidFill>
                <a:latin typeface="Impact" panose="020B0806030902050204" pitchFamily="34" charset="0"/>
                <a:ea typeface="微软雅黑" panose="020B0503020204020204" pitchFamily="34" charset="-122"/>
              </a:endParaRPr>
            </a:p>
          </p:txBody>
        </p:sp>
      </p:grpSp>
      <p:pic>
        <p:nvPicPr>
          <p:cNvPr id="12" name="图片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94820" y="1702445"/>
            <a:ext cx="8355555" cy="515555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53"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ppt_x</p:attrName>
                                        </p:attrNameLst>
                                      </p:cBhvr>
                                      <p:tavLst>
                                        <p:tav tm="0">
                                          <p:val>
                                            <p:strVal val="#ppt_x-#ppt_w*1.125000"/>
                                          </p:val>
                                        </p:tav>
                                        <p:tav tm="100000">
                                          <p:val>
                                            <p:strVal val="#ppt_x"/>
                                          </p:val>
                                        </p:tav>
                                      </p:tavLst>
                                    </p:anim>
                                    <p:animEffect transition="in" filter="wipe(right)">
                                      <p:cBhvr>
                                        <p:cTn id="21" dur="500"/>
                                        <p:tgtEl>
                                          <p:spTgt spid="3"/>
                                        </p:tgtEl>
                                      </p:cBhvr>
                                    </p:animEffect>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2" presetClass="entr" presetSubtype="8"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1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53305" y="1490492"/>
            <a:ext cx="3839401" cy="4634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
        <p:nvSpPr>
          <p:cNvPr id="3" name="椭圆 2"/>
          <p:cNvSpPr/>
          <p:nvPr/>
        </p:nvSpPr>
        <p:spPr>
          <a:xfrm>
            <a:off x="1690434" y="2800293"/>
            <a:ext cx="1684551" cy="1684551"/>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4" name="Freeform 5"/>
          <p:cNvSpPr/>
          <p:nvPr/>
        </p:nvSpPr>
        <p:spPr bwMode="auto">
          <a:xfrm>
            <a:off x="1749396" y="3820661"/>
            <a:ext cx="1566627" cy="625481"/>
          </a:xfrm>
          <a:custGeom>
            <a:avLst/>
            <a:gdLst>
              <a:gd name="T0" fmla="*/ 536 w 536"/>
              <a:gd name="T1" fmla="*/ 0 h 214"/>
              <a:gd name="T2" fmla="*/ 536 w 536"/>
              <a:gd name="T3" fmla="*/ 0 h 214"/>
              <a:gd name="T4" fmla="*/ 530 w 536"/>
              <a:gd name="T5" fmla="*/ 22 h 214"/>
              <a:gd name="T6" fmla="*/ 522 w 536"/>
              <a:gd name="T7" fmla="*/ 44 h 214"/>
              <a:gd name="T8" fmla="*/ 512 w 536"/>
              <a:gd name="T9" fmla="*/ 66 h 214"/>
              <a:gd name="T10" fmla="*/ 500 w 536"/>
              <a:gd name="T11" fmla="*/ 86 h 214"/>
              <a:gd name="T12" fmla="*/ 488 w 536"/>
              <a:gd name="T13" fmla="*/ 104 h 214"/>
              <a:gd name="T14" fmla="*/ 472 w 536"/>
              <a:gd name="T15" fmla="*/ 122 h 214"/>
              <a:gd name="T16" fmla="*/ 458 w 536"/>
              <a:gd name="T17" fmla="*/ 138 h 214"/>
              <a:gd name="T18" fmla="*/ 440 w 536"/>
              <a:gd name="T19" fmla="*/ 152 h 214"/>
              <a:gd name="T20" fmla="*/ 422 w 536"/>
              <a:gd name="T21" fmla="*/ 166 h 214"/>
              <a:gd name="T22" fmla="*/ 402 w 536"/>
              <a:gd name="T23" fmla="*/ 178 h 214"/>
              <a:gd name="T24" fmla="*/ 382 w 536"/>
              <a:gd name="T25" fmla="*/ 188 h 214"/>
              <a:gd name="T26" fmla="*/ 360 w 536"/>
              <a:gd name="T27" fmla="*/ 198 h 214"/>
              <a:gd name="T28" fmla="*/ 338 w 536"/>
              <a:gd name="T29" fmla="*/ 204 h 214"/>
              <a:gd name="T30" fmla="*/ 316 w 536"/>
              <a:gd name="T31" fmla="*/ 210 h 214"/>
              <a:gd name="T32" fmla="*/ 292 w 536"/>
              <a:gd name="T33" fmla="*/ 212 h 214"/>
              <a:gd name="T34" fmla="*/ 268 w 536"/>
              <a:gd name="T35" fmla="*/ 214 h 214"/>
              <a:gd name="T36" fmla="*/ 268 w 536"/>
              <a:gd name="T37" fmla="*/ 214 h 214"/>
              <a:gd name="T38" fmla="*/ 244 w 536"/>
              <a:gd name="T39" fmla="*/ 212 h 214"/>
              <a:gd name="T40" fmla="*/ 220 w 536"/>
              <a:gd name="T41" fmla="*/ 210 h 214"/>
              <a:gd name="T42" fmla="*/ 196 w 536"/>
              <a:gd name="T43" fmla="*/ 204 h 214"/>
              <a:gd name="T44" fmla="*/ 174 w 536"/>
              <a:gd name="T45" fmla="*/ 198 h 214"/>
              <a:gd name="T46" fmla="*/ 154 w 536"/>
              <a:gd name="T47" fmla="*/ 188 h 214"/>
              <a:gd name="T48" fmla="*/ 132 w 536"/>
              <a:gd name="T49" fmla="*/ 178 h 214"/>
              <a:gd name="T50" fmla="*/ 114 w 536"/>
              <a:gd name="T51" fmla="*/ 166 h 214"/>
              <a:gd name="T52" fmla="*/ 94 w 536"/>
              <a:gd name="T53" fmla="*/ 152 h 214"/>
              <a:gd name="T54" fmla="*/ 78 w 536"/>
              <a:gd name="T55" fmla="*/ 138 h 214"/>
              <a:gd name="T56" fmla="*/ 62 w 536"/>
              <a:gd name="T57" fmla="*/ 122 h 214"/>
              <a:gd name="T58" fmla="*/ 48 w 536"/>
              <a:gd name="T59" fmla="*/ 104 h 214"/>
              <a:gd name="T60" fmla="*/ 34 w 536"/>
              <a:gd name="T61" fmla="*/ 86 h 214"/>
              <a:gd name="T62" fmla="*/ 24 w 536"/>
              <a:gd name="T63" fmla="*/ 66 h 214"/>
              <a:gd name="T64" fmla="*/ 14 w 536"/>
              <a:gd name="T65" fmla="*/ 44 h 214"/>
              <a:gd name="T66" fmla="*/ 6 w 536"/>
              <a:gd name="T67" fmla="*/ 22 h 214"/>
              <a:gd name="T68" fmla="*/ 0 w 536"/>
              <a:gd name="T69" fmla="*/ 0 h 214"/>
              <a:gd name="T70" fmla="*/ 536 w 536"/>
              <a:gd name="T71"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6" h="214">
                <a:moveTo>
                  <a:pt x="536" y="0"/>
                </a:moveTo>
                <a:lnTo>
                  <a:pt x="536" y="0"/>
                </a:lnTo>
                <a:lnTo>
                  <a:pt x="530" y="22"/>
                </a:lnTo>
                <a:lnTo>
                  <a:pt x="522" y="44"/>
                </a:lnTo>
                <a:lnTo>
                  <a:pt x="512" y="66"/>
                </a:lnTo>
                <a:lnTo>
                  <a:pt x="500" y="86"/>
                </a:lnTo>
                <a:lnTo>
                  <a:pt x="488" y="104"/>
                </a:lnTo>
                <a:lnTo>
                  <a:pt x="472" y="122"/>
                </a:lnTo>
                <a:lnTo>
                  <a:pt x="458" y="138"/>
                </a:lnTo>
                <a:lnTo>
                  <a:pt x="440" y="152"/>
                </a:lnTo>
                <a:lnTo>
                  <a:pt x="422" y="166"/>
                </a:lnTo>
                <a:lnTo>
                  <a:pt x="402" y="178"/>
                </a:lnTo>
                <a:lnTo>
                  <a:pt x="382" y="188"/>
                </a:lnTo>
                <a:lnTo>
                  <a:pt x="360" y="198"/>
                </a:lnTo>
                <a:lnTo>
                  <a:pt x="338" y="204"/>
                </a:lnTo>
                <a:lnTo>
                  <a:pt x="316" y="210"/>
                </a:lnTo>
                <a:lnTo>
                  <a:pt x="292" y="212"/>
                </a:lnTo>
                <a:lnTo>
                  <a:pt x="268" y="214"/>
                </a:lnTo>
                <a:lnTo>
                  <a:pt x="268" y="214"/>
                </a:lnTo>
                <a:lnTo>
                  <a:pt x="244" y="212"/>
                </a:lnTo>
                <a:lnTo>
                  <a:pt x="220" y="210"/>
                </a:lnTo>
                <a:lnTo>
                  <a:pt x="196" y="204"/>
                </a:lnTo>
                <a:lnTo>
                  <a:pt x="174" y="198"/>
                </a:lnTo>
                <a:lnTo>
                  <a:pt x="154" y="188"/>
                </a:lnTo>
                <a:lnTo>
                  <a:pt x="132" y="178"/>
                </a:lnTo>
                <a:lnTo>
                  <a:pt x="114" y="166"/>
                </a:lnTo>
                <a:lnTo>
                  <a:pt x="94" y="152"/>
                </a:lnTo>
                <a:lnTo>
                  <a:pt x="78" y="138"/>
                </a:lnTo>
                <a:lnTo>
                  <a:pt x="62" y="122"/>
                </a:lnTo>
                <a:lnTo>
                  <a:pt x="48" y="104"/>
                </a:lnTo>
                <a:lnTo>
                  <a:pt x="34" y="86"/>
                </a:lnTo>
                <a:lnTo>
                  <a:pt x="24" y="66"/>
                </a:lnTo>
                <a:lnTo>
                  <a:pt x="14" y="44"/>
                </a:lnTo>
                <a:lnTo>
                  <a:pt x="6" y="22"/>
                </a:lnTo>
                <a:lnTo>
                  <a:pt x="0" y="0"/>
                </a:lnTo>
                <a:lnTo>
                  <a:pt x="536" y="0"/>
                </a:lnTo>
                <a:close/>
              </a:path>
            </a:pathLst>
          </a:custGeom>
          <a:solidFill>
            <a:schemeClr val="accent2"/>
          </a:solidFill>
          <a:ln>
            <a:noFill/>
          </a:ln>
        </p:spPr>
        <p:txBody>
          <a:bodyPr vert="horz" wrap="square" lIns="121888" tIns="60944" rIns="121888" bIns="60944" numCol="1" anchor="t" anchorCtr="0" compatLnSpc="1"/>
          <a:lstStyle/>
          <a:p>
            <a:endParaRPr lang="zh-CN" altLang="en-US">
              <a:solidFill>
                <a:schemeClr val="tx1">
                  <a:lumMod val="50000"/>
                  <a:lumOff val="50000"/>
                </a:schemeClr>
              </a:solidFill>
            </a:endParaRPr>
          </a:p>
        </p:txBody>
      </p:sp>
      <p:sp>
        <p:nvSpPr>
          <p:cNvPr id="5" name="TextBox 4"/>
          <p:cNvSpPr txBox="1"/>
          <p:nvPr/>
        </p:nvSpPr>
        <p:spPr>
          <a:xfrm>
            <a:off x="1793164" y="3396411"/>
            <a:ext cx="1120820"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投入</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20%</a:t>
            </a:r>
          </a:p>
        </p:txBody>
      </p:sp>
      <p:sp>
        <p:nvSpPr>
          <p:cNvPr id="6" name="椭圆 5"/>
          <p:cNvSpPr/>
          <p:nvPr/>
        </p:nvSpPr>
        <p:spPr>
          <a:xfrm>
            <a:off x="4065962" y="2800293"/>
            <a:ext cx="1684551" cy="1684551"/>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7" name="Freeform 6"/>
          <p:cNvSpPr/>
          <p:nvPr/>
        </p:nvSpPr>
        <p:spPr bwMode="auto">
          <a:xfrm>
            <a:off x="4104465" y="3656980"/>
            <a:ext cx="1607545" cy="789160"/>
          </a:xfrm>
          <a:custGeom>
            <a:avLst/>
            <a:gdLst>
              <a:gd name="T0" fmla="*/ 550 w 550"/>
              <a:gd name="T1" fmla="*/ 0 h 270"/>
              <a:gd name="T2" fmla="*/ 550 w 550"/>
              <a:gd name="T3" fmla="*/ 0 h 270"/>
              <a:gd name="T4" fmla="*/ 548 w 550"/>
              <a:gd name="T5" fmla="*/ 26 h 270"/>
              <a:gd name="T6" fmla="*/ 544 w 550"/>
              <a:gd name="T7" fmla="*/ 54 h 270"/>
              <a:gd name="T8" fmla="*/ 536 w 550"/>
              <a:gd name="T9" fmla="*/ 80 h 270"/>
              <a:gd name="T10" fmla="*/ 526 w 550"/>
              <a:gd name="T11" fmla="*/ 104 h 270"/>
              <a:gd name="T12" fmla="*/ 514 w 550"/>
              <a:gd name="T13" fmla="*/ 128 h 270"/>
              <a:gd name="T14" fmla="*/ 502 w 550"/>
              <a:gd name="T15" fmla="*/ 150 h 270"/>
              <a:gd name="T16" fmla="*/ 486 w 550"/>
              <a:gd name="T17" fmla="*/ 172 h 270"/>
              <a:gd name="T18" fmla="*/ 468 w 550"/>
              <a:gd name="T19" fmla="*/ 190 h 270"/>
              <a:gd name="T20" fmla="*/ 448 w 550"/>
              <a:gd name="T21" fmla="*/ 208 h 270"/>
              <a:gd name="T22" fmla="*/ 428 w 550"/>
              <a:gd name="T23" fmla="*/ 224 h 270"/>
              <a:gd name="T24" fmla="*/ 404 w 550"/>
              <a:gd name="T25" fmla="*/ 238 h 270"/>
              <a:gd name="T26" fmla="*/ 380 w 550"/>
              <a:gd name="T27" fmla="*/ 248 h 270"/>
              <a:gd name="T28" fmla="*/ 356 w 550"/>
              <a:gd name="T29" fmla="*/ 258 h 270"/>
              <a:gd name="T30" fmla="*/ 330 w 550"/>
              <a:gd name="T31" fmla="*/ 264 h 270"/>
              <a:gd name="T32" fmla="*/ 302 w 550"/>
              <a:gd name="T33" fmla="*/ 268 h 270"/>
              <a:gd name="T34" fmla="*/ 274 w 550"/>
              <a:gd name="T35" fmla="*/ 270 h 270"/>
              <a:gd name="T36" fmla="*/ 274 w 550"/>
              <a:gd name="T37" fmla="*/ 270 h 270"/>
              <a:gd name="T38" fmla="*/ 246 w 550"/>
              <a:gd name="T39" fmla="*/ 268 h 270"/>
              <a:gd name="T40" fmla="*/ 220 w 550"/>
              <a:gd name="T41" fmla="*/ 264 h 270"/>
              <a:gd name="T42" fmla="*/ 194 w 550"/>
              <a:gd name="T43" fmla="*/ 258 h 270"/>
              <a:gd name="T44" fmla="*/ 168 w 550"/>
              <a:gd name="T45" fmla="*/ 248 h 270"/>
              <a:gd name="T46" fmla="*/ 144 w 550"/>
              <a:gd name="T47" fmla="*/ 238 h 270"/>
              <a:gd name="T48" fmla="*/ 122 w 550"/>
              <a:gd name="T49" fmla="*/ 224 h 270"/>
              <a:gd name="T50" fmla="*/ 102 w 550"/>
              <a:gd name="T51" fmla="*/ 208 h 270"/>
              <a:gd name="T52" fmla="*/ 82 w 550"/>
              <a:gd name="T53" fmla="*/ 190 h 270"/>
              <a:gd name="T54" fmla="*/ 64 w 550"/>
              <a:gd name="T55" fmla="*/ 172 h 270"/>
              <a:gd name="T56" fmla="*/ 48 w 550"/>
              <a:gd name="T57" fmla="*/ 150 h 270"/>
              <a:gd name="T58" fmla="*/ 34 w 550"/>
              <a:gd name="T59" fmla="*/ 128 h 270"/>
              <a:gd name="T60" fmla="*/ 22 w 550"/>
              <a:gd name="T61" fmla="*/ 104 h 270"/>
              <a:gd name="T62" fmla="*/ 14 w 550"/>
              <a:gd name="T63" fmla="*/ 80 h 270"/>
              <a:gd name="T64" fmla="*/ 6 w 550"/>
              <a:gd name="T65" fmla="*/ 54 h 270"/>
              <a:gd name="T66" fmla="*/ 2 w 550"/>
              <a:gd name="T67" fmla="*/ 26 h 270"/>
              <a:gd name="T68" fmla="*/ 0 w 550"/>
              <a:gd name="T69" fmla="*/ 0 h 270"/>
              <a:gd name="T70" fmla="*/ 550 w 550"/>
              <a:gd name="T71"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0" h="270">
                <a:moveTo>
                  <a:pt x="550" y="0"/>
                </a:moveTo>
                <a:lnTo>
                  <a:pt x="550" y="0"/>
                </a:lnTo>
                <a:lnTo>
                  <a:pt x="548" y="26"/>
                </a:lnTo>
                <a:lnTo>
                  <a:pt x="544" y="54"/>
                </a:lnTo>
                <a:lnTo>
                  <a:pt x="536" y="80"/>
                </a:lnTo>
                <a:lnTo>
                  <a:pt x="526" y="104"/>
                </a:lnTo>
                <a:lnTo>
                  <a:pt x="514" y="128"/>
                </a:lnTo>
                <a:lnTo>
                  <a:pt x="502" y="150"/>
                </a:lnTo>
                <a:lnTo>
                  <a:pt x="486" y="172"/>
                </a:lnTo>
                <a:lnTo>
                  <a:pt x="468" y="190"/>
                </a:lnTo>
                <a:lnTo>
                  <a:pt x="448" y="208"/>
                </a:lnTo>
                <a:lnTo>
                  <a:pt x="428" y="224"/>
                </a:lnTo>
                <a:lnTo>
                  <a:pt x="404" y="238"/>
                </a:lnTo>
                <a:lnTo>
                  <a:pt x="380" y="248"/>
                </a:lnTo>
                <a:lnTo>
                  <a:pt x="356" y="258"/>
                </a:lnTo>
                <a:lnTo>
                  <a:pt x="330" y="264"/>
                </a:lnTo>
                <a:lnTo>
                  <a:pt x="302" y="268"/>
                </a:lnTo>
                <a:lnTo>
                  <a:pt x="274" y="270"/>
                </a:lnTo>
                <a:lnTo>
                  <a:pt x="274" y="270"/>
                </a:lnTo>
                <a:lnTo>
                  <a:pt x="246" y="268"/>
                </a:lnTo>
                <a:lnTo>
                  <a:pt x="220" y="264"/>
                </a:lnTo>
                <a:lnTo>
                  <a:pt x="194" y="258"/>
                </a:lnTo>
                <a:lnTo>
                  <a:pt x="168" y="248"/>
                </a:lnTo>
                <a:lnTo>
                  <a:pt x="144" y="238"/>
                </a:lnTo>
                <a:lnTo>
                  <a:pt x="122" y="224"/>
                </a:lnTo>
                <a:lnTo>
                  <a:pt x="102" y="208"/>
                </a:lnTo>
                <a:lnTo>
                  <a:pt x="82" y="190"/>
                </a:lnTo>
                <a:lnTo>
                  <a:pt x="64" y="172"/>
                </a:lnTo>
                <a:lnTo>
                  <a:pt x="48" y="150"/>
                </a:lnTo>
                <a:lnTo>
                  <a:pt x="34" y="128"/>
                </a:lnTo>
                <a:lnTo>
                  <a:pt x="22" y="104"/>
                </a:lnTo>
                <a:lnTo>
                  <a:pt x="14" y="80"/>
                </a:lnTo>
                <a:lnTo>
                  <a:pt x="6" y="54"/>
                </a:lnTo>
                <a:lnTo>
                  <a:pt x="2" y="26"/>
                </a:lnTo>
                <a:lnTo>
                  <a:pt x="0" y="0"/>
                </a:lnTo>
                <a:lnTo>
                  <a:pt x="550" y="0"/>
                </a:lnTo>
                <a:close/>
              </a:path>
            </a:pathLst>
          </a:custGeom>
          <a:solidFill>
            <a:schemeClr val="accent3"/>
          </a:solidFill>
          <a:ln>
            <a:noFill/>
          </a:ln>
        </p:spPr>
        <p:txBody>
          <a:bodyPr vert="horz" wrap="square" lIns="121888" tIns="60944" rIns="121888" bIns="60944" numCol="1" anchor="t" anchorCtr="0" compatLnSpc="1"/>
          <a:lstStyle/>
          <a:p>
            <a:endParaRPr lang="zh-CN" altLang="en-US"/>
          </a:p>
        </p:txBody>
      </p:sp>
      <p:sp>
        <p:nvSpPr>
          <p:cNvPr id="8" name="TextBox 7"/>
          <p:cNvSpPr txBox="1"/>
          <p:nvPr/>
        </p:nvSpPr>
        <p:spPr>
          <a:xfrm>
            <a:off x="4199876" y="3396411"/>
            <a:ext cx="1120820"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支出</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40%</a:t>
            </a:r>
          </a:p>
        </p:txBody>
      </p:sp>
      <p:sp>
        <p:nvSpPr>
          <p:cNvPr id="9" name="椭圆 8"/>
          <p:cNvSpPr/>
          <p:nvPr/>
        </p:nvSpPr>
        <p:spPr>
          <a:xfrm>
            <a:off x="6441489" y="2800293"/>
            <a:ext cx="1684551" cy="1684551"/>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0" name="Freeform 7"/>
          <p:cNvSpPr/>
          <p:nvPr/>
        </p:nvSpPr>
        <p:spPr bwMode="auto">
          <a:xfrm>
            <a:off x="6479994" y="3429003"/>
            <a:ext cx="1607545" cy="1017138"/>
          </a:xfrm>
          <a:custGeom>
            <a:avLst/>
            <a:gdLst>
              <a:gd name="T0" fmla="*/ 540 w 550"/>
              <a:gd name="T1" fmla="*/ 0 h 348"/>
              <a:gd name="T2" fmla="*/ 540 w 550"/>
              <a:gd name="T3" fmla="*/ 0 h 348"/>
              <a:gd name="T4" fmla="*/ 544 w 550"/>
              <a:gd name="T5" fmla="*/ 18 h 348"/>
              <a:gd name="T6" fmla="*/ 546 w 550"/>
              <a:gd name="T7" fmla="*/ 36 h 348"/>
              <a:gd name="T8" fmla="*/ 548 w 550"/>
              <a:gd name="T9" fmla="*/ 54 h 348"/>
              <a:gd name="T10" fmla="*/ 550 w 550"/>
              <a:gd name="T11" fmla="*/ 74 h 348"/>
              <a:gd name="T12" fmla="*/ 550 w 550"/>
              <a:gd name="T13" fmla="*/ 74 h 348"/>
              <a:gd name="T14" fmla="*/ 548 w 550"/>
              <a:gd name="T15" fmla="*/ 102 h 348"/>
              <a:gd name="T16" fmla="*/ 544 w 550"/>
              <a:gd name="T17" fmla="*/ 128 h 348"/>
              <a:gd name="T18" fmla="*/ 536 w 550"/>
              <a:gd name="T19" fmla="*/ 154 h 348"/>
              <a:gd name="T20" fmla="*/ 528 w 550"/>
              <a:gd name="T21" fmla="*/ 180 h 348"/>
              <a:gd name="T22" fmla="*/ 516 w 550"/>
              <a:gd name="T23" fmla="*/ 204 h 348"/>
              <a:gd name="T24" fmla="*/ 502 w 550"/>
              <a:gd name="T25" fmla="*/ 226 h 348"/>
              <a:gd name="T26" fmla="*/ 486 w 550"/>
              <a:gd name="T27" fmla="*/ 248 h 348"/>
              <a:gd name="T28" fmla="*/ 468 w 550"/>
              <a:gd name="T29" fmla="*/ 268 h 348"/>
              <a:gd name="T30" fmla="*/ 450 w 550"/>
              <a:gd name="T31" fmla="*/ 286 h 348"/>
              <a:gd name="T32" fmla="*/ 428 w 550"/>
              <a:gd name="T33" fmla="*/ 300 h 348"/>
              <a:gd name="T34" fmla="*/ 406 w 550"/>
              <a:gd name="T35" fmla="*/ 314 h 348"/>
              <a:gd name="T36" fmla="*/ 382 w 550"/>
              <a:gd name="T37" fmla="*/ 326 h 348"/>
              <a:gd name="T38" fmla="*/ 356 w 550"/>
              <a:gd name="T39" fmla="*/ 336 h 348"/>
              <a:gd name="T40" fmla="*/ 330 w 550"/>
              <a:gd name="T41" fmla="*/ 342 h 348"/>
              <a:gd name="T42" fmla="*/ 302 w 550"/>
              <a:gd name="T43" fmla="*/ 346 h 348"/>
              <a:gd name="T44" fmla="*/ 274 w 550"/>
              <a:gd name="T45" fmla="*/ 348 h 348"/>
              <a:gd name="T46" fmla="*/ 274 w 550"/>
              <a:gd name="T47" fmla="*/ 348 h 348"/>
              <a:gd name="T48" fmla="*/ 246 w 550"/>
              <a:gd name="T49" fmla="*/ 346 h 348"/>
              <a:gd name="T50" fmla="*/ 220 w 550"/>
              <a:gd name="T51" fmla="*/ 342 h 348"/>
              <a:gd name="T52" fmla="*/ 192 w 550"/>
              <a:gd name="T53" fmla="*/ 336 h 348"/>
              <a:gd name="T54" fmla="*/ 168 w 550"/>
              <a:gd name="T55" fmla="*/ 326 h 348"/>
              <a:gd name="T56" fmla="*/ 144 w 550"/>
              <a:gd name="T57" fmla="*/ 314 h 348"/>
              <a:gd name="T58" fmla="*/ 120 w 550"/>
              <a:gd name="T59" fmla="*/ 300 h 348"/>
              <a:gd name="T60" fmla="*/ 100 w 550"/>
              <a:gd name="T61" fmla="*/ 286 h 348"/>
              <a:gd name="T62" fmla="*/ 80 w 550"/>
              <a:gd name="T63" fmla="*/ 268 h 348"/>
              <a:gd name="T64" fmla="*/ 62 w 550"/>
              <a:gd name="T65" fmla="*/ 248 h 348"/>
              <a:gd name="T66" fmla="*/ 46 w 550"/>
              <a:gd name="T67" fmla="*/ 226 h 348"/>
              <a:gd name="T68" fmla="*/ 32 w 550"/>
              <a:gd name="T69" fmla="*/ 204 h 348"/>
              <a:gd name="T70" fmla="*/ 22 w 550"/>
              <a:gd name="T71" fmla="*/ 180 h 348"/>
              <a:gd name="T72" fmla="*/ 12 w 550"/>
              <a:gd name="T73" fmla="*/ 154 h 348"/>
              <a:gd name="T74" fmla="*/ 6 w 550"/>
              <a:gd name="T75" fmla="*/ 128 h 348"/>
              <a:gd name="T76" fmla="*/ 2 w 550"/>
              <a:gd name="T77" fmla="*/ 102 h 348"/>
              <a:gd name="T78" fmla="*/ 0 w 550"/>
              <a:gd name="T79" fmla="*/ 74 h 348"/>
              <a:gd name="T80" fmla="*/ 0 w 550"/>
              <a:gd name="T81" fmla="*/ 74 h 348"/>
              <a:gd name="T82" fmla="*/ 0 w 550"/>
              <a:gd name="T83" fmla="*/ 54 h 348"/>
              <a:gd name="T84" fmla="*/ 2 w 550"/>
              <a:gd name="T85" fmla="*/ 36 h 348"/>
              <a:gd name="T86" fmla="*/ 6 w 550"/>
              <a:gd name="T87" fmla="*/ 18 h 348"/>
              <a:gd name="T88" fmla="*/ 10 w 550"/>
              <a:gd name="T89" fmla="*/ 0 h 348"/>
              <a:gd name="T90" fmla="*/ 540 w 550"/>
              <a:gd name="T91"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50" h="348">
                <a:moveTo>
                  <a:pt x="540" y="0"/>
                </a:moveTo>
                <a:lnTo>
                  <a:pt x="540" y="0"/>
                </a:lnTo>
                <a:lnTo>
                  <a:pt x="544" y="18"/>
                </a:lnTo>
                <a:lnTo>
                  <a:pt x="546" y="36"/>
                </a:lnTo>
                <a:lnTo>
                  <a:pt x="548" y="54"/>
                </a:lnTo>
                <a:lnTo>
                  <a:pt x="550" y="74"/>
                </a:lnTo>
                <a:lnTo>
                  <a:pt x="550" y="74"/>
                </a:lnTo>
                <a:lnTo>
                  <a:pt x="548" y="102"/>
                </a:lnTo>
                <a:lnTo>
                  <a:pt x="544" y="128"/>
                </a:lnTo>
                <a:lnTo>
                  <a:pt x="536" y="154"/>
                </a:lnTo>
                <a:lnTo>
                  <a:pt x="528" y="180"/>
                </a:lnTo>
                <a:lnTo>
                  <a:pt x="516" y="204"/>
                </a:lnTo>
                <a:lnTo>
                  <a:pt x="502" y="226"/>
                </a:lnTo>
                <a:lnTo>
                  <a:pt x="486" y="248"/>
                </a:lnTo>
                <a:lnTo>
                  <a:pt x="468" y="268"/>
                </a:lnTo>
                <a:lnTo>
                  <a:pt x="450" y="286"/>
                </a:lnTo>
                <a:lnTo>
                  <a:pt x="428" y="300"/>
                </a:lnTo>
                <a:lnTo>
                  <a:pt x="406" y="314"/>
                </a:lnTo>
                <a:lnTo>
                  <a:pt x="382" y="326"/>
                </a:lnTo>
                <a:lnTo>
                  <a:pt x="356" y="336"/>
                </a:lnTo>
                <a:lnTo>
                  <a:pt x="330" y="342"/>
                </a:lnTo>
                <a:lnTo>
                  <a:pt x="302" y="346"/>
                </a:lnTo>
                <a:lnTo>
                  <a:pt x="274" y="348"/>
                </a:lnTo>
                <a:lnTo>
                  <a:pt x="274" y="348"/>
                </a:lnTo>
                <a:lnTo>
                  <a:pt x="246" y="346"/>
                </a:lnTo>
                <a:lnTo>
                  <a:pt x="220" y="342"/>
                </a:lnTo>
                <a:lnTo>
                  <a:pt x="192" y="336"/>
                </a:lnTo>
                <a:lnTo>
                  <a:pt x="168" y="326"/>
                </a:lnTo>
                <a:lnTo>
                  <a:pt x="144" y="314"/>
                </a:lnTo>
                <a:lnTo>
                  <a:pt x="120" y="300"/>
                </a:lnTo>
                <a:lnTo>
                  <a:pt x="100" y="286"/>
                </a:lnTo>
                <a:lnTo>
                  <a:pt x="80" y="268"/>
                </a:lnTo>
                <a:lnTo>
                  <a:pt x="62" y="248"/>
                </a:lnTo>
                <a:lnTo>
                  <a:pt x="46" y="226"/>
                </a:lnTo>
                <a:lnTo>
                  <a:pt x="32" y="204"/>
                </a:lnTo>
                <a:lnTo>
                  <a:pt x="22" y="180"/>
                </a:lnTo>
                <a:lnTo>
                  <a:pt x="12" y="154"/>
                </a:lnTo>
                <a:lnTo>
                  <a:pt x="6" y="128"/>
                </a:lnTo>
                <a:lnTo>
                  <a:pt x="2" y="102"/>
                </a:lnTo>
                <a:lnTo>
                  <a:pt x="0" y="74"/>
                </a:lnTo>
                <a:lnTo>
                  <a:pt x="0" y="74"/>
                </a:lnTo>
                <a:lnTo>
                  <a:pt x="0" y="54"/>
                </a:lnTo>
                <a:lnTo>
                  <a:pt x="2" y="36"/>
                </a:lnTo>
                <a:lnTo>
                  <a:pt x="6" y="18"/>
                </a:lnTo>
                <a:lnTo>
                  <a:pt x="10" y="0"/>
                </a:lnTo>
                <a:lnTo>
                  <a:pt x="540" y="0"/>
                </a:lnTo>
                <a:close/>
              </a:path>
            </a:pathLst>
          </a:custGeom>
          <a:solidFill>
            <a:schemeClr val="accent4"/>
          </a:solidFill>
          <a:ln>
            <a:noFill/>
          </a:ln>
        </p:spPr>
        <p:txBody>
          <a:bodyPr vert="horz" wrap="square" lIns="121888" tIns="60944" rIns="121888" bIns="60944" numCol="1" anchor="t" anchorCtr="0" compatLnSpc="1"/>
          <a:lstStyle/>
          <a:p>
            <a:endParaRPr lang="zh-CN" altLang="en-US"/>
          </a:p>
        </p:txBody>
      </p:sp>
      <p:sp>
        <p:nvSpPr>
          <p:cNvPr id="11" name="TextBox 10"/>
          <p:cNvSpPr txBox="1"/>
          <p:nvPr/>
        </p:nvSpPr>
        <p:spPr>
          <a:xfrm>
            <a:off x="6552339" y="3396411"/>
            <a:ext cx="1120820"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利润</a:t>
            </a:r>
            <a:r>
              <a:rPr lang="en-US" altLang="zh-CN" dirty="0">
                <a:solidFill>
                  <a:schemeClr val="bg1"/>
                </a:solidFill>
                <a:latin typeface="微软雅黑" panose="020B0503020204020204" pitchFamily="34" charset="-122"/>
                <a:ea typeface="微软雅黑" panose="020B0503020204020204" pitchFamily="34" charset="-122"/>
              </a:rPr>
              <a:t>60%</a:t>
            </a:r>
          </a:p>
        </p:txBody>
      </p:sp>
      <p:sp>
        <p:nvSpPr>
          <p:cNvPr id="12" name="椭圆 11"/>
          <p:cNvSpPr/>
          <p:nvPr/>
        </p:nvSpPr>
        <p:spPr>
          <a:xfrm>
            <a:off x="8817019" y="2800293"/>
            <a:ext cx="1684551" cy="1684551"/>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3" name="Freeform 8"/>
          <p:cNvSpPr/>
          <p:nvPr/>
        </p:nvSpPr>
        <p:spPr bwMode="auto">
          <a:xfrm>
            <a:off x="8855524" y="3113338"/>
            <a:ext cx="1607545" cy="1332802"/>
          </a:xfrm>
          <a:custGeom>
            <a:avLst/>
            <a:gdLst>
              <a:gd name="T0" fmla="*/ 482 w 550"/>
              <a:gd name="T1" fmla="*/ 0 h 456"/>
              <a:gd name="T2" fmla="*/ 482 w 550"/>
              <a:gd name="T3" fmla="*/ 0 h 456"/>
              <a:gd name="T4" fmla="*/ 496 w 550"/>
              <a:gd name="T5" fmla="*/ 18 h 456"/>
              <a:gd name="T6" fmla="*/ 510 w 550"/>
              <a:gd name="T7" fmla="*/ 38 h 456"/>
              <a:gd name="T8" fmla="*/ 522 w 550"/>
              <a:gd name="T9" fmla="*/ 60 h 456"/>
              <a:gd name="T10" fmla="*/ 532 w 550"/>
              <a:gd name="T11" fmla="*/ 82 h 456"/>
              <a:gd name="T12" fmla="*/ 540 w 550"/>
              <a:gd name="T13" fmla="*/ 106 h 456"/>
              <a:gd name="T14" fmla="*/ 546 w 550"/>
              <a:gd name="T15" fmla="*/ 130 h 456"/>
              <a:gd name="T16" fmla="*/ 550 w 550"/>
              <a:gd name="T17" fmla="*/ 156 h 456"/>
              <a:gd name="T18" fmla="*/ 550 w 550"/>
              <a:gd name="T19" fmla="*/ 182 h 456"/>
              <a:gd name="T20" fmla="*/ 550 w 550"/>
              <a:gd name="T21" fmla="*/ 182 h 456"/>
              <a:gd name="T22" fmla="*/ 548 w 550"/>
              <a:gd name="T23" fmla="*/ 210 h 456"/>
              <a:gd name="T24" fmla="*/ 544 w 550"/>
              <a:gd name="T25" fmla="*/ 236 h 456"/>
              <a:gd name="T26" fmla="*/ 538 w 550"/>
              <a:gd name="T27" fmla="*/ 262 h 456"/>
              <a:gd name="T28" fmla="*/ 528 w 550"/>
              <a:gd name="T29" fmla="*/ 288 h 456"/>
              <a:gd name="T30" fmla="*/ 518 w 550"/>
              <a:gd name="T31" fmla="*/ 312 h 456"/>
              <a:gd name="T32" fmla="*/ 504 w 550"/>
              <a:gd name="T33" fmla="*/ 334 h 456"/>
              <a:gd name="T34" fmla="*/ 488 w 550"/>
              <a:gd name="T35" fmla="*/ 356 h 456"/>
              <a:gd name="T36" fmla="*/ 470 w 550"/>
              <a:gd name="T37" fmla="*/ 376 h 456"/>
              <a:gd name="T38" fmla="*/ 450 w 550"/>
              <a:gd name="T39" fmla="*/ 394 h 456"/>
              <a:gd name="T40" fmla="*/ 430 w 550"/>
              <a:gd name="T41" fmla="*/ 408 h 456"/>
              <a:gd name="T42" fmla="*/ 406 w 550"/>
              <a:gd name="T43" fmla="*/ 422 h 456"/>
              <a:gd name="T44" fmla="*/ 382 w 550"/>
              <a:gd name="T45" fmla="*/ 434 h 456"/>
              <a:gd name="T46" fmla="*/ 358 w 550"/>
              <a:gd name="T47" fmla="*/ 444 h 456"/>
              <a:gd name="T48" fmla="*/ 330 w 550"/>
              <a:gd name="T49" fmla="*/ 450 h 456"/>
              <a:gd name="T50" fmla="*/ 304 w 550"/>
              <a:gd name="T51" fmla="*/ 454 h 456"/>
              <a:gd name="T52" fmla="*/ 276 w 550"/>
              <a:gd name="T53" fmla="*/ 456 h 456"/>
              <a:gd name="T54" fmla="*/ 276 w 550"/>
              <a:gd name="T55" fmla="*/ 456 h 456"/>
              <a:gd name="T56" fmla="*/ 248 w 550"/>
              <a:gd name="T57" fmla="*/ 454 h 456"/>
              <a:gd name="T58" fmla="*/ 220 w 550"/>
              <a:gd name="T59" fmla="*/ 450 h 456"/>
              <a:gd name="T60" fmla="*/ 194 w 550"/>
              <a:gd name="T61" fmla="*/ 444 h 456"/>
              <a:gd name="T62" fmla="*/ 168 w 550"/>
              <a:gd name="T63" fmla="*/ 434 h 456"/>
              <a:gd name="T64" fmla="*/ 144 w 550"/>
              <a:gd name="T65" fmla="*/ 422 h 456"/>
              <a:gd name="T66" fmla="*/ 122 w 550"/>
              <a:gd name="T67" fmla="*/ 408 h 456"/>
              <a:gd name="T68" fmla="*/ 100 w 550"/>
              <a:gd name="T69" fmla="*/ 394 h 456"/>
              <a:gd name="T70" fmla="*/ 82 w 550"/>
              <a:gd name="T71" fmla="*/ 376 h 456"/>
              <a:gd name="T72" fmla="*/ 64 w 550"/>
              <a:gd name="T73" fmla="*/ 356 h 456"/>
              <a:gd name="T74" fmla="*/ 48 w 550"/>
              <a:gd name="T75" fmla="*/ 334 h 456"/>
              <a:gd name="T76" fmla="*/ 34 w 550"/>
              <a:gd name="T77" fmla="*/ 312 h 456"/>
              <a:gd name="T78" fmla="*/ 22 w 550"/>
              <a:gd name="T79" fmla="*/ 288 h 456"/>
              <a:gd name="T80" fmla="*/ 14 w 550"/>
              <a:gd name="T81" fmla="*/ 262 h 456"/>
              <a:gd name="T82" fmla="*/ 6 w 550"/>
              <a:gd name="T83" fmla="*/ 236 h 456"/>
              <a:gd name="T84" fmla="*/ 2 w 550"/>
              <a:gd name="T85" fmla="*/ 210 h 456"/>
              <a:gd name="T86" fmla="*/ 0 w 550"/>
              <a:gd name="T87" fmla="*/ 182 h 456"/>
              <a:gd name="T88" fmla="*/ 0 w 550"/>
              <a:gd name="T89" fmla="*/ 182 h 456"/>
              <a:gd name="T90" fmla="*/ 2 w 550"/>
              <a:gd name="T91" fmla="*/ 156 h 456"/>
              <a:gd name="T92" fmla="*/ 6 w 550"/>
              <a:gd name="T93" fmla="*/ 130 h 456"/>
              <a:gd name="T94" fmla="*/ 12 w 550"/>
              <a:gd name="T95" fmla="*/ 106 h 456"/>
              <a:gd name="T96" fmla="*/ 20 w 550"/>
              <a:gd name="T97" fmla="*/ 82 h 456"/>
              <a:gd name="T98" fmla="*/ 30 w 550"/>
              <a:gd name="T99" fmla="*/ 60 h 456"/>
              <a:gd name="T100" fmla="*/ 40 w 550"/>
              <a:gd name="T101" fmla="*/ 38 h 456"/>
              <a:gd name="T102" fmla="*/ 54 w 550"/>
              <a:gd name="T103" fmla="*/ 18 h 456"/>
              <a:gd name="T104" fmla="*/ 70 w 550"/>
              <a:gd name="T105" fmla="*/ 0 h 456"/>
              <a:gd name="T106" fmla="*/ 482 w 550"/>
              <a:gd name="T10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0" h="456">
                <a:moveTo>
                  <a:pt x="482" y="0"/>
                </a:moveTo>
                <a:lnTo>
                  <a:pt x="482" y="0"/>
                </a:lnTo>
                <a:lnTo>
                  <a:pt x="496" y="18"/>
                </a:lnTo>
                <a:lnTo>
                  <a:pt x="510" y="38"/>
                </a:lnTo>
                <a:lnTo>
                  <a:pt x="522" y="60"/>
                </a:lnTo>
                <a:lnTo>
                  <a:pt x="532" y="82"/>
                </a:lnTo>
                <a:lnTo>
                  <a:pt x="540" y="106"/>
                </a:lnTo>
                <a:lnTo>
                  <a:pt x="546" y="130"/>
                </a:lnTo>
                <a:lnTo>
                  <a:pt x="550" y="156"/>
                </a:lnTo>
                <a:lnTo>
                  <a:pt x="550" y="182"/>
                </a:lnTo>
                <a:lnTo>
                  <a:pt x="550" y="182"/>
                </a:lnTo>
                <a:lnTo>
                  <a:pt x="548" y="210"/>
                </a:lnTo>
                <a:lnTo>
                  <a:pt x="544" y="236"/>
                </a:lnTo>
                <a:lnTo>
                  <a:pt x="538" y="262"/>
                </a:lnTo>
                <a:lnTo>
                  <a:pt x="528" y="288"/>
                </a:lnTo>
                <a:lnTo>
                  <a:pt x="518" y="312"/>
                </a:lnTo>
                <a:lnTo>
                  <a:pt x="504" y="334"/>
                </a:lnTo>
                <a:lnTo>
                  <a:pt x="488" y="356"/>
                </a:lnTo>
                <a:lnTo>
                  <a:pt x="470" y="376"/>
                </a:lnTo>
                <a:lnTo>
                  <a:pt x="450" y="394"/>
                </a:lnTo>
                <a:lnTo>
                  <a:pt x="430" y="408"/>
                </a:lnTo>
                <a:lnTo>
                  <a:pt x="406" y="422"/>
                </a:lnTo>
                <a:lnTo>
                  <a:pt x="382" y="434"/>
                </a:lnTo>
                <a:lnTo>
                  <a:pt x="358" y="444"/>
                </a:lnTo>
                <a:lnTo>
                  <a:pt x="330" y="450"/>
                </a:lnTo>
                <a:lnTo>
                  <a:pt x="304" y="454"/>
                </a:lnTo>
                <a:lnTo>
                  <a:pt x="276" y="456"/>
                </a:lnTo>
                <a:lnTo>
                  <a:pt x="276" y="456"/>
                </a:lnTo>
                <a:lnTo>
                  <a:pt x="248" y="454"/>
                </a:lnTo>
                <a:lnTo>
                  <a:pt x="220" y="450"/>
                </a:lnTo>
                <a:lnTo>
                  <a:pt x="194" y="444"/>
                </a:lnTo>
                <a:lnTo>
                  <a:pt x="168" y="434"/>
                </a:lnTo>
                <a:lnTo>
                  <a:pt x="144" y="422"/>
                </a:lnTo>
                <a:lnTo>
                  <a:pt x="122" y="408"/>
                </a:lnTo>
                <a:lnTo>
                  <a:pt x="100" y="394"/>
                </a:lnTo>
                <a:lnTo>
                  <a:pt x="82" y="376"/>
                </a:lnTo>
                <a:lnTo>
                  <a:pt x="64" y="356"/>
                </a:lnTo>
                <a:lnTo>
                  <a:pt x="48" y="334"/>
                </a:lnTo>
                <a:lnTo>
                  <a:pt x="34" y="312"/>
                </a:lnTo>
                <a:lnTo>
                  <a:pt x="22" y="288"/>
                </a:lnTo>
                <a:lnTo>
                  <a:pt x="14" y="262"/>
                </a:lnTo>
                <a:lnTo>
                  <a:pt x="6" y="236"/>
                </a:lnTo>
                <a:lnTo>
                  <a:pt x="2" y="210"/>
                </a:lnTo>
                <a:lnTo>
                  <a:pt x="0" y="182"/>
                </a:lnTo>
                <a:lnTo>
                  <a:pt x="0" y="182"/>
                </a:lnTo>
                <a:lnTo>
                  <a:pt x="2" y="156"/>
                </a:lnTo>
                <a:lnTo>
                  <a:pt x="6" y="130"/>
                </a:lnTo>
                <a:lnTo>
                  <a:pt x="12" y="106"/>
                </a:lnTo>
                <a:lnTo>
                  <a:pt x="20" y="82"/>
                </a:lnTo>
                <a:lnTo>
                  <a:pt x="30" y="60"/>
                </a:lnTo>
                <a:lnTo>
                  <a:pt x="40" y="38"/>
                </a:lnTo>
                <a:lnTo>
                  <a:pt x="54" y="18"/>
                </a:lnTo>
                <a:lnTo>
                  <a:pt x="70" y="0"/>
                </a:lnTo>
                <a:lnTo>
                  <a:pt x="482" y="0"/>
                </a:lnTo>
                <a:close/>
              </a:path>
            </a:pathLst>
          </a:custGeom>
          <a:solidFill>
            <a:schemeClr val="accent5"/>
          </a:solidFill>
          <a:ln>
            <a:noFill/>
          </a:ln>
        </p:spPr>
        <p:txBody>
          <a:bodyPr vert="horz" wrap="square" lIns="121888" tIns="60944" rIns="121888" bIns="60944" numCol="1" anchor="t" anchorCtr="0" compatLnSpc="1"/>
          <a:lstStyle/>
          <a:p>
            <a:endParaRPr lang="zh-CN" altLang="en-US"/>
          </a:p>
        </p:txBody>
      </p:sp>
      <p:sp>
        <p:nvSpPr>
          <p:cNvPr id="14" name="TextBox 13"/>
          <p:cNvSpPr txBox="1"/>
          <p:nvPr/>
        </p:nvSpPr>
        <p:spPr>
          <a:xfrm>
            <a:off x="8946535" y="3396411"/>
            <a:ext cx="1120820"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完成</a:t>
            </a:r>
            <a:r>
              <a:rPr lang="en-US" altLang="zh-CN" dirty="0">
                <a:solidFill>
                  <a:schemeClr val="bg1"/>
                </a:solidFill>
                <a:latin typeface="微软雅黑" panose="020B0503020204020204" pitchFamily="34" charset="-122"/>
                <a:ea typeface="微软雅黑" panose="020B0503020204020204" pitchFamily="34" charset="-122"/>
              </a:rPr>
              <a:t>80%</a:t>
            </a:r>
          </a:p>
        </p:txBody>
      </p:sp>
      <p:grpSp>
        <p:nvGrpSpPr>
          <p:cNvPr id="15" name="组合 14"/>
          <p:cNvGrpSpPr/>
          <p:nvPr/>
        </p:nvGrpSpPr>
        <p:grpSpPr>
          <a:xfrm>
            <a:off x="1082819" y="4731585"/>
            <a:ext cx="2827439" cy="905086"/>
            <a:chOff x="794684" y="3476935"/>
            <a:chExt cx="2121132" cy="678991"/>
          </a:xfrm>
        </p:grpSpPr>
        <p:sp>
          <p:nvSpPr>
            <p:cNvPr id="16" name="Text Placeholder 2"/>
            <p:cNvSpPr txBox="1"/>
            <p:nvPr/>
          </p:nvSpPr>
          <p:spPr bwMode="auto">
            <a:xfrm>
              <a:off x="1093404" y="3476935"/>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 Placeholder 2"/>
            <p:cNvSpPr txBox="1"/>
            <p:nvPr/>
          </p:nvSpPr>
          <p:spPr bwMode="auto">
            <a:xfrm>
              <a:off x="794684" y="3734008"/>
              <a:ext cx="2121132"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内容需概括精炼不用多</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余的文字修饰</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482461" y="4731585"/>
            <a:ext cx="2827439" cy="905086"/>
            <a:chOff x="2627784" y="3476935"/>
            <a:chExt cx="2121132" cy="678991"/>
          </a:xfrm>
        </p:grpSpPr>
        <p:sp>
          <p:nvSpPr>
            <p:cNvPr id="19" name="Text Placeholder 2"/>
            <p:cNvSpPr txBox="1"/>
            <p:nvPr/>
          </p:nvSpPr>
          <p:spPr bwMode="auto">
            <a:xfrm>
              <a:off x="2926504" y="3476935"/>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Text Placeholder 2"/>
            <p:cNvSpPr txBox="1"/>
            <p:nvPr/>
          </p:nvSpPr>
          <p:spPr bwMode="auto">
            <a:xfrm>
              <a:off x="2627784" y="3734008"/>
              <a:ext cx="2121132"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内容需概括精炼不用多</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余的文字修饰</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5882102" y="4731585"/>
            <a:ext cx="2827439" cy="905086"/>
            <a:chOff x="4427984" y="3476935"/>
            <a:chExt cx="2121132" cy="678991"/>
          </a:xfrm>
        </p:grpSpPr>
        <p:sp>
          <p:nvSpPr>
            <p:cNvPr id="22" name="Text Placeholder 2"/>
            <p:cNvSpPr txBox="1"/>
            <p:nvPr/>
          </p:nvSpPr>
          <p:spPr bwMode="auto">
            <a:xfrm>
              <a:off x="4726704" y="3476935"/>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Text Placeholder 2"/>
            <p:cNvSpPr txBox="1"/>
            <p:nvPr/>
          </p:nvSpPr>
          <p:spPr bwMode="auto">
            <a:xfrm>
              <a:off x="4427984" y="3734008"/>
              <a:ext cx="2121132"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内容需概括精炼不用多</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余的文字修饰</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8281744" y="4731585"/>
            <a:ext cx="2827439" cy="905086"/>
            <a:chOff x="6195284" y="3476935"/>
            <a:chExt cx="2121132" cy="678991"/>
          </a:xfrm>
        </p:grpSpPr>
        <p:sp>
          <p:nvSpPr>
            <p:cNvPr id="25" name="Text Placeholder 2"/>
            <p:cNvSpPr txBox="1"/>
            <p:nvPr/>
          </p:nvSpPr>
          <p:spPr bwMode="auto">
            <a:xfrm>
              <a:off x="6494004" y="3476935"/>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 Placeholder 2"/>
            <p:cNvSpPr txBox="1"/>
            <p:nvPr/>
          </p:nvSpPr>
          <p:spPr bwMode="auto">
            <a:xfrm>
              <a:off x="6195284" y="3734008"/>
              <a:ext cx="2121132"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内容需概括精炼不用多</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余的文字修饰</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4" name="标题 33"/>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20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4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60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2" presetClass="entr" presetSubtype="4"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par>
                          <p:cTn id="41" fill="hold">
                            <p:stCondLst>
                              <p:cond delay="2500"/>
                            </p:stCondLst>
                            <p:childTnLst>
                              <p:par>
                                <p:cTn id="42" presetID="22" presetClass="entr" presetSubtype="4"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par>
                          <p:cTn id="49" fill="hold">
                            <p:stCondLst>
                              <p:cond delay="3500"/>
                            </p:stCondLst>
                            <p:childTnLst>
                              <p:par>
                                <p:cTn id="50" presetID="2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4500"/>
                            </p:stCondLst>
                            <p:childTnLst>
                              <p:par>
                                <p:cTn id="58" presetID="22" presetClass="entr" presetSubtype="4"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00"/>
                                        <p:tgtEl>
                                          <p:spTgt spid="13"/>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20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40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1000"/>
                                        <p:tgtEl>
                                          <p:spTgt spid="21"/>
                                        </p:tgtEl>
                                      </p:cBhvr>
                                    </p:animEffect>
                                    <p:anim calcmode="lin" valueType="num">
                                      <p:cBhvr>
                                        <p:cTn id="79" dur="1000" fill="hold"/>
                                        <p:tgtEl>
                                          <p:spTgt spid="21"/>
                                        </p:tgtEl>
                                        <p:attrNameLst>
                                          <p:attrName>ppt_x</p:attrName>
                                        </p:attrNameLst>
                                      </p:cBhvr>
                                      <p:tavLst>
                                        <p:tav tm="0">
                                          <p:val>
                                            <p:strVal val="#ppt_x"/>
                                          </p:val>
                                        </p:tav>
                                        <p:tav tm="100000">
                                          <p:val>
                                            <p:strVal val="#ppt_x"/>
                                          </p:val>
                                        </p:tav>
                                      </p:tavLst>
                                    </p:anim>
                                    <p:anim calcmode="lin" valueType="num">
                                      <p:cBhvr>
                                        <p:cTn id="80" dur="1000" fill="hold"/>
                                        <p:tgtEl>
                                          <p:spTgt spid="21"/>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60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1000"/>
                                        <p:tgtEl>
                                          <p:spTgt spid="24"/>
                                        </p:tgtEl>
                                      </p:cBhvr>
                                    </p:animEffect>
                                    <p:anim calcmode="lin" valueType="num">
                                      <p:cBhvr>
                                        <p:cTn id="84" dur="1000" fill="hold"/>
                                        <p:tgtEl>
                                          <p:spTgt spid="24"/>
                                        </p:tgtEl>
                                        <p:attrNameLst>
                                          <p:attrName>ppt_x</p:attrName>
                                        </p:attrNameLst>
                                      </p:cBhvr>
                                      <p:tavLst>
                                        <p:tav tm="0">
                                          <p:val>
                                            <p:strVal val="#ppt_x"/>
                                          </p:val>
                                        </p:tav>
                                        <p:tav tm="100000">
                                          <p:val>
                                            <p:strVal val="#ppt_x"/>
                                          </p:val>
                                        </p:tav>
                                      </p:tavLst>
                                    </p:anim>
                                    <p:anim calcmode="lin" valueType="num">
                                      <p:cBhvr>
                                        <p:cTn id="8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P spid="7" grpId="0" animBg="1"/>
      <p:bldP spid="8" grpId="0"/>
      <p:bldP spid="9" grpId="0" animBg="1"/>
      <p:bldP spid="10" grpId="0" animBg="1"/>
      <p:bldP spid="11" grpId="0"/>
      <p:bldP spid="12" grpId="0" animBg="1"/>
      <p:bldP spid="13" grpId="0"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2"/>
          <p:cNvSpPr/>
          <p:nvPr/>
        </p:nvSpPr>
        <p:spPr bwMode="auto">
          <a:xfrm>
            <a:off x="4861719" y="2660482"/>
            <a:ext cx="2552700" cy="2347913"/>
          </a:xfrm>
          <a:custGeom>
            <a:avLst/>
            <a:gdLst>
              <a:gd name="T0" fmla="*/ 340 w 681"/>
              <a:gd name="T1" fmla="*/ 0 h 626"/>
              <a:gd name="T2" fmla="*/ 0 w 681"/>
              <a:gd name="T3" fmla="*/ 341 h 626"/>
              <a:gd name="T4" fmla="*/ 30 w 681"/>
              <a:gd name="T5" fmla="*/ 481 h 626"/>
              <a:gd name="T6" fmla="*/ 58 w 681"/>
              <a:gd name="T7" fmla="*/ 469 h 626"/>
              <a:gd name="T8" fmla="*/ 30 w 681"/>
              <a:gd name="T9" fmla="*/ 341 h 626"/>
              <a:gd name="T10" fmla="*/ 340 w 681"/>
              <a:gd name="T11" fmla="*/ 30 h 626"/>
              <a:gd name="T12" fmla="*/ 651 w 681"/>
              <a:gd name="T13" fmla="*/ 341 h 626"/>
              <a:gd name="T14" fmla="*/ 509 w 681"/>
              <a:gd name="T15" fmla="*/ 601 h 626"/>
              <a:gd name="T16" fmla="*/ 525 w 681"/>
              <a:gd name="T17" fmla="*/ 626 h 626"/>
              <a:gd name="T18" fmla="*/ 681 w 681"/>
              <a:gd name="T19" fmla="*/ 341 h 626"/>
              <a:gd name="T20" fmla="*/ 340 w 681"/>
              <a:gd name="T21"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1" h="626">
                <a:moveTo>
                  <a:pt x="340" y="0"/>
                </a:moveTo>
                <a:cubicBezTo>
                  <a:pt x="152" y="0"/>
                  <a:pt x="0" y="153"/>
                  <a:pt x="0" y="341"/>
                </a:cubicBezTo>
                <a:cubicBezTo>
                  <a:pt x="0" y="391"/>
                  <a:pt x="11" y="438"/>
                  <a:pt x="30" y="481"/>
                </a:cubicBezTo>
                <a:cubicBezTo>
                  <a:pt x="58" y="469"/>
                  <a:pt x="58" y="469"/>
                  <a:pt x="58" y="469"/>
                </a:cubicBezTo>
                <a:cubicBezTo>
                  <a:pt x="40" y="429"/>
                  <a:pt x="30" y="386"/>
                  <a:pt x="30" y="341"/>
                </a:cubicBezTo>
                <a:cubicBezTo>
                  <a:pt x="30" y="169"/>
                  <a:pt x="169" y="30"/>
                  <a:pt x="340" y="30"/>
                </a:cubicBezTo>
                <a:cubicBezTo>
                  <a:pt x="512" y="30"/>
                  <a:pt x="651" y="169"/>
                  <a:pt x="651" y="341"/>
                </a:cubicBezTo>
                <a:cubicBezTo>
                  <a:pt x="651" y="450"/>
                  <a:pt x="594" y="546"/>
                  <a:pt x="509" y="601"/>
                </a:cubicBezTo>
                <a:cubicBezTo>
                  <a:pt x="525" y="626"/>
                  <a:pt x="525" y="626"/>
                  <a:pt x="525" y="626"/>
                </a:cubicBezTo>
                <a:cubicBezTo>
                  <a:pt x="619" y="566"/>
                  <a:pt x="681" y="460"/>
                  <a:pt x="681" y="341"/>
                </a:cubicBezTo>
                <a:cubicBezTo>
                  <a:pt x="681" y="153"/>
                  <a:pt x="528" y="0"/>
                  <a:pt x="340"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 name="Freeform 63"/>
          <p:cNvSpPr/>
          <p:nvPr/>
        </p:nvSpPr>
        <p:spPr bwMode="auto">
          <a:xfrm>
            <a:off x="4768058" y="2420770"/>
            <a:ext cx="2887663" cy="3033713"/>
          </a:xfrm>
          <a:custGeom>
            <a:avLst/>
            <a:gdLst>
              <a:gd name="T0" fmla="*/ 365 w 770"/>
              <a:gd name="T1" fmla="*/ 0 h 809"/>
              <a:gd name="T2" fmla="*/ 0 w 770"/>
              <a:gd name="T3" fmla="*/ 230 h 809"/>
              <a:gd name="T4" fmla="*/ 45 w 770"/>
              <a:gd name="T5" fmla="*/ 248 h 809"/>
              <a:gd name="T6" fmla="*/ 365 w 770"/>
              <a:gd name="T7" fmla="*/ 48 h 809"/>
              <a:gd name="T8" fmla="*/ 722 w 770"/>
              <a:gd name="T9" fmla="*/ 405 h 809"/>
              <a:gd name="T10" fmla="*/ 365 w 770"/>
              <a:gd name="T11" fmla="*/ 761 h 809"/>
              <a:gd name="T12" fmla="*/ 132 w 770"/>
              <a:gd name="T13" fmla="*/ 674 h 809"/>
              <a:gd name="T14" fmla="*/ 102 w 770"/>
              <a:gd name="T15" fmla="*/ 712 h 809"/>
              <a:gd name="T16" fmla="*/ 365 w 770"/>
              <a:gd name="T17" fmla="*/ 809 h 809"/>
              <a:gd name="T18" fmla="*/ 770 w 770"/>
              <a:gd name="T19" fmla="*/ 405 h 809"/>
              <a:gd name="T20" fmla="*/ 365 w 770"/>
              <a:gd name="T21"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0" h="809">
                <a:moveTo>
                  <a:pt x="365" y="0"/>
                </a:moveTo>
                <a:cubicBezTo>
                  <a:pt x="204" y="0"/>
                  <a:pt x="65" y="94"/>
                  <a:pt x="0" y="230"/>
                </a:cubicBezTo>
                <a:cubicBezTo>
                  <a:pt x="45" y="248"/>
                  <a:pt x="45" y="248"/>
                  <a:pt x="45" y="248"/>
                </a:cubicBezTo>
                <a:cubicBezTo>
                  <a:pt x="103" y="130"/>
                  <a:pt x="224" y="48"/>
                  <a:pt x="365" y="48"/>
                </a:cubicBezTo>
                <a:cubicBezTo>
                  <a:pt x="562" y="48"/>
                  <a:pt x="722" y="208"/>
                  <a:pt x="722" y="405"/>
                </a:cubicBezTo>
                <a:cubicBezTo>
                  <a:pt x="722" y="602"/>
                  <a:pt x="562" y="761"/>
                  <a:pt x="365" y="761"/>
                </a:cubicBezTo>
                <a:cubicBezTo>
                  <a:pt x="276" y="761"/>
                  <a:pt x="194" y="728"/>
                  <a:pt x="132" y="674"/>
                </a:cubicBezTo>
                <a:cubicBezTo>
                  <a:pt x="102" y="712"/>
                  <a:pt x="102" y="712"/>
                  <a:pt x="102" y="712"/>
                </a:cubicBezTo>
                <a:cubicBezTo>
                  <a:pt x="173" y="772"/>
                  <a:pt x="265" y="809"/>
                  <a:pt x="365" y="809"/>
                </a:cubicBezTo>
                <a:cubicBezTo>
                  <a:pt x="589" y="809"/>
                  <a:pt x="770" y="628"/>
                  <a:pt x="770" y="405"/>
                </a:cubicBezTo>
                <a:cubicBezTo>
                  <a:pt x="770" y="181"/>
                  <a:pt x="589" y="0"/>
                  <a:pt x="365" y="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 name="Freeform 64"/>
          <p:cNvSpPr/>
          <p:nvPr/>
        </p:nvSpPr>
        <p:spPr bwMode="auto">
          <a:xfrm>
            <a:off x="4399758" y="2200107"/>
            <a:ext cx="3476625" cy="3476625"/>
          </a:xfrm>
          <a:custGeom>
            <a:avLst/>
            <a:gdLst>
              <a:gd name="T0" fmla="*/ 463 w 927"/>
              <a:gd name="T1" fmla="*/ 0 h 927"/>
              <a:gd name="T2" fmla="*/ 259 w 927"/>
              <a:gd name="T3" fmla="*/ 48 h 927"/>
              <a:gd name="T4" fmla="*/ 279 w 927"/>
              <a:gd name="T5" fmla="*/ 87 h 927"/>
              <a:gd name="T6" fmla="*/ 463 w 927"/>
              <a:gd name="T7" fmla="*/ 45 h 927"/>
              <a:gd name="T8" fmla="*/ 882 w 927"/>
              <a:gd name="T9" fmla="*/ 464 h 927"/>
              <a:gd name="T10" fmla="*/ 463 w 927"/>
              <a:gd name="T11" fmla="*/ 883 h 927"/>
              <a:gd name="T12" fmla="*/ 44 w 927"/>
              <a:gd name="T13" fmla="*/ 464 h 927"/>
              <a:gd name="T14" fmla="*/ 48 w 927"/>
              <a:gd name="T15" fmla="*/ 411 h 927"/>
              <a:gd name="T16" fmla="*/ 3 w 927"/>
              <a:gd name="T17" fmla="*/ 409 h 927"/>
              <a:gd name="T18" fmla="*/ 0 w 927"/>
              <a:gd name="T19" fmla="*/ 464 h 927"/>
              <a:gd name="T20" fmla="*/ 463 w 927"/>
              <a:gd name="T21" fmla="*/ 927 h 927"/>
              <a:gd name="T22" fmla="*/ 927 w 927"/>
              <a:gd name="T23" fmla="*/ 464 h 927"/>
              <a:gd name="T24" fmla="*/ 463 w 927"/>
              <a:gd name="T25"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7" h="927">
                <a:moveTo>
                  <a:pt x="463" y="0"/>
                </a:moveTo>
                <a:cubicBezTo>
                  <a:pt x="390" y="0"/>
                  <a:pt x="321" y="17"/>
                  <a:pt x="259" y="48"/>
                </a:cubicBezTo>
                <a:cubicBezTo>
                  <a:pt x="279" y="87"/>
                  <a:pt x="279" y="87"/>
                  <a:pt x="279" y="87"/>
                </a:cubicBezTo>
                <a:cubicBezTo>
                  <a:pt x="335" y="60"/>
                  <a:pt x="397" y="45"/>
                  <a:pt x="463" y="45"/>
                </a:cubicBezTo>
                <a:cubicBezTo>
                  <a:pt x="695" y="45"/>
                  <a:pt x="882" y="232"/>
                  <a:pt x="882" y="464"/>
                </a:cubicBezTo>
                <a:cubicBezTo>
                  <a:pt x="882" y="695"/>
                  <a:pt x="695" y="883"/>
                  <a:pt x="463" y="883"/>
                </a:cubicBezTo>
                <a:cubicBezTo>
                  <a:pt x="232" y="883"/>
                  <a:pt x="44" y="695"/>
                  <a:pt x="44" y="464"/>
                </a:cubicBezTo>
                <a:cubicBezTo>
                  <a:pt x="44" y="446"/>
                  <a:pt x="46" y="428"/>
                  <a:pt x="48" y="411"/>
                </a:cubicBezTo>
                <a:cubicBezTo>
                  <a:pt x="3" y="409"/>
                  <a:pt x="3" y="409"/>
                  <a:pt x="3" y="409"/>
                </a:cubicBezTo>
                <a:cubicBezTo>
                  <a:pt x="1" y="427"/>
                  <a:pt x="0" y="445"/>
                  <a:pt x="0" y="464"/>
                </a:cubicBezTo>
                <a:cubicBezTo>
                  <a:pt x="0" y="720"/>
                  <a:pt x="207" y="927"/>
                  <a:pt x="463" y="927"/>
                </a:cubicBezTo>
                <a:cubicBezTo>
                  <a:pt x="719" y="927"/>
                  <a:pt x="927" y="720"/>
                  <a:pt x="927" y="464"/>
                </a:cubicBezTo>
                <a:cubicBezTo>
                  <a:pt x="927" y="208"/>
                  <a:pt x="719" y="0"/>
                  <a:pt x="463" y="0"/>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5" name="Freeform 65"/>
          <p:cNvSpPr/>
          <p:nvPr/>
        </p:nvSpPr>
        <p:spPr bwMode="auto">
          <a:xfrm>
            <a:off x="7119145" y="2258844"/>
            <a:ext cx="944563" cy="357188"/>
          </a:xfrm>
          <a:custGeom>
            <a:avLst/>
            <a:gdLst>
              <a:gd name="T0" fmla="*/ 0 w 595"/>
              <a:gd name="T1" fmla="*/ 225 h 225"/>
              <a:gd name="T2" fmla="*/ 208 w 595"/>
              <a:gd name="T3" fmla="*/ 0 h 225"/>
              <a:gd name="T4" fmla="*/ 595 w 595"/>
              <a:gd name="T5" fmla="*/ 0 h 225"/>
            </a:gdLst>
            <a:ahLst/>
            <a:cxnLst>
              <a:cxn ang="0">
                <a:pos x="T0" y="T1"/>
              </a:cxn>
              <a:cxn ang="0">
                <a:pos x="T2" y="T3"/>
              </a:cxn>
              <a:cxn ang="0">
                <a:pos x="T4" y="T5"/>
              </a:cxn>
            </a:cxnLst>
            <a:rect l="0" t="0" r="r" b="b"/>
            <a:pathLst>
              <a:path w="595" h="225">
                <a:moveTo>
                  <a:pt x="0" y="225"/>
                </a:moveTo>
                <a:lnTo>
                  <a:pt x="208" y="0"/>
                </a:lnTo>
                <a:lnTo>
                  <a:pt x="595" y="0"/>
                </a:lnTo>
              </a:path>
            </a:pathLst>
          </a:custGeom>
          <a:noFill/>
          <a:ln w="5" cap="flat">
            <a:solidFill>
              <a:schemeClr val="bg1">
                <a:lumMod val="75000"/>
              </a:schemeClr>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6" name="Line 66"/>
          <p:cNvSpPr>
            <a:spLocks noChangeShapeType="1"/>
          </p:cNvSpPr>
          <p:nvPr/>
        </p:nvSpPr>
        <p:spPr bwMode="auto">
          <a:xfrm>
            <a:off x="7812882" y="3797131"/>
            <a:ext cx="401638" cy="0"/>
          </a:xfrm>
          <a:prstGeom prst="line">
            <a:avLst/>
          </a:prstGeom>
          <a:noFill/>
          <a:ln w="5" cap="flat">
            <a:solidFill>
              <a:schemeClr val="bg1">
                <a:lumMod val="75000"/>
              </a:schemeClr>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7" name="Freeform 67"/>
          <p:cNvSpPr/>
          <p:nvPr/>
        </p:nvSpPr>
        <p:spPr bwMode="auto">
          <a:xfrm>
            <a:off x="6860382" y="4917906"/>
            <a:ext cx="1079500" cy="706438"/>
          </a:xfrm>
          <a:custGeom>
            <a:avLst/>
            <a:gdLst>
              <a:gd name="T0" fmla="*/ 0 w 288"/>
              <a:gd name="T1" fmla="*/ 0 h 188"/>
              <a:gd name="T2" fmla="*/ 193 w 288"/>
              <a:gd name="T3" fmla="*/ 188 h 188"/>
              <a:gd name="T4" fmla="*/ 288 w 288"/>
              <a:gd name="T5" fmla="*/ 188 h 188"/>
            </a:gdLst>
            <a:ahLst/>
            <a:cxnLst>
              <a:cxn ang="0">
                <a:pos x="T0" y="T1"/>
              </a:cxn>
              <a:cxn ang="0">
                <a:pos x="T2" y="T3"/>
              </a:cxn>
              <a:cxn ang="0">
                <a:pos x="T4" y="T5"/>
              </a:cxn>
            </a:cxnLst>
            <a:rect l="0" t="0" r="r" b="b"/>
            <a:pathLst>
              <a:path w="288" h="188">
                <a:moveTo>
                  <a:pt x="0" y="0"/>
                </a:moveTo>
                <a:cubicBezTo>
                  <a:pt x="4" y="5"/>
                  <a:pt x="193" y="188"/>
                  <a:pt x="193" y="188"/>
                </a:cubicBezTo>
                <a:cubicBezTo>
                  <a:pt x="288" y="188"/>
                  <a:pt x="288" y="188"/>
                  <a:pt x="288" y="188"/>
                </a:cubicBezTo>
              </a:path>
            </a:pathLst>
          </a:custGeom>
          <a:noFill/>
          <a:ln w="5" cap="flat">
            <a:solidFill>
              <a:schemeClr val="bg1">
                <a:lumMod val="75000"/>
              </a:schemeClr>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8" name="Freeform 68"/>
          <p:cNvSpPr/>
          <p:nvPr/>
        </p:nvSpPr>
        <p:spPr bwMode="auto">
          <a:xfrm>
            <a:off x="4196557" y="5049669"/>
            <a:ext cx="1081088" cy="604838"/>
          </a:xfrm>
          <a:custGeom>
            <a:avLst/>
            <a:gdLst>
              <a:gd name="T0" fmla="*/ 681 w 681"/>
              <a:gd name="T1" fmla="*/ 0 h 381"/>
              <a:gd name="T2" fmla="*/ 277 w 681"/>
              <a:gd name="T3" fmla="*/ 381 h 381"/>
              <a:gd name="T4" fmla="*/ 0 w 681"/>
              <a:gd name="T5" fmla="*/ 381 h 381"/>
            </a:gdLst>
            <a:ahLst/>
            <a:cxnLst>
              <a:cxn ang="0">
                <a:pos x="T0" y="T1"/>
              </a:cxn>
              <a:cxn ang="0">
                <a:pos x="T2" y="T3"/>
              </a:cxn>
              <a:cxn ang="0">
                <a:pos x="T4" y="T5"/>
              </a:cxn>
            </a:cxnLst>
            <a:rect l="0" t="0" r="r" b="b"/>
            <a:pathLst>
              <a:path w="681" h="381">
                <a:moveTo>
                  <a:pt x="681" y="0"/>
                </a:moveTo>
                <a:lnTo>
                  <a:pt x="277" y="381"/>
                </a:lnTo>
                <a:lnTo>
                  <a:pt x="0" y="381"/>
                </a:lnTo>
              </a:path>
            </a:pathLst>
          </a:custGeom>
          <a:noFill/>
          <a:ln w="5" cap="flat">
            <a:solidFill>
              <a:schemeClr val="bg1">
                <a:lumMod val="75000"/>
              </a:schemeClr>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71"/>
          <p:cNvSpPr/>
          <p:nvPr/>
        </p:nvSpPr>
        <p:spPr bwMode="auto">
          <a:xfrm>
            <a:off x="4164033" y="2851715"/>
            <a:ext cx="696913" cy="404813"/>
          </a:xfrm>
          <a:custGeom>
            <a:avLst/>
            <a:gdLst>
              <a:gd name="T0" fmla="*/ 439 w 439"/>
              <a:gd name="T1" fmla="*/ 255 h 255"/>
              <a:gd name="T2" fmla="*/ 267 w 439"/>
              <a:gd name="T3" fmla="*/ 0 h 255"/>
              <a:gd name="T4" fmla="*/ 0 w 439"/>
              <a:gd name="T5" fmla="*/ 0 h 255"/>
            </a:gdLst>
            <a:ahLst/>
            <a:cxnLst>
              <a:cxn ang="0">
                <a:pos x="T0" y="T1"/>
              </a:cxn>
              <a:cxn ang="0">
                <a:pos x="T2" y="T3"/>
              </a:cxn>
              <a:cxn ang="0">
                <a:pos x="T4" y="T5"/>
              </a:cxn>
            </a:cxnLst>
            <a:rect l="0" t="0" r="r" b="b"/>
            <a:pathLst>
              <a:path w="439" h="255">
                <a:moveTo>
                  <a:pt x="439" y="255"/>
                </a:moveTo>
                <a:lnTo>
                  <a:pt x="267" y="0"/>
                </a:lnTo>
                <a:lnTo>
                  <a:pt x="0" y="0"/>
                </a:lnTo>
              </a:path>
            </a:pathLst>
          </a:custGeom>
          <a:noFill/>
          <a:ln w="5" cap="flat">
            <a:solidFill>
              <a:schemeClr val="bg1">
                <a:lumMod val="75000"/>
              </a:schemeClr>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Line 72"/>
          <p:cNvSpPr>
            <a:spLocks noChangeShapeType="1"/>
          </p:cNvSpPr>
          <p:nvPr/>
        </p:nvSpPr>
        <p:spPr bwMode="auto">
          <a:xfrm flipH="1" flipV="1">
            <a:off x="5112545" y="2087394"/>
            <a:ext cx="366713" cy="374650"/>
          </a:xfrm>
          <a:prstGeom prst="line">
            <a:avLst/>
          </a:prstGeom>
          <a:noFill/>
          <a:ln w="5" cap="flat">
            <a:solidFill>
              <a:schemeClr val="bg1">
                <a:lumMod val="75000"/>
              </a:schemeClr>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11" name="TextBox 10"/>
          <p:cNvSpPr txBox="1"/>
          <p:nvPr/>
        </p:nvSpPr>
        <p:spPr>
          <a:xfrm>
            <a:off x="5443971" y="3476753"/>
            <a:ext cx="1388201" cy="923330"/>
          </a:xfrm>
          <a:prstGeom prst="rect">
            <a:avLst/>
          </a:prstGeom>
          <a:noFill/>
        </p:spPr>
        <p:txBody>
          <a:bodyPr wrap="none" lIns="0" tIns="0" rIns="0" bIns="0" rtlCol="0" anchor="ctr">
            <a:spAutoFit/>
          </a:bodyPr>
          <a:lstStyle/>
          <a:p>
            <a:pPr algn="ctr"/>
            <a:r>
              <a:rPr lang="en-US" altLang="zh-CN" sz="6000" dirty="0">
                <a:solidFill>
                  <a:schemeClr val="accent3"/>
                </a:solidFill>
                <a:latin typeface="Bebas" pitchFamily="2" charset="0"/>
                <a:ea typeface="微软雅黑" panose="020B0503020204020204" pitchFamily="34" charset="-122"/>
              </a:rPr>
              <a:t>64.8</a:t>
            </a:r>
            <a:endParaRPr lang="zh-CN" altLang="en-US" sz="6000" dirty="0">
              <a:solidFill>
                <a:schemeClr val="accent3"/>
              </a:solidFill>
              <a:latin typeface="Bebas" pitchFamily="2" charset="0"/>
              <a:ea typeface="微软雅黑" panose="020B0503020204020204" pitchFamily="34" charset="-122"/>
            </a:endParaRPr>
          </a:p>
        </p:txBody>
      </p:sp>
      <p:sp>
        <p:nvSpPr>
          <p:cNvPr id="12" name="TextBox 11"/>
          <p:cNvSpPr txBox="1"/>
          <p:nvPr/>
        </p:nvSpPr>
        <p:spPr>
          <a:xfrm>
            <a:off x="2762434" y="1330686"/>
            <a:ext cx="1486694" cy="415498"/>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3" name="TextBox 12"/>
          <p:cNvSpPr txBox="1"/>
          <p:nvPr/>
        </p:nvSpPr>
        <p:spPr>
          <a:xfrm>
            <a:off x="2757805" y="1687552"/>
            <a:ext cx="2186068" cy="553998"/>
          </a:xfrm>
          <a:prstGeom prst="rect">
            <a:avLst/>
          </a:prstGeom>
          <a:noFill/>
        </p:spPr>
        <p:txBody>
          <a:bodyPr wrap="square" rtlCol="0">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4" name="TextBox 13"/>
          <p:cNvSpPr txBox="1"/>
          <p:nvPr/>
        </p:nvSpPr>
        <p:spPr>
          <a:xfrm>
            <a:off x="1847529" y="1356251"/>
            <a:ext cx="1042209" cy="707886"/>
          </a:xfrm>
          <a:prstGeom prst="rect">
            <a:avLst/>
          </a:prstGeom>
          <a:noFill/>
        </p:spPr>
        <p:txBody>
          <a:bodyPr wrap="none" rtlCol="0" anchor="ctr">
            <a:spAutoFit/>
          </a:bodyPr>
          <a:lstStyle/>
          <a:p>
            <a:pPr lvl="0" algn="ctr"/>
            <a:r>
              <a:rPr lang="en-US" altLang="zh-CN" sz="4000" dirty="0">
                <a:solidFill>
                  <a:schemeClr val="accent1"/>
                </a:solidFill>
                <a:latin typeface="Bebas" pitchFamily="2" charset="0"/>
                <a:cs typeface="Arial" panose="020B0604020202020204" pitchFamily="34" charset="0"/>
              </a:rPr>
              <a:t>18.4</a:t>
            </a:r>
            <a:endParaRPr lang="zh-CN" altLang="en-US" sz="4000" dirty="0">
              <a:solidFill>
                <a:schemeClr val="accent1"/>
              </a:solidFill>
              <a:latin typeface="Bebas" pitchFamily="2" charset="0"/>
              <a:cs typeface="Arial" panose="020B0604020202020204" pitchFamily="34" charset="0"/>
            </a:endParaRPr>
          </a:p>
        </p:txBody>
      </p:sp>
      <p:sp>
        <p:nvSpPr>
          <p:cNvPr id="15" name="TextBox 14"/>
          <p:cNvSpPr txBox="1"/>
          <p:nvPr/>
        </p:nvSpPr>
        <p:spPr>
          <a:xfrm>
            <a:off x="8921179" y="1906750"/>
            <a:ext cx="1486694" cy="415498"/>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6" name="TextBox 15"/>
          <p:cNvSpPr txBox="1"/>
          <p:nvPr/>
        </p:nvSpPr>
        <p:spPr>
          <a:xfrm>
            <a:off x="8916550" y="2263616"/>
            <a:ext cx="2186068" cy="553998"/>
          </a:xfrm>
          <a:prstGeom prst="rect">
            <a:avLst/>
          </a:prstGeom>
          <a:noFill/>
        </p:spPr>
        <p:txBody>
          <a:bodyPr wrap="square" rtlCol="0">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7" name="TextBox 16"/>
          <p:cNvSpPr txBox="1"/>
          <p:nvPr/>
        </p:nvSpPr>
        <p:spPr>
          <a:xfrm>
            <a:off x="8154527" y="1930454"/>
            <a:ext cx="811441" cy="707886"/>
          </a:xfrm>
          <a:prstGeom prst="rect">
            <a:avLst/>
          </a:prstGeom>
          <a:noFill/>
        </p:spPr>
        <p:txBody>
          <a:bodyPr wrap="none" rtlCol="0" anchor="ctr">
            <a:spAutoFit/>
          </a:bodyPr>
          <a:lstStyle/>
          <a:p>
            <a:pPr lvl="0" algn="ctr"/>
            <a:r>
              <a:rPr lang="en-US" altLang="zh-CN" sz="4000" dirty="0">
                <a:solidFill>
                  <a:schemeClr val="tx2"/>
                </a:solidFill>
                <a:latin typeface="Bebas" pitchFamily="2" charset="0"/>
                <a:cs typeface="Arial" panose="020B0604020202020204" pitchFamily="34" charset="0"/>
              </a:rPr>
              <a:t>7.9</a:t>
            </a:r>
            <a:endParaRPr lang="zh-CN" altLang="en-US" sz="4000" dirty="0">
              <a:solidFill>
                <a:schemeClr val="tx2"/>
              </a:solidFill>
              <a:latin typeface="Bebas" pitchFamily="2" charset="0"/>
              <a:cs typeface="Arial" panose="020B0604020202020204" pitchFamily="34" charset="0"/>
            </a:endParaRPr>
          </a:p>
        </p:txBody>
      </p:sp>
      <p:sp>
        <p:nvSpPr>
          <p:cNvPr id="18" name="TextBox 17"/>
          <p:cNvSpPr txBox="1"/>
          <p:nvPr/>
        </p:nvSpPr>
        <p:spPr>
          <a:xfrm>
            <a:off x="9120336" y="3447091"/>
            <a:ext cx="1486694" cy="415498"/>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9" name="TextBox 18"/>
          <p:cNvSpPr txBox="1"/>
          <p:nvPr/>
        </p:nvSpPr>
        <p:spPr>
          <a:xfrm>
            <a:off x="9115707" y="3803957"/>
            <a:ext cx="2186068" cy="553998"/>
          </a:xfrm>
          <a:prstGeom prst="rect">
            <a:avLst/>
          </a:prstGeom>
          <a:noFill/>
        </p:spPr>
        <p:txBody>
          <a:bodyPr wrap="square" rtlCol="0">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选择粘贴，并选择只保留文字。</a:t>
            </a:r>
          </a:p>
        </p:txBody>
      </p:sp>
      <p:sp>
        <p:nvSpPr>
          <p:cNvPr id="20" name="TextBox 19"/>
          <p:cNvSpPr txBox="1"/>
          <p:nvPr/>
        </p:nvSpPr>
        <p:spPr>
          <a:xfrm>
            <a:off x="8380132" y="3470795"/>
            <a:ext cx="758542" cy="707886"/>
          </a:xfrm>
          <a:prstGeom prst="rect">
            <a:avLst/>
          </a:prstGeom>
          <a:noFill/>
        </p:spPr>
        <p:txBody>
          <a:bodyPr wrap="none" rtlCol="0" anchor="ctr">
            <a:spAutoFit/>
          </a:bodyPr>
          <a:lstStyle/>
          <a:p>
            <a:pPr lvl="0" algn="ctr"/>
            <a:r>
              <a:rPr lang="en-US" altLang="zh-CN" sz="4000" dirty="0">
                <a:solidFill>
                  <a:schemeClr val="accent1"/>
                </a:solidFill>
                <a:latin typeface="Bebas" pitchFamily="2" charset="0"/>
                <a:cs typeface="Arial" panose="020B0604020202020204" pitchFamily="34" charset="0"/>
              </a:rPr>
              <a:t>4.1</a:t>
            </a:r>
            <a:endParaRPr lang="zh-CN" altLang="en-US" sz="4000" dirty="0">
              <a:solidFill>
                <a:schemeClr val="accent1"/>
              </a:solidFill>
              <a:latin typeface="Bebas" pitchFamily="2" charset="0"/>
              <a:cs typeface="Arial" panose="020B0604020202020204" pitchFamily="34" charset="0"/>
            </a:endParaRPr>
          </a:p>
        </p:txBody>
      </p:sp>
      <p:sp>
        <p:nvSpPr>
          <p:cNvPr id="21" name="TextBox 20"/>
          <p:cNvSpPr txBox="1"/>
          <p:nvPr/>
        </p:nvSpPr>
        <p:spPr>
          <a:xfrm>
            <a:off x="8938403" y="5236998"/>
            <a:ext cx="1486694" cy="415498"/>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22" name="TextBox 21"/>
          <p:cNvSpPr txBox="1"/>
          <p:nvPr/>
        </p:nvSpPr>
        <p:spPr>
          <a:xfrm>
            <a:off x="8933774" y="5593864"/>
            <a:ext cx="2186068" cy="553998"/>
          </a:xfrm>
          <a:prstGeom prst="rect">
            <a:avLst/>
          </a:prstGeom>
          <a:noFill/>
        </p:spPr>
        <p:txBody>
          <a:bodyPr wrap="square" rtlCol="0">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选择粘贴，并选择只保留文字。</a:t>
            </a:r>
          </a:p>
        </p:txBody>
      </p:sp>
      <p:sp>
        <p:nvSpPr>
          <p:cNvPr id="23" name="TextBox 22"/>
          <p:cNvSpPr txBox="1"/>
          <p:nvPr/>
        </p:nvSpPr>
        <p:spPr>
          <a:xfrm>
            <a:off x="7961360" y="5260702"/>
            <a:ext cx="1030540" cy="707886"/>
          </a:xfrm>
          <a:prstGeom prst="rect">
            <a:avLst/>
          </a:prstGeom>
          <a:noFill/>
        </p:spPr>
        <p:txBody>
          <a:bodyPr wrap="none" rtlCol="0" anchor="ctr">
            <a:spAutoFit/>
          </a:bodyPr>
          <a:lstStyle/>
          <a:p>
            <a:pPr lvl="0" algn="ctr"/>
            <a:r>
              <a:rPr lang="en-US" altLang="zh-CN" sz="4000" dirty="0">
                <a:solidFill>
                  <a:schemeClr val="tx2"/>
                </a:solidFill>
                <a:latin typeface="Bebas" pitchFamily="2" charset="0"/>
                <a:cs typeface="Arial" panose="020B0604020202020204" pitchFamily="34" charset="0"/>
              </a:rPr>
              <a:t>12.2</a:t>
            </a:r>
            <a:endParaRPr lang="zh-CN" altLang="en-US" sz="4000" dirty="0">
              <a:solidFill>
                <a:schemeClr val="tx2"/>
              </a:solidFill>
              <a:latin typeface="Bebas" pitchFamily="2" charset="0"/>
              <a:cs typeface="Arial" panose="020B0604020202020204" pitchFamily="34" charset="0"/>
            </a:endParaRPr>
          </a:p>
        </p:txBody>
      </p:sp>
      <p:sp>
        <p:nvSpPr>
          <p:cNvPr id="24" name="TextBox 23"/>
          <p:cNvSpPr txBox="1"/>
          <p:nvPr/>
        </p:nvSpPr>
        <p:spPr>
          <a:xfrm>
            <a:off x="1809611" y="4818836"/>
            <a:ext cx="1486694" cy="415498"/>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25" name="TextBox 24"/>
          <p:cNvSpPr txBox="1"/>
          <p:nvPr/>
        </p:nvSpPr>
        <p:spPr>
          <a:xfrm>
            <a:off x="1804982" y="5175702"/>
            <a:ext cx="2186068" cy="553998"/>
          </a:xfrm>
          <a:prstGeom prst="rect">
            <a:avLst/>
          </a:prstGeom>
          <a:noFill/>
        </p:spPr>
        <p:txBody>
          <a:bodyPr wrap="square" rtlCol="0">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选择粘贴，并选择只保留文字。</a:t>
            </a:r>
          </a:p>
        </p:txBody>
      </p:sp>
      <p:sp>
        <p:nvSpPr>
          <p:cNvPr id="26" name="TextBox 25"/>
          <p:cNvSpPr txBox="1"/>
          <p:nvPr/>
        </p:nvSpPr>
        <p:spPr>
          <a:xfrm>
            <a:off x="911424" y="4842540"/>
            <a:ext cx="1019510" cy="707886"/>
          </a:xfrm>
          <a:prstGeom prst="rect">
            <a:avLst/>
          </a:prstGeom>
          <a:noFill/>
        </p:spPr>
        <p:txBody>
          <a:bodyPr wrap="none" rtlCol="0" anchor="ctr">
            <a:spAutoFit/>
          </a:bodyPr>
          <a:lstStyle/>
          <a:p>
            <a:pPr lvl="0" algn="ctr"/>
            <a:r>
              <a:rPr lang="en-US" altLang="zh-CN" sz="4000" dirty="0">
                <a:solidFill>
                  <a:schemeClr val="accent1"/>
                </a:solidFill>
                <a:latin typeface="Bebas" pitchFamily="2" charset="0"/>
                <a:cs typeface="Arial" panose="020B0604020202020204" pitchFamily="34" charset="0"/>
              </a:rPr>
              <a:t>15.3</a:t>
            </a:r>
            <a:endParaRPr lang="zh-CN" altLang="en-US" sz="4000" dirty="0">
              <a:solidFill>
                <a:schemeClr val="accent1"/>
              </a:solidFill>
              <a:latin typeface="Bebas" pitchFamily="2" charset="0"/>
              <a:cs typeface="Arial" panose="020B0604020202020204" pitchFamily="34" charset="0"/>
            </a:endParaRPr>
          </a:p>
        </p:txBody>
      </p:sp>
      <p:sp>
        <p:nvSpPr>
          <p:cNvPr id="27" name="TextBox 26"/>
          <p:cNvSpPr txBox="1"/>
          <p:nvPr/>
        </p:nvSpPr>
        <p:spPr>
          <a:xfrm>
            <a:off x="1809611" y="2770846"/>
            <a:ext cx="1486694" cy="415498"/>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28" name="TextBox 27"/>
          <p:cNvSpPr txBox="1"/>
          <p:nvPr/>
        </p:nvSpPr>
        <p:spPr>
          <a:xfrm>
            <a:off x="1804982" y="3127712"/>
            <a:ext cx="2186068" cy="553998"/>
          </a:xfrm>
          <a:prstGeom prst="rect">
            <a:avLst/>
          </a:prstGeom>
          <a:noFill/>
        </p:spPr>
        <p:txBody>
          <a:bodyPr wrap="square" rtlCol="0">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选择粘贴，并选择只保留文字。</a:t>
            </a:r>
          </a:p>
        </p:txBody>
      </p:sp>
      <p:sp>
        <p:nvSpPr>
          <p:cNvPr id="29" name="TextBox 28"/>
          <p:cNvSpPr txBox="1"/>
          <p:nvPr/>
        </p:nvSpPr>
        <p:spPr>
          <a:xfrm>
            <a:off x="1042959" y="2794550"/>
            <a:ext cx="811441" cy="707886"/>
          </a:xfrm>
          <a:prstGeom prst="rect">
            <a:avLst/>
          </a:prstGeom>
          <a:noFill/>
        </p:spPr>
        <p:txBody>
          <a:bodyPr wrap="none" rtlCol="0" anchor="ctr">
            <a:spAutoFit/>
          </a:bodyPr>
          <a:lstStyle/>
          <a:p>
            <a:pPr lvl="0" algn="ctr"/>
            <a:r>
              <a:rPr lang="en-US" altLang="zh-CN" sz="4000" dirty="0">
                <a:solidFill>
                  <a:schemeClr val="tx2"/>
                </a:solidFill>
                <a:latin typeface="Bebas" pitchFamily="2" charset="0"/>
                <a:cs typeface="Arial" panose="020B0604020202020204" pitchFamily="34" charset="0"/>
              </a:rPr>
              <a:t>6.9</a:t>
            </a:r>
            <a:endParaRPr lang="zh-CN" altLang="en-US" sz="4000" dirty="0">
              <a:solidFill>
                <a:schemeClr val="tx2"/>
              </a:solidFill>
              <a:latin typeface="Bebas" pitchFamily="2" charset="0"/>
              <a:cs typeface="Arial" panose="020B0604020202020204" pitchFamily="34" charset="0"/>
            </a:endParaRPr>
          </a:p>
        </p:txBody>
      </p:sp>
      <p:sp>
        <p:nvSpPr>
          <p:cNvPr id="30" name="标题 29"/>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 calcmode="lin" valueType="num">
                                      <p:cBhvr>
                                        <p:cTn id="21" dur="500" fill="hold"/>
                                        <p:tgtEl>
                                          <p:spTgt spid="3"/>
                                        </p:tgtEl>
                                        <p:attrNameLst>
                                          <p:attrName>style.rotation</p:attrName>
                                        </p:attrNameLst>
                                      </p:cBhvr>
                                      <p:tavLst>
                                        <p:tav tm="0">
                                          <p:val>
                                            <p:fltVal val="360"/>
                                          </p:val>
                                        </p:tav>
                                        <p:tav tm="100000">
                                          <p:val>
                                            <p:fltVal val="0"/>
                                          </p:val>
                                        </p:tav>
                                      </p:tavLst>
                                    </p:anim>
                                    <p:animEffect transition="in" filter="fade">
                                      <p:cBhvr>
                                        <p:cTn id="22" dur="500"/>
                                        <p:tgtEl>
                                          <p:spTgt spid="3"/>
                                        </p:tgtEl>
                                      </p:cBhvr>
                                    </p:animEffect>
                                  </p:childTnLst>
                                </p:cTn>
                              </p:par>
                              <p:par>
                                <p:cTn id="23" presetID="49" presetClass="entr" presetSubtype="0" decel="100000" fill="hold" grpId="0" nodeType="withEffect">
                                  <p:stCondLst>
                                    <p:cond delay="40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style.rotation</p:attrName>
                                        </p:attrNameLst>
                                      </p:cBhvr>
                                      <p:tavLst>
                                        <p:tav tm="0">
                                          <p:val>
                                            <p:fltVal val="360"/>
                                          </p:val>
                                        </p:tav>
                                        <p:tav tm="100000">
                                          <p:val>
                                            <p:fltVal val="0"/>
                                          </p:val>
                                        </p:tav>
                                      </p:tavLst>
                                    </p:anim>
                                    <p:animEffect transition="in" filter="fade">
                                      <p:cBhvr>
                                        <p:cTn id="28" dur="500"/>
                                        <p:tgtEl>
                                          <p:spTgt spid="4"/>
                                        </p:tgtEl>
                                      </p:cBhvr>
                                    </p:animEffect>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500"/>
                                        <p:tgtEl>
                                          <p:spTgt spid="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right)">
                                      <p:cBhvr>
                                        <p:cTn id="44" dur="500"/>
                                        <p:tgtEl>
                                          <p:spTgt spid="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par>
                          <p:cTn id="48" fill="hold">
                            <p:stCondLst>
                              <p:cond delay="2000"/>
                            </p:stCondLst>
                            <p:childTnLst>
                              <p:par>
                                <p:cTn id="49" presetID="1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p:tgtEl>
                                          <p:spTgt spid="12"/>
                                        </p:tgtEl>
                                        <p:attrNameLst>
                                          <p:attrName>ppt_x</p:attrName>
                                        </p:attrNameLst>
                                      </p:cBhvr>
                                      <p:tavLst>
                                        <p:tav tm="0">
                                          <p:val>
                                            <p:strVal val="#ppt_x-#ppt_w*1.125000"/>
                                          </p:val>
                                        </p:tav>
                                        <p:tav tm="100000">
                                          <p:val>
                                            <p:strVal val="#ppt_x"/>
                                          </p:val>
                                        </p:tav>
                                      </p:tavLst>
                                    </p:anim>
                                    <p:animEffect transition="in" filter="wipe(right)">
                                      <p:cBhvr>
                                        <p:cTn id="52" dur="500"/>
                                        <p:tgtEl>
                                          <p:spTgt spid="12"/>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p:tgtEl>
                                          <p:spTgt spid="13"/>
                                        </p:tgtEl>
                                        <p:attrNameLst>
                                          <p:attrName>ppt_x</p:attrName>
                                        </p:attrNameLst>
                                      </p:cBhvr>
                                      <p:tavLst>
                                        <p:tav tm="0">
                                          <p:val>
                                            <p:strVal val="#ppt_x-#ppt_w*1.125000"/>
                                          </p:val>
                                        </p:tav>
                                        <p:tav tm="100000">
                                          <p:val>
                                            <p:strVal val="#ppt_x"/>
                                          </p:val>
                                        </p:tav>
                                      </p:tavLst>
                                    </p:anim>
                                    <p:animEffect transition="in" filter="wipe(right)">
                                      <p:cBhvr>
                                        <p:cTn id="56" dur="500"/>
                                        <p:tgtEl>
                                          <p:spTgt spid="13"/>
                                        </p:tgtEl>
                                      </p:cBhvr>
                                    </p:animEffect>
                                  </p:childTnLst>
                                </p:cTn>
                              </p:par>
                              <p:par>
                                <p:cTn id="57" presetID="12" presetClass="entr" presetSubtype="4" fill="hold" grpId="0" nodeType="withEffect">
                                  <p:stCondLst>
                                    <p:cond delay="0"/>
                                  </p:stCondLst>
                                  <p:iterate type="lt">
                                    <p:tmPct val="40000"/>
                                  </p:iterate>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300"/>
                                        <p:tgtEl>
                                          <p:spTgt spid="14"/>
                                        </p:tgtEl>
                                        <p:attrNameLst>
                                          <p:attrName>ppt_y</p:attrName>
                                        </p:attrNameLst>
                                      </p:cBhvr>
                                      <p:tavLst>
                                        <p:tav tm="0">
                                          <p:val>
                                            <p:strVal val="#ppt_y+#ppt_h*1.125000"/>
                                          </p:val>
                                        </p:tav>
                                        <p:tav tm="100000">
                                          <p:val>
                                            <p:strVal val="#ppt_y"/>
                                          </p:val>
                                        </p:tav>
                                      </p:tavLst>
                                    </p:anim>
                                    <p:animEffect transition="in" filter="wipe(up)">
                                      <p:cBhvr>
                                        <p:cTn id="60" dur="300"/>
                                        <p:tgtEl>
                                          <p:spTgt spid="14"/>
                                        </p:tgtEl>
                                      </p:cBhvr>
                                    </p:animEffect>
                                  </p:childTnLst>
                                </p:cTn>
                              </p:par>
                            </p:childTnLst>
                          </p:cTn>
                        </p:par>
                        <p:par>
                          <p:cTn id="61" fill="hold">
                            <p:stCondLst>
                              <p:cond delay="3059"/>
                            </p:stCondLst>
                            <p:childTnLst>
                              <p:par>
                                <p:cTn id="62" presetID="12" presetClass="entr" presetSubtype="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p:tgtEl>
                                          <p:spTgt spid="15"/>
                                        </p:tgtEl>
                                        <p:attrNameLst>
                                          <p:attrName>ppt_x</p:attrName>
                                        </p:attrNameLst>
                                      </p:cBhvr>
                                      <p:tavLst>
                                        <p:tav tm="0">
                                          <p:val>
                                            <p:strVal val="#ppt_x-#ppt_w*1.125000"/>
                                          </p:val>
                                        </p:tav>
                                        <p:tav tm="100000">
                                          <p:val>
                                            <p:strVal val="#ppt_x"/>
                                          </p:val>
                                        </p:tav>
                                      </p:tavLst>
                                    </p:anim>
                                    <p:animEffect transition="in" filter="wipe(right)">
                                      <p:cBhvr>
                                        <p:cTn id="65" dur="500"/>
                                        <p:tgtEl>
                                          <p:spTgt spid="15"/>
                                        </p:tgtEl>
                                      </p:cBhvr>
                                    </p:animEffect>
                                  </p:childTnLst>
                                </p:cTn>
                              </p:par>
                              <p:par>
                                <p:cTn id="66" presetID="12" presetClass="entr" presetSubtype="8"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p:tgtEl>
                                          <p:spTgt spid="16"/>
                                        </p:tgtEl>
                                        <p:attrNameLst>
                                          <p:attrName>ppt_x</p:attrName>
                                        </p:attrNameLst>
                                      </p:cBhvr>
                                      <p:tavLst>
                                        <p:tav tm="0">
                                          <p:val>
                                            <p:strVal val="#ppt_x-#ppt_w*1.125000"/>
                                          </p:val>
                                        </p:tav>
                                        <p:tav tm="100000">
                                          <p:val>
                                            <p:strVal val="#ppt_x"/>
                                          </p:val>
                                        </p:tav>
                                      </p:tavLst>
                                    </p:anim>
                                    <p:animEffect transition="in" filter="wipe(right)">
                                      <p:cBhvr>
                                        <p:cTn id="69" dur="500"/>
                                        <p:tgtEl>
                                          <p:spTgt spid="16"/>
                                        </p:tgtEl>
                                      </p:cBhvr>
                                    </p:animEffect>
                                  </p:childTnLst>
                                </p:cTn>
                              </p:par>
                              <p:par>
                                <p:cTn id="70" presetID="12" presetClass="entr" presetSubtype="4" fill="hold" grpId="0" nodeType="withEffect">
                                  <p:stCondLst>
                                    <p:cond delay="0"/>
                                  </p:stCondLst>
                                  <p:iterate type="lt">
                                    <p:tmPct val="40000"/>
                                  </p:iterate>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300"/>
                                        <p:tgtEl>
                                          <p:spTgt spid="17"/>
                                        </p:tgtEl>
                                        <p:attrNameLst>
                                          <p:attrName>ppt_y</p:attrName>
                                        </p:attrNameLst>
                                      </p:cBhvr>
                                      <p:tavLst>
                                        <p:tav tm="0">
                                          <p:val>
                                            <p:strVal val="#ppt_y+#ppt_h*1.125000"/>
                                          </p:val>
                                        </p:tav>
                                        <p:tav tm="100000">
                                          <p:val>
                                            <p:strVal val="#ppt_y"/>
                                          </p:val>
                                        </p:tav>
                                      </p:tavLst>
                                    </p:anim>
                                    <p:animEffect transition="in" filter="wipe(up)">
                                      <p:cBhvr>
                                        <p:cTn id="73" dur="300"/>
                                        <p:tgtEl>
                                          <p:spTgt spid="17"/>
                                        </p:tgtEl>
                                      </p:cBhvr>
                                    </p:animEffect>
                                  </p:childTnLst>
                                </p:cTn>
                              </p:par>
                            </p:childTnLst>
                          </p:cTn>
                        </p:par>
                        <p:par>
                          <p:cTn id="74" fill="hold">
                            <p:stCondLst>
                              <p:cond delay="3599"/>
                            </p:stCondLst>
                            <p:childTnLst>
                              <p:par>
                                <p:cTn id="75" presetID="12" presetClass="entr" presetSubtype="8"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p:tgtEl>
                                          <p:spTgt spid="18"/>
                                        </p:tgtEl>
                                        <p:attrNameLst>
                                          <p:attrName>ppt_x</p:attrName>
                                        </p:attrNameLst>
                                      </p:cBhvr>
                                      <p:tavLst>
                                        <p:tav tm="0">
                                          <p:val>
                                            <p:strVal val="#ppt_x-#ppt_w*1.125000"/>
                                          </p:val>
                                        </p:tav>
                                        <p:tav tm="100000">
                                          <p:val>
                                            <p:strVal val="#ppt_x"/>
                                          </p:val>
                                        </p:tav>
                                      </p:tavLst>
                                    </p:anim>
                                    <p:animEffect transition="in" filter="wipe(right)">
                                      <p:cBhvr>
                                        <p:cTn id="78" dur="500"/>
                                        <p:tgtEl>
                                          <p:spTgt spid="18"/>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p:tgtEl>
                                          <p:spTgt spid="19"/>
                                        </p:tgtEl>
                                        <p:attrNameLst>
                                          <p:attrName>ppt_x</p:attrName>
                                        </p:attrNameLst>
                                      </p:cBhvr>
                                      <p:tavLst>
                                        <p:tav tm="0">
                                          <p:val>
                                            <p:strVal val="#ppt_x-#ppt_w*1.125000"/>
                                          </p:val>
                                        </p:tav>
                                        <p:tav tm="100000">
                                          <p:val>
                                            <p:strVal val="#ppt_x"/>
                                          </p:val>
                                        </p:tav>
                                      </p:tavLst>
                                    </p:anim>
                                    <p:animEffect transition="in" filter="wipe(right)">
                                      <p:cBhvr>
                                        <p:cTn id="82" dur="500"/>
                                        <p:tgtEl>
                                          <p:spTgt spid="19"/>
                                        </p:tgtEl>
                                      </p:cBhvr>
                                    </p:animEffect>
                                  </p:childTnLst>
                                </p:cTn>
                              </p:par>
                              <p:par>
                                <p:cTn id="83" presetID="12" presetClass="entr" presetSubtype="4" fill="hold" grpId="0" nodeType="withEffect">
                                  <p:stCondLst>
                                    <p:cond delay="0"/>
                                  </p:stCondLst>
                                  <p:iterate type="lt">
                                    <p:tmPct val="40000"/>
                                  </p:iterate>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300"/>
                                        <p:tgtEl>
                                          <p:spTgt spid="20"/>
                                        </p:tgtEl>
                                        <p:attrNameLst>
                                          <p:attrName>ppt_y</p:attrName>
                                        </p:attrNameLst>
                                      </p:cBhvr>
                                      <p:tavLst>
                                        <p:tav tm="0">
                                          <p:val>
                                            <p:strVal val="#ppt_y+#ppt_h*1.125000"/>
                                          </p:val>
                                        </p:tav>
                                        <p:tav tm="100000">
                                          <p:val>
                                            <p:strVal val="#ppt_y"/>
                                          </p:val>
                                        </p:tav>
                                      </p:tavLst>
                                    </p:anim>
                                    <p:animEffect transition="in" filter="wipe(up)">
                                      <p:cBhvr>
                                        <p:cTn id="86" dur="300"/>
                                        <p:tgtEl>
                                          <p:spTgt spid="20"/>
                                        </p:tgtEl>
                                      </p:cBhvr>
                                    </p:animEffect>
                                  </p:childTnLst>
                                </p:cTn>
                              </p:par>
                            </p:childTnLst>
                          </p:cTn>
                        </p:par>
                        <p:par>
                          <p:cTn id="87" fill="hold">
                            <p:stCondLst>
                              <p:cond delay="4139"/>
                            </p:stCondLst>
                            <p:childTnLst>
                              <p:par>
                                <p:cTn id="88" presetID="1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500"/>
                                        <p:tgtEl>
                                          <p:spTgt spid="21"/>
                                        </p:tgtEl>
                                        <p:attrNameLst>
                                          <p:attrName>ppt_x</p:attrName>
                                        </p:attrNameLst>
                                      </p:cBhvr>
                                      <p:tavLst>
                                        <p:tav tm="0">
                                          <p:val>
                                            <p:strVal val="#ppt_x-#ppt_w*1.125000"/>
                                          </p:val>
                                        </p:tav>
                                        <p:tav tm="100000">
                                          <p:val>
                                            <p:strVal val="#ppt_x"/>
                                          </p:val>
                                        </p:tav>
                                      </p:tavLst>
                                    </p:anim>
                                    <p:animEffect transition="in" filter="wipe(right)">
                                      <p:cBhvr>
                                        <p:cTn id="91" dur="500"/>
                                        <p:tgtEl>
                                          <p:spTgt spid="21"/>
                                        </p:tgtEl>
                                      </p:cBhvr>
                                    </p:animEffect>
                                  </p:childTnLst>
                                </p:cTn>
                              </p:par>
                              <p:par>
                                <p:cTn id="92" presetID="12" presetClass="entr" presetSubtype="8"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additive="base">
                                        <p:cTn id="94" dur="500"/>
                                        <p:tgtEl>
                                          <p:spTgt spid="22"/>
                                        </p:tgtEl>
                                        <p:attrNameLst>
                                          <p:attrName>ppt_x</p:attrName>
                                        </p:attrNameLst>
                                      </p:cBhvr>
                                      <p:tavLst>
                                        <p:tav tm="0">
                                          <p:val>
                                            <p:strVal val="#ppt_x-#ppt_w*1.125000"/>
                                          </p:val>
                                        </p:tav>
                                        <p:tav tm="100000">
                                          <p:val>
                                            <p:strVal val="#ppt_x"/>
                                          </p:val>
                                        </p:tav>
                                      </p:tavLst>
                                    </p:anim>
                                    <p:animEffect transition="in" filter="wipe(right)">
                                      <p:cBhvr>
                                        <p:cTn id="95" dur="500"/>
                                        <p:tgtEl>
                                          <p:spTgt spid="22"/>
                                        </p:tgtEl>
                                      </p:cBhvr>
                                    </p:animEffect>
                                  </p:childTnLst>
                                </p:cTn>
                              </p:par>
                              <p:par>
                                <p:cTn id="96" presetID="12" presetClass="entr" presetSubtype="4" fill="hold" grpId="0" nodeType="withEffect">
                                  <p:stCondLst>
                                    <p:cond delay="0"/>
                                  </p:stCondLst>
                                  <p:iterate type="lt">
                                    <p:tmPct val="40000"/>
                                  </p:iterate>
                                  <p:childTnLst>
                                    <p:set>
                                      <p:cBhvr>
                                        <p:cTn id="97" dur="1" fill="hold">
                                          <p:stCondLst>
                                            <p:cond delay="0"/>
                                          </p:stCondLst>
                                        </p:cTn>
                                        <p:tgtEl>
                                          <p:spTgt spid="23"/>
                                        </p:tgtEl>
                                        <p:attrNameLst>
                                          <p:attrName>style.visibility</p:attrName>
                                        </p:attrNameLst>
                                      </p:cBhvr>
                                      <p:to>
                                        <p:strVal val="visible"/>
                                      </p:to>
                                    </p:set>
                                    <p:anim calcmode="lin" valueType="num">
                                      <p:cBhvr additive="base">
                                        <p:cTn id="98" dur="300"/>
                                        <p:tgtEl>
                                          <p:spTgt spid="23"/>
                                        </p:tgtEl>
                                        <p:attrNameLst>
                                          <p:attrName>ppt_y</p:attrName>
                                        </p:attrNameLst>
                                      </p:cBhvr>
                                      <p:tavLst>
                                        <p:tav tm="0">
                                          <p:val>
                                            <p:strVal val="#ppt_y+#ppt_h*1.125000"/>
                                          </p:val>
                                        </p:tav>
                                        <p:tav tm="100000">
                                          <p:val>
                                            <p:strVal val="#ppt_y"/>
                                          </p:val>
                                        </p:tav>
                                      </p:tavLst>
                                    </p:anim>
                                    <p:animEffect transition="in" filter="wipe(up)">
                                      <p:cBhvr>
                                        <p:cTn id="99" dur="300"/>
                                        <p:tgtEl>
                                          <p:spTgt spid="23"/>
                                        </p:tgtEl>
                                      </p:cBhvr>
                                    </p:animEffect>
                                  </p:childTnLst>
                                </p:cTn>
                              </p:par>
                            </p:childTnLst>
                          </p:cTn>
                        </p:par>
                        <p:par>
                          <p:cTn id="100" fill="hold">
                            <p:stCondLst>
                              <p:cond delay="4800"/>
                            </p:stCondLst>
                            <p:childTnLst>
                              <p:par>
                                <p:cTn id="101" presetID="12" presetClass="entr" presetSubtype="8" fill="hold" grpId="0" nodeType="after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p:tgtEl>
                                          <p:spTgt spid="24"/>
                                        </p:tgtEl>
                                        <p:attrNameLst>
                                          <p:attrName>ppt_x</p:attrName>
                                        </p:attrNameLst>
                                      </p:cBhvr>
                                      <p:tavLst>
                                        <p:tav tm="0">
                                          <p:val>
                                            <p:strVal val="#ppt_x-#ppt_w*1.125000"/>
                                          </p:val>
                                        </p:tav>
                                        <p:tav tm="100000">
                                          <p:val>
                                            <p:strVal val="#ppt_x"/>
                                          </p:val>
                                        </p:tav>
                                      </p:tavLst>
                                    </p:anim>
                                    <p:animEffect transition="in" filter="wipe(right)">
                                      <p:cBhvr>
                                        <p:cTn id="104" dur="500"/>
                                        <p:tgtEl>
                                          <p:spTgt spid="24"/>
                                        </p:tgtEl>
                                      </p:cBhvr>
                                    </p:animEffect>
                                  </p:childTnLst>
                                </p:cTn>
                              </p:par>
                              <p:par>
                                <p:cTn id="105" presetID="12" presetClass="entr" presetSubtype="8"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additive="base">
                                        <p:cTn id="107" dur="500"/>
                                        <p:tgtEl>
                                          <p:spTgt spid="25"/>
                                        </p:tgtEl>
                                        <p:attrNameLst>
                                          <p:attrName>ppt_x</p:attrName>
                                        </p:attrNameLst>
                                      </p:cBhvr>
                                      <p:tavLst>
                                        <p:tav tm="0">
                                          <p:val>
                                            <p:strVal val="#ppt_x-#ppt_w*1.125000"/>
                                          </p:val>
                                        </p:tav>
                                        <p:tav tm="100000">
                                          <p:val>
                                            <p:strVal val="#ppt_x"/>
                                          </p:val>
                                        </p:tav>
                                      </p:tavLst>
                                    </p:anim>
                                    <p:animEffect transition="in" filter="wipe(right)">
                                      <p:cBhvr>
                                        <p:cTn id="108" dur="500"/>
                                        <p:tgtEl>
                                          <p:spTgt spid="25"/>
                                        </p:tgtEl>
                                      </p:cBhvr>
                                    </p:animEffect>
                                  </p:childTnLst>
                                </p:cTn>
                              </p:par>
                              <p:par>
                                <p:cTn id="109" presetID="12" presetClass="entr" presetSubtype="4" fill="hold" grpId="0" nodeType="withEffect">
                                  <p:stCondLst>
                                    <p:cond delay="0"/>
                                  </p:stCondLst>
                                  <p:iterate type="lt">
                                    <p:tmPct val="40000"/>
                                  </p:iterate>
                                  <p:childTnLst>
                                    <p:set>
                                      <p:cBhvr>
                                        <p:cTn id="110" dur="1" fill="hold">
                                          <p:stCondLst>
                                            <p:cond delay="0"/>
                                          </p:stCondLst>
                                        </p:cTn>
                                        <p:tgtEl>
                                          <p:spTgt spid="26"/>
                                        </p:tgtEl>
                                        <p:attrNameLst>
                                          <p:attrName>style.visibility</p:attrName>
                                        </p:attrNameLst>
                                      </p:cBhvr>
                                      <p:to>
                                        <p:strVal val="visible"/>
                                      </p:to>
                                    </p:set>
                                    <p:anim calcmode="lin" valueType="num">
                                      <p:cBhvr additive="base">
                                        <p:cTn id="111" dur="300"/>
                                        <p:tgtEl>
                                          <p:spTgt spid="26"/>
                                        </p:tgtEl>
                                        <p:attrNameLst>
                                          <p:attrName>ppt_y</p:attrName>
                                        </p:attrNameLst>
                                      </p:cBhvr>
                                      <p:tavLst>
                                        <p:tav tm="0">
                                          <p:val>
                                            <p:strVal val="#ppt_y+#ppt_h*1.125000"/>
                                          </p:val>
                                        </p:tav>
                                        <p:tav tm="100000">
                                          <p:val>
                                            <p:strVal val="#ppt_y"/>
                                          </p:val>
                                        </p:tav>
                                      </p:tavLst>
                                    </p:anim>
                                    <p:animEffect transition="in" filter="wipe(up)">
                                      <p:cBhvr>
                                        <p:cTn id="112" dur="300"/>
                                        <p:tgtEl>
                                          <p:spTgt spid="26"/>
                                        </p:tgtEl>
                                      </p:cBhvr>
                                    </p:animEffect>
                                  </p:childTnLst>
                                </p:cTn>
                              </p:par>
                            </p:childTnLst>
                          </p:cTn>
                        </p:par>
                        <p:par>
                          <p:cTn id="113" fill="hold">
                            <p:stCondLst>
                              <p:cond delay="5460"/>
                            </p:stCondLst>
                            <p:childTnLst>
                              <p:par>
                                <p:cTn id="114" presetID="12" presetClass="entr" presetSubtype="8"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additive="base">
                                        <p:cTn id="116" dur="500"/>
                                        <p:tgtEl>
                                          <p:spTgt spid="27"/>
                                        </p:tgtEl>
                                        <p:attrNameLst>
                                          <p:attrName>ppt_x</p:attrName>
                                        </p:attrNameLst>
                                      </p:cBhvr>
                                      <p:tavLst>
                                        <p:tav tm="0">
                                          <p:val>
                                            <p:strVal val="#ppt_x-#ppt_w*1.125000"/>
                                          </p:val>
                                        </p:tav>
                                        <p:tav tm="100000">
                                          <p:val>
                                            <p:strVal val="#ppt_x"/>
                                          </p:val>
                                        </p:tav>
                                      </p:tavLst>
                                    </p:anim>
                                    <p:animEffect transition="in" filter="wipe(right)">
                                      <p:cBhvr>
                                        <p:cTn id="117" dur="500"/>
                                        <p:tgtEl>
                                          <p:spTgt spid="27"/>
                                        </p:tgtEl>
                                      </p:cBhvr>
                                    </p:animEffect>
                                  </p:childTnLst>
                                </p:cTn>
                              </p:par>
                              <p:par>
                                <p:cTn id="118" presetID="12" presetClass="entr" presetSubtype="8" fill="hold" grpId="0" nodeType="withEffect">
                                  <p:stCondLst>
                                    <p:cond delay="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p:tgtEl>
                                          <p:spTgt spid="28"/>
                                        </p:tgtEl>
                                        <p:attrNameLst>
                                          <p:attrName>ppt_x</p:attrName>
                                        </p:attrNameLst>
                                      </p:cBhvr>
                                      <p:tavLst>
                                        <p:tav tm="0">
                                          <p:val>
                                            <p:strVal val="#ppt_x-#ppt_w*1.125000"/>
                                          </p:val>
                                        </p:tav>
                                        <p:tav tm="100000">
                                          <p:val>
                                            <p:strVal val="#ppt_x"/>
                                          </p:val>
                                        </p:tav>
                                      </p:tavLst>
                                    </p:anim>
                                    <p:animEffect transition="in" filter="wipe(right)">
                                      <p:cBhvr>
                                        <p:cTn id="121" dur="500"/>
                                        <p:tgtEl>
                                          <p:spTgt spid="28"/>
                                        </p:tgtEl>
                                      </p:cBhvr>
                                    </p:animEffect>
                                  </p:childTnLst>
                                </p:cTn>
                              </p:par>
                              <p:par>
                                <p:cTn id="122" presetID="12" presetClass="entr" presetSubtype="4" fill="hold" grpId="0" nodeType="withEffect">
                                  <p:stCondLst>
                                    <p:cond delay="0"/>
                                  </p:stCondLst>
                                  <p:iterate type="lt">
                                    <p:tmPct val="40000"/>
                                  </p:iterate>
                                  <p:childTnLst>
                                    <p:set>
                                      <p:cBhvr>
                                        <p:cTn id="123" dur="1" fill="hold">
                                          <p:stCondLst>
                                            <p:cond delay="0"/>
                                          </p:stCondLst>
                                        </p:cTn>
                                        <p:tgtEl>
                                          <p:spTgt spid="29"/>
                                        </p:tgtEl>
                                        <p:attrNameLst>
                                          <p:attrName>style.visibility</p:attrName>
                                        </p:attrNameLst>
                                      </p:cBhvr>
                                      <p:to>
                                        <p:strVal val="visible"/>
                                      </p:to>
                                    </p:set>
                                    <p:anim calcmode="lin" valueType="num">
                                      <p:cBhvr additive="base">
                                        <p:cTn id="124" dur="300"/>
                                        <p:tgtEl>
                                          <p:spTgt spid="29"/>
                                        </p:tgtEl>
                                        <p:attrNameLst>
                                          <p:attrName>ppt_y</p:attrName>
                                        </p:attrNameLst>
                                      </p:cBhvr>
                                      <p:tavLst>
                                        <p:tav tm="0">
                                          <p:val>
                                            <p:strVal val="#ppt_y+#ppt_h*1.125000"/>
                                          </p:val>
                                        </p:tav>
                                        <p:tav tm="100000">
                                          <p:val>
                                            <p:strVal val="#ppt_y"/>
                                          </p:val>
                                        </p:tav>
                                      </p:tavLst>
                                    </p:anim>
                                    <p:animEffect transition="in" filter="wipe(up)">
                                      <p:cBhvr>
                                        <p:cTn id="125" dur="3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5481340" y="2040257"/>
            <a:ext cx="1199467" cy="1042233"/>
          </a:xfrm>
          <a:custGeom>
            <a:avLst/>
            <a:gdLst>
              <a:gd name="T0" fmla="*/ 0 w 267"/>
              <a:gd name="T1" fmla="*/ 232 h 232"/>
              <a:gd name="T2" fmla="*/ 135 w 267"/>
              <a:gd name="T3" fmla="*/ 0 h 232"/>
              <a:gd name="T4" fmla="*/ 267 w 267"/>
              <a:gd name="T5" fmla="*/ 232 h 232"/>
              <a:gd name="T6" fmla="*/ 0 w 267"/>
              <a:gd name="T7" fmla="*/ 232 h 232"/>
            </a:gdLst>
            <a:ahLst/>
            <a:cxnLst>
              <a:cxn ang="0">
                <a:pos x="T0" y="T1"/>
              </a:cxn>
              <a:cxn ang="0">
                <a:pos x="T2" y="T3"/>
              </a:cxn>
              <a:cxn ang="0">
                <a:pos x="T4" y="T5"/>
              </a:cxn>
              <a:cxn ang="0">
                <a:pos x="T6" y="T7"/>
              </a:cxn>
            </a:cxnLst>
            <a:rect l="0" t="0" r="r" b="b"/>
            <a:pathLst>
              <a:path w="267" h="232">
                <a:moveTo>
                  <a:pt x="0" y="232"/>
                </a:moveTo>
                <a:lnTo>
                  <a:pt x="135" y="0"/>
                </a:lnTo>
                <a:lnTo>
                  <a:pt x="267" y="232"/>
                </a:lnTo>
                <a:lnTo>
                  <a:pt x="0" y="232"/>
                </a:lnTo>
                <a:close/>
              </a:path>
            </a:pathLst>
          </a:custGeom>
          <a:solidFill>
            <a:schemeClr val="accent1"/>
          </a:solidFill>
          <a:ln w="5" cap="flat">
            <a:noFill/>
            <a:prstDash val="solid"/>
            <a:miter lim="800000"/>
          </a:ln>
        </p:spPr>
        <p:txBody>
          <a:bodyPr vert="horz" wrap="square" lIns="91440" tIns="45720" rIns="91440" bIns="45720" numCol="1" anchor="b" anchorCtr="0" compatLnSpc="1"/>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5" name="Freeform 7"/>
          <p:cNvSpPr/>
          <p:nvPr/>
        </p:nvSpPr>
        <p:spPr bwMode="auto">
          <a:xfrm>
            <a:off x="5068039" y="3302619"/>
            <a:ext cx="2026066" cy="489671"/>
          </a:xfrm>
          <a:custGeom>
            <a:avLst/>
            <a:gdLst>
              <a:gd name="T0" fmla="*/ 0 w 451"/>
              <a:gd name="T1" fmla="*/ 109 h 109"/>
              <a:gd name="T2" fmla="*/ 64 w 451"/>
              <a:gd name="T3" fmla="*/ 0 h 109"/>
              <a:gd name="T4" fmla="*/ 387 w 451"/>
              <a:gd name="T5" fmla="*/ 0 h 109"/>
              <a:gd name="T6" fmla="*/ 451 w 451"/>
              <a:gd name="T7" fmla="*/ 109 h 109"/>
              <a:gd name="T8" fmla="*/ 0 w 451"/>
              <a:gd name="T9" fmla="*/ 109 h 109"/>
            </a:gdLst>
            <a:ahLst/>
            <a:cxnLst>
              <a:cxn ang="0">
                <a:pos x="T0" y="T1"/>
              </a:cxn>
              <a:cxn ang="0">
                <a:pos x="T2" y="T3"/>
              </a:cxn>
              <a:cxn ang="0">
                <a:pos x="T4" y="T5"/>
              </a:cxn>
              <a:cxn ang="0">
                <a:pos x="T6" y="T7"/>
              </a:cxn>
              <a:cxn ang="0">
                <a:pos x="T8" y="T9"/>
              </a:cxn>
            </a:cxnLst>
            <a:rect l="0" t="0" r="r" b="b"/>
            <a:pathLst>
              <a:path w="451" h="109">
                <a:moveTo>
                  <a:pt x="0" y="109"/>
                </a:moveTo>
                <a:lnTo>
                  <a:pt x="64" y="0"/>
                </a:lnTo>
                <a:lnTo>
                  <a:pt x="387" y="0"/>
                </a:lnTo>
                <a:lnTo>
                  <a:pt x="451" y="109"/>
                </a:lnTo>
                <a:lnTo>
                  <a:pt x="0" y="109"/>
                </a:lnTo>
                <a:close/>
              </a:path>
            </a:pathLst>
          </a:custGeom>
          <a:solidFill>
            <a:schemeClr val="tx2"/>
          </a:solidFill>
          <a:ln w="5" cap="flat">
            <a:noFill/>
            <a:prstDash val="solid"/>
            <a:miter lim="800000"/>
          </a:ln>
        </p:spPr>
        <p:txBody>
          <a:bodyPr vert="horz" wrap="square" lIns="91440" tIns="45720" rIns="91440" bIns="45720" numCol="1" anchor="ctr" anchorCtr="0" compatLnSpc="1"/>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6" name="Freeform 8"/>
          <p:cNvSpPr/>
          <p:nvPr/>
        </p:nvSpPr>
        <p:spPr bwMode="auto">
          <a:xfrm>
            <a:off x="4663726" y="4016905"/>
            <a:ext cx="2843679" cy="485178"/>
          </a:xfrm>
          <a:custGeom>
            <a:avLst/>
            <a:gdLst>
              <a:gd name="T0" fmla="*/ 0 w 633"/>
              <a:gd name="T1" fmla="*/ 108 h 108"/>
              <a:gd name="T2" fmla="*/ 62 w 633"/>
              <a:gd name="T3" fmla="*/ 0 h 108"/>
              <a:gd name="T4" fmla="*/ 570 w 633"/>
              <a:gd name="T5" fmla="*/ 0 h 108"/>
              <a:gd name="T6" fmla="*/ 633 w 633"/>
              <a:gd name="T7" fmla="*/ 108 h 108"/>
              <a:gd name="T8" fmla="*/ 0 w 633"/>
              <a:gd name="T9" fmla="*/ 108 h 108"/>
            </a:gdLst>
            <a:ahLst/>
            <a:cxnLst>
              <a:cxn ang="0">
                <a:pos x="T0" y="T1"/>
              </a:cxn>
              <a:cxn ang="0">
                <a:pos x="T2" y="T3"/>
              </a:cxn>
              <a:cxn ang="0">
                <a:pos x="T4" y="T5"/>
              </a:cxn>
              <a:cxn ang="0">
                <a:pos x="T6" y="T7"/>
              </a:cxn>
              <a:cxn ang="0">
                <a:pos x="T8" y="T9"/>
              </a:cxn>
            </a:cxnLst>
            <a:rect l="0" t="0" r="r" b="b"/>
            <a:pathLst>
              <a:path w="633" h="108">
                <a:moveTo>
                  <a:pt x="0" y="108"/>
                </a:moveTo>
                <a:lnTo>
                  <a:pt x="62" y="0"/>
                </a:lnTo>
                <a:lnTo>
                  <a:pt x="570" y="0"/>
                </a:lnTo>
                <a:lnTo>
                  <a:pt x="633" y="108"/>
                </a:lnTo>
                <a:lnTo>
                  <a:pt x="0" y="108"/>
                </a:lnTo>
                <a:close/>
              </a:path>
            </a:pathLst>
          </a:custGeom>
          <a:solidFill>
            <a:schemeClr val="accent2"/>
          </a:solidFill>
          <a:ln w="5" cap="flat">
            <a:noFill/>
            <a:prstDash val="solid"/>
            <a:miter lim="800000"/>
          </a:ln>
        </p:spPr>
        <p:txBody>
          <a:bodyPr vert="horz" wrap="square" lIns="91440" tIns="45720" rIns="91440" bIns="45720" numCol="1" anchor="ctr" anchorCtr="0" compatLnSpc="1"/>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7" name="Freeform 9"/>
          <p:cNvSpPr/>
          <p:nvPr/>
        </p:nvSpPr>
        <p:spPr bwMode="auto">
          <a:xfrm>
            <a:off x="4039283" y="4726702"/>
            <a:ext cx="4097053" cy="862538"/>
          </a:xfrm>
          <a:custGeom>
            <a:avLst/>
            <a:gdLst>
              <a:gd name="T0" fmla="*/ 0 w 912"/>
              <a:gd name="T1" fmla="*/ 192 h 192"/>
              <a:gd name="T2" fmla="*/ 111 w 912"/>
              <a:gd name="T3" fmla="*/ 0 h 192"/>
              <a:gd name="T4" fmla="*/ 801 w 912"/>
              <a:gd name="T5" fmla="*/ 0 h 192"/>
              <a:gd name="T6" fmla="*/ 912 w 912"/>
              <a:gd name="T7" fmla="*/ 192 h 192"/>
              <a:gd name="T8" fmla="*/ 0 w 912"/>
              <a:gd name="T9" fmla="*/ 192 h 192"/>
            </a:gdLst>
            <a:ahLst/>
            <a:cxnLst>
              <a:cxn ang="0">
                <a:pos x="T0" y="T1"/>
              </a:cxn>
              <a:cxn ang="0">
                <a:pos x="T2" y="T3"/>
              </a:cxn>
              <a:cxn ang="0">
                <a:pos x="T4" y="T5"/>
              </a:cxn>
              <a:cxn ang="0">
                <a:pos x="T6" y="T7"/>
              </a:cxn>
              <a:cxn ang="0">
                <a:pos x="T8" y="T9"/>
              </a:cxn>
            </a:cxnLst>
            <a:rect l="0" t="0" r="r" b="b"/>
            <a:pathLst>
              <a:path w="912" h="192">
                <a:moveTo>
                  <a:pt x="0" y="192"/>
                </a:moveTo>
                <a:lnTo>
                  <a:pt x="111" y="0"/>
                </a:lnTo>
                <a:lnTo>
                  <a:pt x="801" y="0"/>
                </a:lnTo>
                <a:lnTo>
                  <a:pt x="912" y="192"/>
                </a:lnTo>
                <a:lnTo>
                  <a:pt x="0" y="192"/>
                </a:lnTo>
                <a:close/>
              </a:path>
            </a:pathLst>
          </a:custGeom>
          <a:solidFill>
            <a:schemeClr val="accent3"/>
          </a:solidFill>
          <a:ln w="5" cap="flat">
            <a:noFill/>
            <a:prstDash val="solid"/>
            <a:miter lim="800000"/>
          </a:ln>
        </p:spPr>
        <p:txBody>
          <a:bodyPr vert="horz" wrap="square" lIns="91440" tIns="45720" rIns="91440" bIns="45720" numCol="1" anchor="ctr" anchorCtr="0" compatLnSpc="1"/>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8" name="Freeform 10"/>
          <p:cNvSpPr/>
          <p:nvPr/>
        </p:nvSpPr>
        <p:spPr bwMode="auto">
          <a:xfrm>
            <a:off x="5481339" y="3082489"/>
            <a:ext cx="1325254" cy="220128"/>
          </a:xfrm>
          <a:custGeom>
            <a:avLst/>
            <a:gdLst>
              <a:gd name="T0" fmla="*/ 0 w 295"/>
              <a:gd name="T1" fmla="*/ 0 h 49"/>
              <a:gd name="T2" fmla="*/ 206 w 295"/>
              <a:gd name="T3" fmla="*/ 0 h 49"/>
              <a:gd name="T4" fmla="*/ 295 w 295"/>
              <a:gd name="T5" fmla="*/ 49 h 49"/>
              <a:gd name="T6" fmla="*/ 90 w 295"/>
              <a:gd name="T7" fmla="*/ 49 h 49"/>
              <a:gd name="T8" fmla="*/ 0 w 295"/>
              <a:gd name="T9" fmla="*/ 0 h 49"/>
            </a:gdLst>
            <a:ahLst/>
            <a:cxnLst>
              <a:cxn ang="0">
                <a:pos x="T0" y="T1"/>
              </a:cxn>
              <a:cxn ang="0">
                <a:pos x="T2" y="T3"/>
              </a:cxn>
              <a:cxn ang="0">
                <a:pos x="T4" y="T5"/>
              </a:cxn>
              <a:cxn ang="0">
                <a:pos x="T6" y="T7"/>
              </a:cxn>
              <a:cxn ang="0">
                <a:pos x="T8" y="T9"/>
              </a:cxn>
            </a:cxnLst>
            <a:rect l="0" t="0" r="r" b="b"/>
            <a:pathLst>
              <a:path w="295" h="49">
                <a:moveTo>
                  <a:pt x="0" y="0"/>
                </a:moveTo>
                <a:lnTo>
                  <a:pt x="206" y="0"/>
                </a:lnTo>
                <a:lnTo>
                  <a:pt x="295" y="49"/>
                </a:lnTo>
                <a:lnTo>
                  <a:pt x="90" y="49"/>
                </a:lnTo>
                <a:lnTo>
                  <a:pt x="0" y="0"/>
                </a:lnTo>
                <a:close/>
              </a:path>
            </a:pathLst>
          </a:custGeom>
          <a:solidFill>
            <a:schemeClr val="bg1">
              <a:lumMod val="85000"/>
            </a:schemeClr>
          </a:solidFill>
          <a:ln w="5" cap="flat">
            <a:noFill/>
            <a:prstDash val="solid"/>
            <a:miter lim="800000"/>
          </a:ln>
        </p:spPr>
        <p:txBody>
          <a:bodyPr vert="horz" wrap="square" lIns="91440" tIns="45720" rIns="91440" bIns="45720" numCol="1" anchor="t" anchorCtr="0" compatLnSpc="1"/>
          <a:lstStyle/>
          <a:p>
            <a:endParaRPr lang="zh-CN" altLang="en-US"/>
          </a:p>
        </p:txBody>
      </p:sp>
      <p:sp>
        <p:nvSpPr>
          <p:cNvPr id="9" name="Freeform 11"/>
          <p:cNvSpPr/>
          <p:nvPr/>
        </p:nvSpPr>
        <p:spPr bwMode="auto">
          <a:xfrm>
            <a:off x="5068039" y="3792287"/>
            <a:ext cx="2156344" cy="224619"/>
          </a:xfrm>
          <a:custGeom>
            <a:avLst/>
            <a:gdLst>
              <a:gd name="T0" fmla="*/ 0 w 480"/>
              <a:gd name="T1" fmla="*/ 0 h 50"/>
              <a:gd name="T2" fmla="*/ 333 w 480"/>
              <a:gd name="T3" fmla="*/ 0 h 50"/>
              <a:gd name="T4" fmla="*/ 480 w 480"/>
              <a:gd name="T5" fmla="*/ 50 h 50"/>
              <a:gd name="T6" fmla="*/ 146 w 480"/>
              <a:gd name="T7" fmla="*/ 50 h 50"/>
              <a:gd name="T8" fmla="*/ 0 w 480"/>
              <a:gd name="T9" fmla="*/ 0 h 50"/>
            </a:gdLst>
            <a:ahLst/>
            <a:cxnLst>
              <a:cxn ang="0">
                <a:pos x="T0" y="T1"/>
              </a:cxn>
              <a:cxn ang="0">
                <a:pos x="T2" y="T3"/>
              </a:cxn>
              <a:cxn ang="0">
                <a:pos x="T4" y="T5"/>
              </a:cxn>
              <a:cxn ang="0">
                <a:pos x="T6" y="T7"/>
              </a:cxn>
              <a:cxn ang="0">
                <a:pos x="T8" y="T9"/>
              </a:cxn>
            </a:cxnLst>
            <a:rect l="0" t="0" r="r" b="b"/>
            <a:pathLst>
              <a:path w="480" h="50">
                <a:moveTo>
                  <a:pt x="0" y="0"/>
                </a:moveTo>
                <a:lnTo>
                  <a:pt x="333" y="0"/>
                </a:lnTo>
                <a:lnTo>
                  <a:pt x="480" y="50"/>
                </a:lnTo>
                <a:lnTo>
                  <a:pt x="146" y="50"/>
                </a:lnTo>
                <a:lnTo>
                  <a:pt x="0" y="0"/>
                </a:lnTo>
                <a:close/>
              </a:path>
            </a:pathLst>
          </a:custGeom>
          <a:solidFill>
            <a:schemeClr val="bg1">
              <a:lumMod val="85000"/>
            </a:schemeClr>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0" name="Freeform 12"/>
          <p:cNvSpPr/>
          <p:nvPr/>
        </p:nvSpPr>
        <p:spPr bwMode="auto">
          <a:xfrm>
            <a:off x="4663726" y="4502084"/>
            <a:ext cx="2973957" cy="224619"/>
          </a:xfrm>
          <a:custGeom>
            <a:avLst/>
            <a:gdLst>
              <a:gd name="T0" fmla="*/ 0 w 662"/>
              <a:gd name="T1" fmla="*/ 0 h 50"/>
              <a:gd name="T2" fmla="*/ 461 w 662"/>
              <a:gd name="T3" fmla="*/ 0 h 50"/>
              <a:gd name="T4" fmla="*/ 662 w 662"/>
              <a:gd name="T5" fmla="*/ 50 h 50"/>
              <a:gd name="T6" fmla="*/ 201 w 662"/>
              <a:gd name="T7" fmla="*/ 50 h 50"/>
              <a:gd name="T8" fmla="*/ 0 w 662"/>
              <a:gd name="T9" fmla="*/ 0 h 50"/>
            </a:gdLst>
            <a:ahLst/>
            <a:cxnLst>
              <a:cxn ang="0">
                <a:pos x="T0" y="T1"/>
              </a:cxn>
              <a:cxn ang="0">
                <a:pos x="T2" y="T3"/>
              </a:cxn>
              <a:cxn ang="0">
                <a:pos x="T4" y="T5"/>
              </a:cxn>
              <a:cxn ang="0">
                <a:pos x="T6" y="T7"/>
              </a:cxn>
              <a:cxn ang="0">
                <a:pos x="T8" y="T9"/>
              </a:cxn>
            </a:cxnLst>
            <a:rect l="0" t="0" r="r" b="b"/>
            <a:pathLst>
              <a:path w="662" h="50">
                <a:moveTo>
                  <a:pt x="0" y="0"/>
                </a:moveTo>
                <a:lnTo>
                  <a:pt x="461" y="0"/>
                </a:lnTo>
                <a:lnTo>
                  <a:pt x="662" y="50"/>
                </a:lnTo>
                <a:lnTo>
                  <a:pt x="201" y="50"/>
                </a:lnTo>
                <a:lnTo>
                  <a:pt x="0" y="0"/>
                </a:lnTo>
                <a:close/>
              </a:path>
            </a:pathLst>
          </a:custGeom>
          <a:solidFill>
            <a:schemeClr val="bg1">
              <a:lumMod val="85000"/>
            </a:schemeClr>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1" name="Oval 13"/>
          <p:cNvSpPr>
            <a:spLocks noChangeArrowheads="1"/>
          </p:cNvSpPr>
          <p:nvPr/>
        </p:nvSpPr>
        <p:spPr bwMode="auto">
          <a:xfrm>
            <a:off x="962003" y="2040257"/>
            <a:ext cx="489671" cy="489671"/>
          </a:xfrm>
          <a:prstGeom prst="ellipse">
            <a:avLst/>
          </a:prstGeom>
          <a:solidFill>
            <a:schemeClr val="accent1"/>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2" name="Oval 14"/>
          <p:cNvSpPr>
            <a:spLocks noChangeArrowheads="1"/>
          </p:cNvSpPr>
          <p:nvPr/>
        </p:nvSpPr>
        <p:spPr bwMode="auto">
          <a:xfrm>
            <a:off x="962003" y="3302619"/>
            <a:ext cx="489671" cy="480687"/>
          </a:xfrm>
          <a:prstGeom prst="ellipse">
            <a:avLst/>
          </a:prstGeom>
          <a:solidFill>
            <a:schemeClr val="tx2"/>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3" name="Oval 15"/>
          <p:cNvSpPr>
            <a:spLocks noChangeArrowheads="1"/>
          </p:cNvSpPr>
          <p:nvPr/>
        </p:nvSpPr>
        <p:spPr bwMode="auto">
          <a:xfrm>
            <a:off x="962003" y="4555992"/>
            <a:ext cx="489671" cy="489671"/>
          </a:xfrm>
          <a:prstGeom prst="ellipse">
            <a:avLst/>
          </a:prstGeom>
          <a:solidFill>
            <a:schemeClr val="accent3"/>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4" name="Oval 16"/>
          <p:cNvSpPr>
            <a:spLocks noChangeArrowheads="1"/>
          </p:cNvSpPr>
          <p:nvPr/>
        </p:nvSpPr>
        <p:spPr bwMode="auto">
          <a:xfrm>
            <a:off x="10746412" y="2040257"/>
            <a:ext cx="485177" cy="489671"/>
          </a:xfrm>
          <a:prstGeom prst="ellipse">
            <a:avLst/>
          </a:prstGeom>
          <a:solidFill>
            <a:schemeClr val="accent2"/>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5" name="Oval 17"/>
          <p:cNvSpPr>
            <a:spLocks noChangeArrowheads="1"/>
          </p:cNvSpPr>
          <p:nvPr/>
        </p:nvSpPr>
        <p:spPr bwMode="auto">
          <a:xfrm>
            <a:off x="10746412" y="3302619"/>
            <a:ext cx="485177" cy="480687"/>
          </a:xfrm>
          <a:prstGeom prst="ellipse">
            <a:avLst/>
          </a:prstGeom>
          <a:solidFill>
            <a:schemeClr val="accent4"/>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6" name="Oval 18"/>
          <p:cNvSpPr>
            <a:spLocks noChangeArrowheads="1"/>
          </p:cNvSpPr>
          <p:nvPr/>
        </p:nvSpPr>
        <p:spPr bwMode="auto">
          <a:xfrm>
            <a:off x="10746412" y="4555992"/>
            <a:ext cx="485177" cy="489671"/>
          </a:xfrm>
          <a:prstGeom prst="ellipse">
            <a:avLst/>
          </a:prstGeom>
          <a:solidFill>
            <a:schemeClr val="accent3"/>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9" name="Freeform 6"/>
          <p:cNvSpPr>
            <a:spLocks noEditPoints="1"/>
          </p:cNvSpPr>
          <p:nvPr/>
        </p:nvSpPr>
        <p:spPr bwMode="auto">
          <a:xfrm>
            <a:off x="10826771" y="3380734"/>
            <a:ext cx="324456" cy="324454"/>
          </a:xfrm>
          <a:custGeom>
            <a:avLst/>
            <a:gdLst>
              <a:gd name="T0" fmla="*/ 0 w 140"/>
              <a:gd name="T1" fmla="*/ 70 h 140"/>
              <a:gd name="T2" fmla="*/ 140 w 140"/>
              <a:gd name="T3" fmla="*/ 70 h 140"/>
              <a:gd name="T4" fmla="*/ 70 w 140"/>
              <a:gd name="T5" fmla="*/ 130 h 140"/>
              <a:gd name="T6" fmla="*/ 70 w 140"/>
              <a:gd name="T7" fmla="*/ 10 h 140"/>
              <a:gd name="T8" fmla="*/ 70 w 140"/>
              <a:gd name="T9" fmla="*/ 130 h 140"/>
              <a:gd name="T10" fmla="*/ 97 w 140"/>
              <a:gd name="T11" fmla="*/ 48 h 140"/>
              <a:gd name="T12" fmla="*/ 90 w 140"/>
              <a:gd name="T13" fmla="*/ 58 h 140"/>
              <a:gd name="T14" fmla="*/ 70 w 140"/>
              <a:gd name="T15" fmla="*/ 15 h 140"/>
              <a:gd name="T16" fmla="*/ 70 w 140"/>
              <a:gd name="T17" fmla="*/ 125 h 140"/>
              <a:gd name="T18" fmla="*/ 70 w 140"/>
              <a:gd name="T19" fmla="*/ 15 h 140"/>
              <a:gd name="T20" fmla="*/ 70 w 140"/>
              <a:gd name="T21" fmla="*/ 16 h 140"/>
              <a:gd name="T22" fmla="*/ 72 w 140"/>
              <a:gd name="T23" fmla="*/ 26 h 140"/>
              <a:gd name="T24" fmla="*/ 68 w 140"/>
              <a:gd name="T25" fmla="*/ 26 h 140"/>
              <a:gd name="T26" fmla="*/ 79 w 140"/>
              <a:gd name="T27" fmla="*/ 45 h 140"/>
              <a:gd name="T28" fmla="*/ 73 w 140"/>
              <a:gd name="T29" fmla="*/ 45 h 140"/>
              <a:gd name="T30" fmla="*/ 67 w 140"/>
              <a:gd name="T31" fmla="*/ 49 h 140"/>
              <a:gd name="T32" fmla="*/ 76 w 140"/>
              <a:gd name="T33" fmla="*/ 40 h 140"/>
              <a:gd name="T34" fmla="*/ 84 w 140"/>
              <a:gd name="T35" fmla="*/ 48 h 140"/>
              <a:gd name="T36" fmla="*/ 80 w 140"/>
              <a:gd name="T37" fmla="*/ 55 h 140"/>
              <a:gd name="T38" fmla="*/ 73 w 140"/>
              <a:gd name="T39" fmla="*/ 60 h 140"/>
              <a:gd name="T40" fmla="*/ 84 w 140"/>
              <a:gd name="T41" fmla="*/ 61 h 140"/>
              <a:gd name="T42" fmla="*/ 67 w 140"/>
              <a:gd name="T43" fmla="*/ 65 h 140"/>
              <a:gd name="T44" fmla="*/ 72 w 140"/>
              <a:gd name="T45" fmla="*/ 55 h 140"/>
              <a:gd name="T46" fmla="*/ 79 w 140"/>
              <a:gd name="T47" fmla="*/ 50 h 140"/>
              <a:gd name="T48" fmla="*/ 79 w 140"/>
              <a:gd name="T49" fmla="*/ 45 h 140"/>
              <a:gd name="T50" fmla="*/ 44 w 140"/>
              <a:gd name="T51" fmla="*/ 37 h 140"/>
              <a:gd name="T52" fmla="*/ 57 w 140"/>
              <a:gd name="T53" fmla="*/ 54 h 140"/>
              <a:gd name="T54" fmla="*/ 36 w 140"/>
              <a:gd name="T55" fmla="*/ 43 h 140"/>
              <a:gd name="T56" fmla="*/ 26 w 140"/>
              <a:gd name="T57" fmla="*/ 72 h 140"/>
              <a:gd name="T58" fmla="*/ 17 w 140"/>
              <a:gd name="T59" fmla="*/ 70 h 140"/>
              <a:gd name="T60" fmla="*/ 26 w 140"/>
              <a:gd name="T61" fmla="*/ 68 h 140"/>
              <a:gd name="T62" fmla="*/ 26 w 140"/>
              <a:gd name="T63" fmla="*/ 72 h 140"/>
              <a:gd name="T64" fmla="*/ 70 w 140"/>
              <a:gd name="T65" fmla="*/ 124 h 140"/>
              <a:gd name="T66" fmla="*/ 68 w 140"/>
              <a:gd name="T67" fmla="*/ 114 h 140"/>
              <a:gd name="T68" fmla="*/ 72 w 140"/>
              <a:gd name="T69" fmla="*/ 114 h 140"/>
              <a:gd name="T70" fmla="*/ 70 w 140"/>
              <a:gd name="T71" fmla="*/ 107 h 140"/>
              <a:gd name="T72" fmla="*/ 31 w 140"/>
              <a:gd name="T73" fmla="*/ 56 h 140"/>
              <a:gd name="T74" fmla="*/ 49 w 140"/>
              <a:gd name="T75" fmla="*/ 61 h 140"/>
              <a:gd name="T76" fmla="*/ 49 w 140"/>
              <a:gd name="T77" fmla="*/ 68 h 140"/>
              <a:gd name="T78" fmla="*/ 73 w 140"/>
              <a:gd name="T79" fmla="*/ 90 h 140"/>
              <a:gd name="T80" fmla="*/ 70 w 140"/>
              <a:gd name="T81" fmla="*/ 107 h 140"/>
              <a:gd name="T82" fmla="*/ 75 w 140"/>
              <a:gd name="T83" fmla="*/ 89 h 140"/>
              <a:gd name="T84" fmla="*/ 83 w 140"/>
              <a:gd name="T85" fmla="*/ 83 h 140"/>
              <a:gd name="T86" fmla="*/ 96 w 140"/>
              <a:gd name="T87" fmla="*/ 99 h 140"/>
              <a:gd name="T88" fmla="*/ 104 w 140"/>
              <a:gd name="T89" fmla="*/ 62 h 140"/>
              <a:gd name="T90" fmla="*/ 101 w 140"/>
              <a:gd name="T91" fmla="*/ 66 h 140"/>
              <a:gd name="T92" fmla="*/ 97 w 140"/>
              <a:gd name="T93" fmla="*/ 62 h 140"/>
              <a:gd name="T94" fmla="*/ 86 w 140"/>
              <a:gd name="T95" fmla="*/ 57 h 140"/>
              <a:gd name="T96" fmla="*/ 101 w 140"/>
              <a:gd name="T97" fmla="*/ 40 h 140"/>
              <a:gd name="T98" fmla="*/ 104 w 140"/>
              <a:gd name="T99" fmla="*/ 58 h 140"/>
              <a:gd name="T100" fmla="*/ 122 w 140"/>
              <a:gd name="T101" fmla="*/ 72 h 140"/>
              <a:gd name="T102" fmla="*/ 112 w 140"/>
              <a:gd name="T103" fmla="*/ 70 h 140"/>
              <a:gd name="T104" fmla="*/ 122 w 140"/>
              <a:gd name="T105" fmla="*/ 68 h 140"/>
              <a:gd name="T106" fmla="*/ 122 w 140"/>
              <a:gd name="T107" fmla="*/ 7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0">
                <a:moveTo>
                  <a:pt x="70" y="0"/>
                </a:moveTo>
                <a:cubicBezTo>
                  <a:pt x="32" y="0"/>
                  <a:pt x="0" y="31"/>
                  <a:pt x="0" y="70"/>
                </a:cubicBezTo>
                <a:cubicBezTo>
                  <a:pt x="0" y="109"/>
                  <a:pt x="32" y="140"/>
                  <a:pt x="70" y="140"/>
                </a:cubicBezTo>
                <a:cubicBezTo>
                  <a:pt x="109" y="140"/>
                  <a:pt x="140" y="109"/>
                  <a:pt x="140" y="70"/>
                </a:cubicBezTo>
                <a:cubicBezTo>
                  <a:pt x="140" y="31"/>
                  <a:pt x="109" y="0"/>
                  <a:pt x="70" y="0"/>
                </a:cubicBezTo>
                <a:close/>
                <a:moveTo>
                  <a:pt x="70" y="130"/>
                </a:moveTo>
                <a:cubicBezTo>
                  <a:pt x="37" y="130"/>
                  <a:pt x="11" y="103"/>
                  <a:pt x="11" y="70"/>
                </a:cubicBezTo>
                <a:cubicBezTo>
                  <a:pt x="11" y="37"/>
                  <a:pt x="37" y="10"/>
                  <a:pt x="70" y="10"/>
                </a:cubicBezTo>
                <a:cubicBezTo>
                  <a:pt x="103" y="10"/>
                  <a:pt x="130" y="37"/>
                  <a:pt x="130" y="70"/>
                </a:cubicBezTo>
                <a:cubicBezTo>
                  <a:pt x="130" y="103"/>
                  <a:pt x="103" y="130"/>
                  <a:pt x="70" y="130"/>
                </a:cubicBezTo>
                <a:close/>
                <a:moveTo>
                  <a:pt x="96" y="48"/>
                </a:moveTo>
                <a:cubicBezTo>
                  <a:pt x="97" y="48"/>
                  <a:pt x="97" y="48"/>
                  <a:pt x="97" y="48"/>
                </a:cubicBezTo>
                <a:cubicBezTo>
                  <a:pt x="97" y="58"/>
                  <a:pt x="97" y="58"/>
                  <a:pt x="97" y="58"/>
                </a:cubicBezTo>
                <a:cubicBezTo>
                  <a:pt x="90" y="58"/>
                  <a:pt x="90" y="58"/>
                  <a:pt x="90" y="58"/>
                </a:cubicBezTo>
                <a:lnTo>
                  <a:pt x="96" y="48"/>
                </a:lnTo>
                <a:close/>
                <a:moveTo>
                  <a:pt x="70" y="15"/>
                </a:moveTo>
                <a:cubicBezTo>
                  <a:pt x="40" y="15"/>
                  <a:pt x="15" y="40"/>
                  <a:pt x="15" y="70"/>
                </a:cubicBezTo>
                <a:cubicBezTo>
                  <a:pt x="15" y="100"/>
                  <a:pt x="40" y="125"/>
                  <a:pt x="70" y="125"/>
                </a:cubicBezTo>
                <a:cubicBezTo>
                  <a:pt x="101" y="125"/>
                  <a:pt x="125" y="100"/>
                  <a:pt x="125" y="70"/>
                </a:cubicBezTo>
                <a:cubicBezTo>
                  <a:pt x="125" y="40"/>
                  <a:pt x="101" y="15"/>
                  <a:pt x="70" y="15"/>
                </a:cubicBezTo>
                <a:close/>
                <a:moveTo>
                  <a:pt x="68" y="19"/>
                </a:moveTo>
                <a:cubicBezTo>
                  <a:pt x="68" y="17"/>
                  <a:pt x="69" y="16"/>
                  <a:pt x="70" y="16"/>
                </a:cubicBezTo>
                <a:cubicBezTo>
                  <a:pt x="71" y="16"/>
                  <a:pt x="72" y="17"/>
                  <a:pt x="72" y="19"/>
                </a:cubicBezTo>
                <a:cubicBezTo>
                  <a:pt x="72" y="26"/>
                  <a:pt x="72" y="26"/>
                  <a:pt x="72" y="26"/>
                </a:cubicBezTo>
                <a:cubicBezTo>
                  <a:pt x="72" y="27"/>
                  <a:pt x="71" y="28"/>
                  <a:pt x="70" y="28"/>
                </a:cubicBezTo>
                <a:cubicBezTo>
                  <a:pt x="69" y="28"/>
                  <a:pt x="68" y="27"/>
                  <a:pt x="68" y="26"/>
                </a:cubicBezTo>
                <a:lnTo>
                  <a:pt x="68" y="19"/>
                </a:lnTo>
                <a:close/>
                <a:moveTo>
                  <a:pt x="79" y="45"/>
                </a:moveTo>
                <a:cubicBezTo>
                  <a:pt x="78" y="44"/>
                  <a:pt x="77" y="44"/>
                  <a:pt x="76" y="44"/>
                </a:cubicBezTo>
                <a:cubicBezTo>
                  <a:pt x="75" y="44"/>
                  <a:pt x="74" y="44"/>
                  <a:pt x="73" y="45"/>
                </a:cubicBezTo>
                <a:cubicBezTo>
                  <a:pt x="72" y="46"/>
                  <a:pt x="72" y="47"/>
                  <a:pt x="72" y="49"/>
                </a:cubicBezTo>
                <a:cubicBezTo>
                  <a:pt x="67" y="49"/>
                  <a:pt x="67" y="49"/>
                  <a:pt x="67" y="49"/>
                </a:cubicBezTo>
                <a:cubicBezTo>
                  <a:pt x="67" y="46"/>
                  <a:pt x="68" y="44"/>
                  <a:pt x="69" y="43"/>
                </a:cubicBezTo>
                <a:cubicBezTo>
                  <a:pt x="71" y="41"/>
                  <a:pt x="73" y="40"/>
                  <a:pt x="76" y="40"/>
                </a:cubicBezTo>
                <a:cubicBezTo>
                  <a:pt x="79" y="40"/>
                  <a:pt x="81" y="41"/>
                  <a:pt x="82" y="42"/>
                </a:cubicBezTo>
                <a:cubicBezTo>
                  <a:pt x="84" y="44"/>
                  <a:pt x="84" y="46"/>
                  <a:pt x="84" y="48"/>
                </a:cubicBezTo>
                <a:cubicBezTo>
                  <a:pt x="84" y="50"/>
                  <a:pt x="84" y="51"/>
                  <a:pt x="83" y="52"/>
                </a:cubicBezTo>
                <a:cubicBezTo>
                  <a:pt x="82" y="53"/>
                  <a:pt x="81" y="54"/>
                  <a:pt x="80" y="55"/>
                </a:cubicBezTo>
                <a:cubicBezTo>
                  <a:pt x="75" y="59"/>
                  <a:pt x="75" y="59"/>
                  <a:pt x="75" y="59"/>
                </a:cubicBezTo>
                <a:cubicBezTo>
                  <a:pt x="74" y="59"/>
                  <a:pt x="74" y="59"/>
                  <a:pt x="73" y="60"/>
                </a:cubicBezTo>
                <a:cubicBezTo>
                  <a:pt x="73" y="60"/>
                  <a:pt x="73" y="61"/>
                  <a:pt x="73" y="61"/>
                </a:cubicBezTo>
                <a:cubicBezTo>
                  <a:pt x="84" y="61"/>
                  <a:pt x="84" y="61"/>
                  <a:pt x="84" y="61"/>
                </a:cubicBezTo>
                <a:cubicBezTo>
                  <a:pt x="84" y="65"/>
                  <a:pt x="84" y="65"/>
                  <a:pt x="84" y="65"/>
                </a:cubicBezTo>
                <a:cubicBezTo>
                  <a:pt x="67" y="65"/>
                  <a:pt x="67" y="65"/>
                  <a:pt x="67" y="65"/>
                </a:cubicBezTo>
                <a:cubicBezTo>
                  <a:pt x="67" y="64"/>
                  <a:pt x="67" y="62"/>
                  <a:pt x="68" y="60"/>
                </a:cubicBezTo>
                <a:cubicBezTo>
                  <a:pt x="68" y="58"/>
                  <a:pt x="70" y="57"/>
                  <a:pt x="72" y="55"/>
                </a:cubicBezTo>
                <a:cubicBezTo>
                  <a:pt x="77" y="52"/>
                  <a:pt x="77" y="52"/>
                  <a:pt x="77" y="52"/>
                </a:cubicBezTo>
                <a:cubicBezTo>
                  <a:pt x="77" y="51"/>
                  <a:pt x="78" y="51"/>
                  <a:pt x="79" y="50"/>
                </a:cubicBezTo>
                <a:cubicBezTo>
                  <a:pt x="79" y="50"/>
                  <a:pt x="80" y="49"/>
                  <a:pt x="80" y="48"/>
                </a:cubicBezTo>
                <a:cubicBezTo>
                  <a:pt x="80" y="47"/>
                  <a:pt x="79" y="46"/>
                  <a:pt x="79" y="45"/>
                </a:cubicBezTo>
                <a:close/>
                <a:moveTo>
                  <a:pt x="36" y="43"/>
                </a:moveTo>
                <a:cubicBezTo>
                  <a:pt x="39" y="41"/>
                  <a:pt x="42" y="37"/>
                  <a:pt x="44" y="37"/>
                </a:cubicBezTo>
                <a:cubicBezTo>
                  <a:pt x="47" y="41"/>
                  <a:pt x="51" y="45"/>
                  <a:pt x="54" y="50"/>
                </a:cubicBezTo>
                <a:cubicBezTo>
                  <a:pt x="56" y="51"/>
                  <a:pt x="57" y="52"/>
                  <a:pt x="57" y="54"/>
                </a:cubicBezTo>
                <a:cubicBezTo>
                  <a:pt x="57" y="56"/>
                  <a:pt x="53" y="58"/>
                  <a:pt x="51" y="60"/>
                </a:cubicBezTo>
                <a:cubicBezTo>
                  <a:pt x="46" y="54"/>
                  <a:pt x="41" y="49"/>
                  <a:pt x="36" y="43"/>
                </a:cubicBezTo>
                <a:cubicBezTo>
                  <a:pt x="36" y="43"/>
                  <a:pt x="36" y="43"/>
                  <a:pt x="36" y="43"/>
                </a:cubicBezTo>
                <a:close/>
                <a:moveTo>
                  <a:pt x="26" y="72"/>
                </a:moveTo>
                <a:cubicBezTo>
                  <a:pt x="19" y="72"/>
                  <a:pt x="19" y="72"/>
                  <a:pt x="19" y="72"/>
                </a:cubicBezTo>
                <a:cubicBezTo>
                  <a:pt x="18" y="72"/>
                  <a:pt x="17" y="71"/>
                  <a:pt x="17" y="70"/>
                </a:cubicBezTo>
                <a:cubicBezTo>
                  <a:pt x="17" y="69"/>
                  <a:pt x="18" y="68"/>
                  <a:pt x="19" y="68"/>
                </a:cubicBezTo>
                <a:cubicBezTo>
                  <a:pt x="26" y="68"/>
                  <a:pt x="26" y="68"/>
                  <a:pt x="26" y="68"/>
                </a:cubicBezTo>
                <a:cubicBezTo>
                  <a:pt x="27" y="68"/>
                  <a:pt x="28" y="69"/>
                  <a:pt x="28" y="70"/>
                </a:cubicBezTo>
                <a:cubicBezTo>
                  <a:pt x="28" y="71"/>
                  <a:pt x="27" y="72"/>
                  <a:pt x="26" y="72"/>
                </a:cubicBezTo>
                <a:close/>
                <a:moveTo>
                  <a:pt x="72" y="121"/>
                </a:moveTo>
                <a:cubicBezTo>
                  <a:pt x="72" y="123"/>
                  <a:pt x="71" y="124"/>
                  <a:pt x="70" y="124"/>
                </a:cubicBezTo>
                <a:cubicBezTo>
                  <a:pt x="69" y="124"/>
                  <a:pt x="68" y="123"/>
                  <a:pt x="68" y="121"/>
                </a:cubicBezTo>
                <a:cubicBezTo>
                  <a:pt x="68" y="114"/>
                  <a:pt x="68" y="114"/>
                  <a:pt x="68" y="114"/>
                </a:cubicBezTo>
                <a:cubicBezTo>
                  <a:pt x="68" y="113"/>
                  <a:pt x="69" y="112"/>
                  <a:pt x="70" y="112"/>
                </a:cubicBezTo>
                <a:cubicBezTo>
                  <a:pt x="71" y="112"/>
                  <a:pt x="72" y="113"/>
                  <a:pt x="72" y="114"/>
                </a:cubicBezTo>
                <a:lnTo>
                  <a:pt x="72" y="121"/>
                </a:lnTo>
                <a:close/>
                <a:moveTo>
                  <a:pt x="70" y="107"/>
                </a:moveTo>
                <a:cubicBezTo>
                  <a:pt x="65" y="105"/>
                  <a:pt x="59" y="102"/>
                  <a:pt x="46" y="87"/>
                </a:cubicBezTo>
                <a:cubicBezTo>
                  <a:pt x="33" y="71"/>
                  <a:pt x="31" y="60"/>
                  <a:pt x="31" y="56"/>
                </a:cubicBezTo>
                <a:cubicBezTo>
                  <a:pt x="31" y="52"/>
                  <a:pt x="32" y="48"/>
                  <a:pt x="34" y="44"/>
                </a:cubicBezTo>
                <a:cubicBezTo>
                  <a:pt x="39" y="50"/>
                  <a:pt x="44" y="56"/>
                  <a:pt x="49" y="61"/>
                </a:cubicBezTo>
                <a:cubicBezTo>
                  <a:pt x="49" y="62"/>
                  <a:pt x="48" y="63"/>
                  <a:pt x="48" y="64"/>
                </a:cubicBezTo>
                <a:cubicBezTo>
                  <a:pt x="48" y="64"/>
                  <a:pt x="49" y="67"/>
                  <a:pt x="49" y="68"/>
                </a:cubicBezTo>
                <a:cubicBezTo>
                  <a:pt x="52" y="74"/>
                  <a:pt x="59" y="82"/>
                  <a:pt x="65" y="87"/>
                </a:cubicBezTo>
                <a:cubicBezTo>
                  <a:pt x="68" y="89"/>
                  <a:pt x="71" y="92"/>
                  <a:pt x="73" y="90"/>
                </a:cubicBezTo>
                <a:cubicBezTo>
                  <a:pt x="78" y="96"/>
                  <a:pt x="83" y="102"/>
                  <a:pt x="88" y="108"/>
                </a:cubicBezTo>
                <a:cubicBezTo>
                  <a:pt x="82" y="109"/>
                  <a:pt x="76" y="109"/>
                  <a:pt x="70" y="107"/>
                </a:cubicBezTo>
                <a:close/>
                <a:moveTo>
                  <a:pt x="90" y="106"/>
                </a:moveTo>
                <a:cubicBezTo>
                  <a:pt x="85" y="100"/>
                  <a:pt x="80" y="94"/>
                  <a:pt x="75" y="89"/>
                </a:cubicBezTo>
                <a:cubicBezTo>
                  <a:pt x="75" y="88"/>
                  <a:pt x="75" y="88"/>
                  <a:pt x="75" y="88"/>
                </a:cubicBezTo>
                <a:cubicBezTo>
                  <a:pt x="78" y="86"/>
                  <a:pt x="81" y="82"/>
                  <a:pt x="83" y="83"/>
                </a:cubicBezTo>
                <a:cubicBezTo>
                  <a:pt x="84" y="83"/>
                  <a:pt x="85" y="86"/>
                  <a:pt x="86" y="87"/>
                </a:cubicBezTo>
                <a:cubicBezTo>
                  <a:pt x="89" y="90"/>
                  <a:pt x="94" y="95"/>
                  <a:pt x="96" y="99"/>
                </a:cubicBezTo>
                <a:cubicBezTo>
                  <a:pt x="97" y="101"/>
                  <a:pt x="93" y="104"/>
                  <a:pt x="90" y="106"/>
                </a:cubicBezTo>
                <a:close/>
                <a:moveTo>
                  <a:pt x="104" y="62"/>
                </a:moveTo>
                <a:cubicBezTo>
                  <a:pt x="101" y="62"/>
                  <a:pt x="101" y="62"/>
                  <a:pt x="101" y="62"/>
                </a:cubicBezTo>
                <a:cubicBezTo>
                  <a:pt x="101" y="66"/>
                  <a:pt x="101" y="66"/>
                  <a:pt x="101" y="66"/>
                </a:cubicBezTo>
                <a:cubicBezTo>
                  <a:pt x="97" y="66"/>
                  <a:pt x="97" y="66"/>
                  <a:pt x="97" y="66"/>
                </a:cubicBezTo>
                <a:cubicBezTo>
                  <a:pt x="97" y="62"/>
                  <a:pt x="97" y="62"/>
                  <a:pt x="97" y="62"/>
                </a:cubicBezTo>
                <a:cubicBezTo>
                  <a:pt x="86" y="62"/>
                  <a:pt x="86" y="62"/>
                  <a:pt x="86" y="62"/>
                </a:cubicBezTo>
                <a:cubicBezTo>
                  <a:pt x="86" y="57"/>
                  <a:pt x="86" y="57"/>
                  <a:pt x="86" y="57"/>
                </a:cubicBezTo>
                <a:cubicBezTo>
                  <a:pt x="96" y="40"/>
                  <a:pt x="96" y="40"/>
                  <a:pt x="96" y="40"/>
                </a:cubicBezTo>
                <a:cubicBezTo>
                  <a:pt x="101" y="40"/>
                  <a:pt x="101" y="40"/>
                  <a:pt x="101" y="40"/>
                </a:cubicBezTo>
                <a:cubicBezTo>
                  <a:pt x="101" y="58"/>
                  <a:pt x="101" y="58"/>
                  <a:pt x="101" y="58"/>
                </a:cubicBezTo>
                <a:cubicBezTo>
                  <a:pt x="104" y="58"/>
                  <a:pt x="104" y="58"/>
                  <a:pt x="104" y="58"/>
                </a:cubicBezTo>
                <a:lnTo>
                  <a:pt x="104" y="62"/>
                </a:lnTo>
                <a:close/>
                <a:moveTo>
                  <a:pt x="122" y="72"/>
                </a:moveTo>
                <a:cubicBezTo>
                  <a:pt x="114" y="72"/>
                  <a:pt x="114" y="72"/>
                  <a:pt x="114" y="72"/>
                </a:cubicBezTo>
                <a:cubicBezTo>
                  <a:pt x="113" y="72"/>
                  <a:pt x="112" y="71"/>
                  <a:pt x="112" y="70"/>
                </a:cubicBezTo>
                <a:cubicBezTo>
                  <a:pt x="112" y="69"/>
                  <a:pt x="113" y="68"/>
                  <a:pt x="114" y="68"/>
                </a:cubicBezTo>
                <a:cubicBezTo>
                  <a:pt x="122" y="68"/>
                  <a:pt x="122" y="68"/>
                  <a:pt x="122" y="68"/>
                </a:cubicBezTo>
                <a:cubicBezTo>
                  <a:pt x="123" y="68"/>
                  <a:pt x="124" y="69"/>
                  <a:pt x="124" y="70"/>
                </a:cubicBezTo>
                <a:cubicBezTo>
                  <a:pt x="124" y="71"/>
                  <a:pt x="123" y="72"/>
                  <a:pt x="122" y="7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0" name="Freeform 7"/>
          <p:cNvSpPr>
            <a:spLocks noEditPoints="1"/>
          </p:cNvSpPr>
          <p:nvPr/>
        </p:nvSpPr>
        <p:spPr bwMode="auto">
          <a:xfrm>
            <a:off x="1049404" y="3408751"/>
            <a:ext cx="324456" cy="277404"/>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1" name="Freeform 8"/>
          <p:cNvSpPr>
            <a:spLocks noEditPoints="1"/>
          </p:cNvSpPr>
          <p:nvPr/>
        </p:nvSpPr>
        <p:spPr bwMode="auto">
          <a:xfrm>
            <a:off x="10877918" y="4637619"/>
            <a:ext cx="307790" cy="326414"/>
          </a:xfrm>
          <a:custGeom>
            <a:avLst/>
            <a:gdLst>
              <a:gd name="T0" fmla="*/ 71 w 133"/>
              <a:gd name="T1" fmla="*/ 114 h 141"/>
              <a:gd name="T2" fmla="*/ 13 w 133"/>
              <a:gd name="T3" fmla="*/ 113 h 141"/>
              <a:gd name="T4" fmla="*/ 9 w 133"/>
              <a:gd name="T5" fmla="*/ 15 h 141"/>
              <a:gd name="T6" fmla="*/ 78 w 133"/>
              <a:gd name="T7" fmla="*/ 11 h 141"/>
              <a:gd name="T8" fmla="*/ 82 w 133"/>
              <a:gd name="T9" fmla="*/ 87 h 141"/>
              <a:gd name="T10" fmla="*/ 89 w 133"/>
              <a:gd name="T11" fmla="*/ 86 h 141"/>
              <a:gd name="T12" fmla="*/ 91 w 133"/>
              <a:gd name="T13" fmla="*/ 13 h 141"/>
              <a:gd name="T14" fmla="*/ 13 w 133"/>
              <a:gd name="T15" fmla="*/ 0 h 141"/>
              <a:gd name="T16" fmla="*/ 0 w 133"/>
              <a:gd name="T17" fmla="*/ 120 h 141"/>
              <a:gd name="T18" fmla="*/ 62 w 133"/>
              <a:gd name="T19" fmla="*/ 133 h 141"/>
              <a:gd name="T20" fmla="*/ 70 w 133"/>
              <a:gd name="T21" fmla="*/ 114 h 141"/>
              <a:gd name="T22" fmla="*/ 52 w 133"/>
              <a:gd name="T23" fmla="*/ 4 h 141"/>
              <a:gd name="T24" fmla="*/ 52 w 133"/>
              <a:gd name="T25" fmla="*/ 6 h 141"/>
              <a:gd name="T26" fmla="*/ 38 w 133"/>
              <a:gd name="T27" fmla="*/ 5 h 141"/>
              <a:gd name="T28" fmla="*/ 46 w 133"/>
              <a:gd name="T29" fmla="*/ 129 h 141"/>
              <a:gd name="T30" fmla="*/ 46 w 133"/>
              <a:gd name="T31" fmla="*/ 117 h 141"/>
              <a:gd name="T32" fmla="*/ 46 w 133"/>
              <a:gd name="T33" fmla="*/ 129 h 141"/>
              <a:gd name="T34" fmla="*/ 63 w 133"/>
              <a:gd name="T35" fmla="*/ 71 h 141"/>
              <a:gd name="T36" fmla="*/ 68 w 133"/>
              <a:gd name="T37" fmla="*/ 49 h 141"/>
              <a:gd name="T38" fmla="*/ 27 w 133"/>
              <a:gd name="T39" fmla="*/ 69 h 141"/>
              <a:gd name="T40" fmla="*/ 57 w 133"/>
              <a:gd name="T41" fmla="*/ 54 h 141"/>
              <a:gd name="T42" fmla="*/ 61 w 133"/>
              <a:gd name="T43" fmla="*/ 54 h 141"/>
              <a:gd name="T44" fmla="*/ 59 w 133"/>
              <a:gd name="T45" fmla="*/ 66 h 141"/>
              <a:gd name="T46" fmla="*/ 57 w 133"/>
              <a:gd name="T47" fmla="*/ 54 h 141"/>
              <a:gd name="T48" fmla="*/ 50 w 133"/>
              <a:gd name="T49" fmla="*/ 52 h 141"/>
              <a:gd name="T50" fmla="*/ 52 w 133"/>
              <a:gd name="T51" fmla="*/ 64 h 141"/>
              <a:gd name="T52" fmla="*/ 48 w 133"/>
              <a:gd name="T53" fmla="*/ 64 h 141"/>
              <a:gd name="T54" fmla="*/ 39 w 133"/>
              <a:gd name="T55" fmla="*/ 54 h 141"/>
              <a:gd name="T56" fmla="*/ 43 w 133"/>
              <a:gd name="T57" fmla="*/ 54 h 141"/>
              <a:gd name="T58" fmla="*/ 41 w 133"/>
              <a:gd name="T59" fmla="*/ 66 h 141"/>
              <a:gd name="T60" fmla="*/ 39 w 133"/>
              <a:gd name="T61" fmla="*/ 54 h 141"/>
              <a:gd name="T62" fmla="*/ 32 w 133"/>
              <a:gd name="T63" fmla="*/ 52 h 141"/>
              <a:gd name="T64" fmla="*/ 34 w 133"/>
              <a:gd name="T65" fmla="*/ 64 h 141"/>
              <a:gd name="T66" fmla="*/ 30 w 133"/>
              <a:gd name="T67" fmla="*/ 64 h 141"/>
              <a:gd name="T68" fmla="*/ 68 w 133"/>
              <a:gd name="T69" fmla="*/ 48 h 141"/>
              <a:gd name="T70" fmla="*/ 19 w 133"/>
              <a:gd name="T71" fmla="*/ 44 h 141"/>
              <a:gd name="T72" fmla="*/ 28 w 133"/>
              <a:gd name="T73" fmla="*/ 40 h 141"/>
              <a:gd name="T74" fmla="*/ 38 w 133"/>
              <a:gd name="T75" fmla="*/ 28 h 141"/>
              <a:gd name="T76" fmla="*/ 41 w 133"/>
              <a:gd name="T77" fmla="*/ 31 h 141"/>
              <a:gd name="T78" fmla="*/ 30 w 133"/>
              <a:gd name="T79" fmla="*/ 40 h 141"/>
              <a:gd name="T80" fmla="*/ 52 w 133"/>
              <a:gd name="T81" fmla="*/ 32 h 141"/>
              <a:gd name="T82" fmla="*/ 50 w 133"/>
              <a:gd name="T83" fmla="*/ 28 h 141"/>
              <a:gd name="T84" fmla="*/ 53 w 133"/>
              <a:gd name="T85" fmla="*/ 31 h 141"/>
              <a:gd name="T86" fmla="*/ 68 w 133"/>
              <a:gd name="T87" fmla="*/ 40 h 141"/>
              <a:gd name="T88" fmla="*/ 68 w 133"/>
              <a:gd name="T89" fmla="*/ 48 h 141"/>
              <a:gd name="T90" fmla="*/ 128 w 133"/>
              <a:gd name="T91" fmla="*/ 127 h 141"/>
              <a:gd name="T92" fmla="*/ 102 w 133"/>
              <a:gd name="T93" fmla="*/ 138 h 141"/>
              <a:gd name="T94" fmla="*/ 97 w 133"/>
              <a:gd name="T95" fmla="*/ 139 h 141"/>
              <a:gd name="T96" fmla="*/ 64 w 133"/>
              <a:gd name="T97" fmla="*/ 124 h 141"/>
              <a:gd name="T98" fmla="*/ 84 w 133"/>
              <a:gd name="T99" fmla="*/ 123 h 141"/>
              <a:gd name="T100" fmla="*/ 81 w 133"/>
              <a:gd name="T101" fmla="*/ 119 h 141"/>
              <a:gd name="T102" fmla="*/ 62 w 133"/>
              <a:gd name="T103" fmla="*/ 79 h 141"/>
              <a:gd name="T104" fmla="*/ 83 w 133"/>
              <a:gd name="T105" fmla="*/ 101 h 141"/>
              <a:gd name="T106" fmla="*/ 93 w 133"/>
              <a:gd name="T107" fmla="*/ 94 h 141"/>
              <a:gd name="T108" fmla="*/ 95 w 133"/>
              <a:gd name="T109" fmla="*/ 88 h 141"/>
              <a:gd name="T110" fmla="*/ 105 w 133"/>
              <a:gd name="T111" fmla="*/ 92 h 141"/>
              <a:gd name="T112" fmla="*/ 115 w 133"/>
              <a:gd name="T113" fmla="*/ 86 h 141"/>
              <a:gd name="T114" fmla="*/ 125 w 133"/>
              <a:gd name="T115" fmla="*/ 101 h 141"/>
              <a:gd name="T116" fmla="*/ 130 w 133"/>
              <a:gd name="T117"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3" h="141">
                <a:moveTo>
                  <a:pt x="70" y="114"/>
                </a:moveTo>
                <a:cubicBezTo>
                  <a:pt x="70" y="114"/>
                  <a:pt x="70" y="114"/>
                  <a:pt x="71" y="114"/>
                </a:cubicBezTo>
                <a:cubicBezTo>
                  <a:pt x="70" y="113"/>
                  <a:pt x="70" y="113"/>
                  <a:pt x="70" y="113"/>
                </a:cubicBezTo>
                <a:cubicBezTo>
                  <a:pt x="13" y="113"/>
                  <a:pt x="13" y="113"/>
                  <a:pt x="13" y="113"/>
                </a:cubicBezTo>
                <a:cubicBezTo>
                  <a:pt x="11" y="113"/>
                  <a:pt x="9" y="111"/>
                  <a:pt x="9" y="109"/>
                </a:cubicBezTo>
                <a:cubicBezTo>
                  <a:pt x="9" y="15"/>
                  <a:pt x="9" y="15"/>
                  <a:pt x="9" y="15"/>
                </a:cubicBezTo>
                <a:cubicBezTo>
                  <a:pt x="9" y="13"/>
                  <a:pt x="11" y="11"/>
                  <a:pt x="13" y="11"/>
                </a:cubicBezTo>
                <a:cubicBezTo>
                  <a:pt x="78" y="11"/>
                  <a:pt x="78" y="11"/>
                  <a:pt x="78" y="11"/>
                </a:cubicBezTo>
                <a:cubicBezTo>
                  <a:pt x="80" y="11"/>
                  <a:pt x="82" y="13"/>
                  <a:pt x="82" y="15"/>
                </a:cubicBezTo>
                <a:cubicBezTo>
                  <a:pt x="82" y="87"/>
                  <a:pt x="82" y="87"/>
                  <a:pt x="82" y="87"/>
                </a:cubicBezTo>
                <a:cubicBezTo>
                  <a:pt x="83" y="86"/>
                  <a:pt x="85" y="86"/>
                  <a:pt x="87" y="86"/>
                </a:cubicBezTo>
                <a:cubicBezTo>
                  <a:pt x="88" y="86"/>
                  <a:pt x="89" y="86"/>
                  <a:pt x="89" y="86"/>
                </a:cubicBezTo>
                <a:cubicBezTo>
                  <a:pt x="90" y="85"/>
                  <a:pt x="90" y="84"/>
                  <a:pt x="91" y="84"/>
                </a:cubicBezTo>
                <a:cubicBezTo>
                  <a:pt x="91" y="13"/>
                  <a:pt x="91" y="13"/>
                  <a:pt x="91" y="13"/>
                </a:cubicBezTo>
                <a:cubicBezTo>
                  <a:pt x="91" y="6"/>
                  <a:pt x="85" y="0"/>
                  <a:pt x="78" y="0"/>
                </a:cubicBezTo>
                <a:cubicBezTo>
                  <a:pt x="13" y="0"/>
                  <a:pt x="13" y="0"/>
                  <a:pt x="13" y="0"/>
                </a:cubicBezTo>
                <a:cubicBezTo>
                  <a:pt x="6" y="0"/>
                  <a:pt x="0" y="6"/>
                  <a:pt x="0" y="13"/>
                </a:cubicBezTo>
                <a:cubicBezTo>
                  <a:pt x="0" y="120"/>
                  <a:pt x="0" y="120"/>
                  <a:pt x="0" y="120"/>
                </a:cubicBezTo>
                <a:cubicBezTo>
                  <a:pt x="0" y="127"/>
                  <a:pt x="6" y="133"/>
                  <a:pt x="13" y="133"/>
                </a:cubicBezTo>
                <a:cubicBezTo>
                  <a:pt x="62" y="133"/>
                  <a:pt x="62" y="133"/>
                  <a:pt x="62" y="133"/>
                </a:cubicBezTo>
                <a:cubicBezTo>
                  <a:pt x="59" y="131"/>
                  <a:pt x="58" y="127"/>
                  <a:pt x="59" y="123"/>
                </a:cubicBezTo>
                <a:cubicBezTo>
                  <a:pt x="60" y="118"/>
                  <a:pt x="64" y="114"/>
                  <a:pt x="70" y="114"/>
                </a:cubicBezTo>
                <a:close/>
                <a:moveTo>
                  <a:pt x="39" y="4"/>
                </a:moveTo>
                <a:cubicBezTo>
                  <a:pt x="52" y="4"/>
                  <a:pt x="52" y="4"/>
                  <a:pt x="52" y="4"/>
                </a:cubicBezTo>
                <a:cubicBezTo>
                  <a:pt x="53" y="4"/>
                  <a:pt x="53" y="4"/>
                  <a:pt x="53" y="5"/>
                </a:cubicBezTo>
                <a:cubicBezTo>
                  <a:pt x="53" y="6"/>
                  <a:pt x="53" y="6"/>
                  <a:pt x="52" y="6"/>
                </a:cubicBezTo>
                <a:cubicBezTo>
                  <a:pt x="39" y="6"/>
                  <a:pt x="39" y="6"/>
                  <a:pt x="39" y="6"/>
                </a:cubicBezTo>
                <a:cubicBezTo>
                  <a:pt x="38" y="6"/>
                  <a:pt x="38" y="6"/>
                  <a:pt x="38" y="5"/>
                </a:cubicBezTo>
                <a:cubicBezTo>
                  <a:pt x="38" y="4"/>
                  <a:pt x="38" y="4"/>
                  <a:pt x="39" y="4"/>
                </a:cubicBezTo>
                <a:close/>
                <a:moveTo>
                  <a:pt x="46" y="129"/>
                </a:moveTo>
                <a:cubicBezTo>
                  <a:pt x="42" y="129"/>
                  <a:pt x="39" y="126"/>
                  <a:pt x="39" y="123"/>
                </a:cubicBezTo>
                <a:cubicBezTo>
                  <a:pt x="39" y="120"/>
                  <a:pt x="42" y="117"/>
                  <a:pt x="46" y="117"/>
                </a:cubicBezTo>
                <a:cubicBezTo>
                  <a:pt x="49" y="117"/>
                  <a:pt x="52" y="120"/>
                  <a:pt x="52" y="123"/>
                </a:cubicBezTo>
                <a:cubicBezTo>
                  <a:pt x="52" y="126"/>
                  <a:pt x="49" y="129"/>
                  <a:pt x="46" y="129"/>
                </a:cubicBezTo>
                <a:close/>
                <a:moveTo>
                  <a:pt x="28" y="71"/>
                </a:moveTo>
                <a:cubicBezTo>
                  <a:pt x="63" y="71"/>
                  <a:pt x="63" y="71"/>
                  <a:pt x="63" y="71"/>
                </a:cubicBezTo>
                <a:cubicBezTo>
                  <a:pt x="63" y="71"/>
                  <a:pt x="64" y="70"/>
                  <a:pt x="64" y="69"/>
                </a:cubicBezTo>
                <a:cubicBezTo>
                  <a:pt x="68" y="49"/>
                  <a:pt x="68" y="49"/>
                  <a:pt x="68" y="49"/>
                </a:cubicBezTo>
                <a:cubicBezTo>
                  <a:pt x="23" y="49"/>
                  <a:pt x="23" y="49"/>
                  <a:pt x="23" y="49"/>
                </a:cubicBezTo>
                <a:cubicBezTo>
                  <a:pt x="27" y="69"/>
                  <a:pt x="27" y="69"/>
                  <a:pt x="27" y="69"/>
                </a:cubicBezTo>
                <a:cubicBezTo>
                  <a:pt x="27" y="70"/>
                  <a:pt x="28" y="71"/>
                  <a:pt x="28" y="71"/>
                </a:cubicBezTo>
                <a:close/>
                <a:moveTo>
                  <a:pt x="57" y="54"/>
                </a:moveTo>
                <a:cubicBezTo>
                  <a:pt x="57" y="53"/>
                  <a:pt x="58" y="52"/>
                  <a:pt x="59" y="52"/>
                </a:cubicBezTo>
                <a:cubicBezTo>
                  <a:pt x="60" y="52"/>
                  <a:pt x="61" y="53"/>
                  <a:pt x="61" y="54"/>
                </a:cubicBezTo>
                <a:cubicBezTo>
                  <a:pt x="61" y="64"/>
                  <a:pt x="61" y="64"/>
                  <a:pt x="61" y="64"/>
                </a:cubicBezTo>
                <a:cubicBezTo>
                  <a:pt x="61" y="65"/>
                  <a:pt x="60" y="66"/>
                  <a:pt x="59" y="66"/>
                </a:cubicBezTo>
                <a:cubicBezTo>
                  <a:pt x="58" y="66"/>
                  <a:pt x="57" y="65"/>
                  <a:pt x="57" y="64"/>
                </a:cubicBezTo>
                <a:lnTo>
                  <a:pt x="57" y="54"/>
                </a:lnTo>
                <a:close/>
                <a:moveTo>
                  <a:pt x="48" y="54"/>
                </a:moveTo>
                <a:cubicBezTo>
                  <a:pt x="48" y="53"/>
                  <a:pt x="49" y="52"/>
                  <a:pt x="50" y="52"/>
                </a:cubicBezTo>
                <a:cubicBezTo>
                  <a:pt x="51" y="52"/>
                  <a:pt x="52" y="53"/>
                  <a:pt x="52" y="54"/>
                </a:cubicBezTo>
                <a:cubicBezTo>
                  <a:pt x="52" y="64"/>
                  <a:pt x="52" y="64"/>
                  <a:pt x="52" y="64"/>
                </a:cubicBezTo>
                <a:cubicBezTo>
                  <a:pt x="52" y="65"/>
                  <a:pt x="51" y="66"/>
                  <a:pt x="50" y="66"/>
                </a:cubicBezTo>
                <a:cubicBezTo>
                  <a:pt x="49" y="66"/>
                  <a:pt x="48" y="65"/>
                  <a:pt x="48" y="64"/>
                </a:cubicBezTo>
                <a:lnTo>
                  <a:pt x="48" y="54"/>
                </a:lnTo>
                <a:close/>
                <a:moveTo>
                  <a:pt x="39" y="54"/>
                </a:moveTo>
                <a:cubicBezTo>
                  <a:pt x="39" y="53"/>
                  <a:pt x="40" y="52"/>
                  <a:pt x="41" y="52"/>
                </a:cubicBezTo>
                <a:cubicBezTo>
                  <a:pt x="42" y="52"/>
                  <a:pt x="43" y="53"/>
                  <a:pt x="43" y="54"/>
                </a:cubicBezTo>
                <a:cubicBezTo>
                  <a:pt x="43" y="64"/>
                  <a:pt x="43" y="64"/>
                  <a:pt x="43" y="64"/>
                </a:cubicBezTo>
                <a:cubicBezTo>
                  <a:pt x="43" y="65"/>
                  <a:pt x="42" y="66"/>
                  <a:pt x="41" y="66"/>
                </a:cubicBezTo>
                <a:cubicBezTo>
                  <a:pt x="40" y="66"/>
                  <a:pt x="39" y="65"/>
                  <a:pt x="39" y="64"/>
                </a:cubicBezTo>
                <a:lnTo>
                  <a:pt x="39" y="54"/>
                </a:lnTo>
                <a:close/>
                <a:moveTo>
                  <a:pt x="30" y="54"/>
                </a:moveTo>
                <a:cubicBezTo>
                  <a:pt x="30" y="53"/>
                  <a:pt x="31" y="52"/>
                  <a:pt x="32" y="52"/>
                </a:cubicBezTo>
                <a:cubicBezTo>
                  <a:pt x="33" y="52"/>
                  <a:pt x="34" y="53"/>
                  <a:pt x="34" y="54"/>
                </a:cubicBezTo>
                <a:cubicBezTo>
                  <a:pt x="34" y="64"/>
                  <a:pt x="34" y="64"/>
                  <a:pt x="34" y="64"/>
                </a:cubicBezTo>
                <a:cubicBezTo>
                  <a:pt x="34" y="65"/>
                  <a:pt x="33" y="66"/>
                  <a:pt x="32" y="66"/>
                </a:cubicBezTo>
                <a:cubicBezTo>
                  <a:pt x="31" y="66"/>
                  <a:pt x="30" y="65"/>
                  <a:pt x="30" y="64"/>
                </a:cubicBezTo>
                <a:lnTo>
                  <a:pt x="30" y="54"/>
                </a:lnTo>
                <a:close/>
                <a:moveTo>
                  <a:pt x="68" y="48"/>
                </a:moveTo>
                <a:cubicBezTo>
                  <a:pt x="23" y="48"/>
                  <a:pt x="23" y="48"/>
                  <a:pt x="23" y="48"/>
                </a:cubicBezTo>
                <a:cubicBezTo>
                  <a:pt x="21" y="48"/>
                  <a:pt x="19" y="46"/>
                  <a:pt x="19" y="44"/>
                </a:cubicBezTo>
                <a:cubicBezTo>
                  <a:pt x="19" y="42"/>
                  <a:pt x="21" y="40"/>
                  <a:pt x="23" y="40"/>
                </a:cubicBezTo>
                <a:cubicBezTo>
                  <a:pt x="28" y="40"/>
                  <a:pt x="28" y="40"/>
                  <a:pt x="28" y="40"/>
                </a:cubicBezTo>
                <a:cubicBezTo>
                  <a:pt x="38" y="31"/>
                  <a:pt x="38" y="31"/>
                  <a:pt x="38" y="31"/>
                </a:cubicBezTo>
                <a:cubicBezTo>
                  <a:pt x="37" y="30"/>
                  <a:pt x="37" y="29"/>
                  <a:pt x="38" y="28"/>
                </a:cubicBezTo>
                <a:cubicBezTo>
                  <a:pt x="39" y="27"/>
                  <a:pt x="40" y="27"/>
                  <a:pt x="41" y="28"/>
                </a:cubicBezTo>
                <a:cubicBezTo>
                  <a:pt x="42" y="29"/>
                  <a:pt x="42" y="31"/>
                  <a:pt x="41" y="31"/>
                </a:cubicBezTo>
                <a:cubicBezTo>
                  <a:pt x="41" y="32"/>
                  <a:pt x="40" y="32"/>
                  <a:pt x="39" y="32"/>
                </a:cubicBezTo>
                <a:cubicBezTo>
                  <a:pt x="30" y="40"/>
                  <a:pt x="30" y="40"/>
                  <a:pt x="30" y="40"/>
                </a:cubicBezTo>
                <a:cubicBezTo>
                  <a:pt x="61" y="40"/>
                  <a:pt x="61" y="40"/>
                  <a:pt x="61" y="40"/>
                </a:cubicBezTo>
                <a:cubicBezTo>
                  <a:pt x="52" y="32"/>
                  <a:pt x="52" y="32"/>
                  <a:pt x="52" y="32"/>
                </a:cubicBezTo>
                <a:cubicBezTo>
                  <a:pt x="51" y="32"/>
                  <a:pt x="50" y="32"/>
                  <a:pt x="50" y="31"/>
                </a:cubicBezTo>
                <a:cubicBezTo>
                  <a:pt x="49" y="31"/>
                  <a:pt x="49" y="29"/>
                  <a:pt x="50" y="28"/>
                </a:cubicBezTo>
                <a:cubicBezTo>
                  <a:pt x="51" y="27"/>
                  <a:pt x="52" y="27"/>
                  <a:pt x="53" y="28"/>
                </a:cubicBezTo>
                <a:cubicBezTo>
                  <a:pt x="54" y="29"/>
                  <a:pt x="54" y="30"/>
                  <a:pt x="53" y="31"/>
                </a:cubicBezTo>
                <a:cubicBezTo>
                  <a:pt x="63" y="40"/>
                  <a:pt x="63" y="40"/>
                  <a:pt x="63" y="40"/>
                </a:cubicBezTo>
                <a:cubicBezTo>
                  <a:pt x="68" y="40"/>
                  <a:pt x="68" y="40"/>
                  <a:pt x="68" y="40"/>
                </a:cubicBezTo>
                <a:cubicBezTo>
                  <a:pt x="71" y="40"/>
                  <a:pt x="72" y="42"/>
                  <a:pt x="72" y="44"/>
                </a:cubicBezTo>
                <a:cubicBezTo>
                  <a:pt x="72" y="46"/>
                  <a:pt x="71" y="48"/>
                  <a:pt x="68" y="48"/>
                </a:cubicBezTo>
                <a:close/>
                <a:moveTo>
                  <a:pt x="130" y="120"/>
                </a:moveTo>
                <a:cubicBezTo>
                  <a:pt x="131" y="122"/>
                  <a:pt x="130" y="126"/>
                  <a:pt x="128" y="127"/>
                </a:cubicBezTo>
                <a:cubicBezTo>
                  <a:pt x="109" y="139"/>
                  <a:pt x="109" y="139"/>
                  <a:pt x="109" y="139"/>
                </a:cubicBezTo>
                <a:cubicBezTo>
                  <a:pt x="107" y="141"/>
                  <a:pt x="104" y="140"/>
                  <a:pt x="102" y="138"/>
                </a:cubicBezTo>
                <a:cubicBezTo>
                  <a:pt x="102" y="138"/>
                  <a:pt x="101" y="138"/>
                  <a:pt x="101" y="139"/>
                </a:cubicBezTo>
                <a:cubicBezTo>
                  <a:pt x="100" y="139"/>
                  <a:pt x="98" y="139"/>
                  <a:pt x="97" y="139"/>
                </a:cubicBezTo>
                <a:cubicBezTo>
                  <a:pt x="69" y="132"/>
                  <a:pt x="69" y="132"/>
                  <a:pt x="69" y="132"/>
                </a:cubicBezTo>
                <a:cubicBezTo>
                  <a:pt x="66" y="131"/>
                  <a:pt x="64" y="128"/>
                  <a:pt x="64" y="124"/>
                </a:cubicBezTo>
                <a:cubicBezTo>
                  <a:pt x="65" y="121"/>
                  <a:pt x="68" y="119"/>
                  <a:pt x="71" y="120"/>
                </a:cubicBezTo>
                <a:cubicBezTo>
                  <a:pt x="84" y="123"/>
                  <a:pt x="84" y="123"/>
                  <a:pt x="84" y="123"/>
                </a:cubicBezTo>
                <a:cubicBezTo>
                  <a:pt x="83" y="122"/>
                  <a:pt x="83" y="122"/>
                  <a:pt x="83" y="122"/>
                </a:cubicBezTo>
                <a:cubicBezTo>
                  <a:pt x="81" y="119"/>
                  <a:pt x="81" y="119"/>
                  <a:pt x="81" y="119"/>
                </a:cubicBezTo>
                <a:cubicBezTo>
                  <a:pt x="61" y="88"/>
                  <a:pt x="61" y="88"/>
                  <a:pt x="61" y="88"/>
                </a:cubicBezTo>
                <a:cubicBezTo>
                  <a:pt x="59" y="85"/>
                  <a:pt x="59" y="81"/>
                  <a:pt x="62" y="79"/>
                </a:cubicBezTo>
                <a:cubicBezTo>
                  <a:pt x="65" y="77"/>
                  <a:pt x="68" y="78"/>
                  <a:pt x="70" y="81"/>
                </a:cubicBezTo>
                <a:cubicBezTo>
                  <a:pt x="83" y="101"/>
                  <a:pt x="83" y="101"/>
                  <a:pt x="83" y="101"/>
                </a:cubicBezTo>
                <a:cubicBezTo>
                  <a:pt x="81" y="98"/>
                  <a:pt x="82" y="94"/>
                  <a:pt x="84" y="92"/>
                </a:cubicBezTo>
                <a:cubicBezTo>
                  <a:pt x="87" y="91"/>
                  <a:pt x="91" y="92"/>
                  <a:pt x="93" y="94"/>
                </a:cubicBezTo>
                <a:cubicBezTo>
                  <a:pt x="94" y="96"/>
                  <a:pt x="94" y="96"/>
                  <a:pt x="94" y="96"/>
                </a:cubicBezTo>
                <a:cubicBezTo>
                  <a:pt x="92" y="93"/>
                  <a:pt x="93" y="89"/>
                  <a:pt x="95" y="88"/>
                </a:cubicBezTo>
                <a:cubicBezTo>
                  <a:pt x="98" y="86"/>
                  <a:pt x="102" y="87"/>
                  <a:pt x="104" y="90"/>
                </a:cubicBezTo>
                <a:cubicBezTo>
                  <a:pt x="105" y="92"/>
                  <a:pt x="105" y="92"/>
                  <a:pt x="105" y="92"/>
                </a:cubicBezTo>
                <a:cubicBezTo>
                  <a:pt x="103" y="89"/>
                  <a:pt x="104" y="85"/>
                  <a:pt x="107" y="84"/>
                </a:cubicBezTo>
                <a:cubicBezTo>
                  <a:pt x="109" y="82"/>
                  <a:pt x="113" y="83"/>
                  <a:pt x="115" y="86"/>
                </a:cubicBezTo>
                <a:cubicBezTo>
                  <a:pt x="120" y="94"/>
                  <a:pt x="120" y="94"/>
                  <a:pt x="120" y="94"/>
                </a:cubicBezTo>
                <a:cubicBezTo>
                  <a:pt x="125" y="101"/>
                  <a:pt x="125" y="101"/>
                  <a:pt x="125" y="101"/>
                </a:cubicBezTo>
                <a:cubicBezTo>
                  <a:pt x="130" y="109"/>
                  <a:pt x="130" y="109"/>
                  <a:pt x="130" y="109"/>
                </a:cubicBezTo>
                <a:cubicBezTo>
                  <a:pt x="133" y="113"/>
                  <a:pt x="132" y="117"/>
                  <a:pt x="130" y="12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2" name="Freeform 11"/>
          <p:cNvSpPr>
            <a:spLocks noEditPoints="1"/>
          </p:cNvSpPr>
          <p:nvPr/>
        </p:nvSpPr>
        <p:spPr bwMode="auto">
          <a:xfrm>
            <a:off x="1074996" y="4628307"/>
            <a:ext cx="263682" cy="345038"/>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Freeform 26"/>
          <p:cNvSpPr>
            <a:spLocks noEditPoints="1"/>
          </p:cNvSpPr>
          <p:nvPr/>
        </p:nvSpPr>
        <p:spPr bwMode="auto">
          <a:xfrm>
            <a:off x="1070586" y="2121622"/>
            <a:ext cx="272502" cy="326414"/>
          </a:xfrm>
          <a:custGeom>
            <a:avLst/>
            <a:gdLst>
              <a:gd name="T0" fmla="*/ 11 w 118"/>
              <a:gd name="T1" fmla="*/ 90 h 141"/>
              <a:gd name="T2" fmla="*/ 13 w 118"/>
              <a:gd name="T3" fmla="*/ 121 h 141"/>
              <a:gd name="T4" fmla="*/ 13 w 118"/>
              <a:gd name="T5" fmla="*/ 61 h 141"/>
              <a:gd name="T6" fmla="*/ 16 w 118"/>
              <a:gd name="T7" fmla="*/ 130 h 141"/>
              <a:gd name="T8" fmla="*/ 13 w 118"/>
              <a:gd name="T9" fmla="*/ 110 h 141"/>
              <a:gd name="T10" fmla="*/ 101 w 118"/>
              <a:gd name="T11" fmla="*/ 112 h 141"/>
              <a:gd name="T12" fmla="*/ 101 w 118"/>
              <a:gd name="T13" fmla="*/ 55 h 141"/>
              <a:gd name="T14" fmla="*/ 107 w 118"/>
              <a:gd name="T15" fmla="*/ 127 h 141"/>
              <a:gd name="T16" fmla="*/ 0 w 118"/>
              <a:gd name="T17" fmla="*/ 127 h 141"/>
              <a:gd name="T18" fmla="*/ 73 w 118"/>
              <a:gd name="T19" fmla="*/ 3 h 141"/>
              <a:gd name="T20" fmla="*/ 114 w 118"/>
              <a:gd name="T21" fmla="*/ 62 h 141"/>
              <a:gd name="T22" fmla="*/ 69 w 118"/>
              <a:gd name="T23" fmla="*/ 48 h 141"/>
              <a:gd name="T24" fmla="*/ 47 w 118"/>
              <a:gd name="T25" fmla="*/ 48 h 141"/>
              <a:gd name="T26" fmla="*/ 53 w 118"/>
              <a:gd name="T27" fmla="*/ 40 h 141"/>
              <a:gd name="T28" fmla="*/ 60 w 118"/>
              <a:gd name="T29" fmla="*/ 47 h 141"/>
              <a:gd name="T30" fmla="*/ 78 w 118"/>
              <a:gd name="T31" fmla="*/ 28 h 141"/>
              <a:gd name="T32" fmla="*/ 75 w 118"/>
              <a:gd name="T33" fmla="*/ 25 h 141"/>
              <a:gd name="T34" fmla="*/ 74 w 118"/>
              <a:gd name="T35" fmla="*/ 25 h 141"/>
              <a:gd name="T36" fmla="*/ 71 w 118"/>
              <a:gd name="T37" fmla="*/ 25 h 141"/>
              <a:gd name="T38" fmla="*/ 69 w 118"/>
              <a:gd name="T39" fmla="*/ 27 h 141"/>
              <a:gd name="T40" fmla="*/ 68 w 118"/>
              <a:gd name="T41" fmla="*/ 30 h 141"/>
              <a:gd name="T42" fmla="*/ 68 w 118"/>
              <a:gd name="T43" fmla="*/ 32 h 141"/>
              <a:gd name="T44" fmla="*/ 69 w 118"/>
              <a:gd name="T45" fmla="*/ 34 h 141"/>
              <a:gd name="T46" fmla="*/ 71 w 118"/>
              <a:gd name="T47" fmla="*/ 35 h 141"/>
              <a:gd name="T48" fmla="*/ 72 w 118"/>
              <a:gd name="T49" fmla="*/ 35 h 141"/>
              <a:gd name="T50" fmla="*/ 74 w 118"/>
              <a:gd name="T51" fmla="*/ 35 h 141"/>
              <a:gd name="T52" fmla="*/ 75 w 118"/>
              <a:gd name="T53" fmla="*/ 35 h 141"/>
              <a:gd name="T54" fmla="*/ 77 w 118"/>
              <a:gd name="T55" fmla="*/ 34 h 141"/>
              <a:gd name="T56" fmla="*/ 78 w 118"/>
              <a:gd name="T57" fmla="*/ 32 h 141"/>
              <a:gd name="T58" fmla="*/ 93 w 118"/>
              <a:gd name="T59" fmla="*/ 45 h 141"/>
              <a:gd name="T60" fmla="*/ 64 w 118"/>
              <a:gd name="T61" fmla="*/ 6 h 141"/>
              <a:gd name="T62" fmla="*/ 63 w 118"/>
              <a:gd name="T63" fmla="*/ 12 h 141"/>
              <a:gd name="T64" fmla="*/ 72 w 118"/>
              <a:gd name="T65" fmla="*/ 11 h 141"/>
              <a:gd name="T66" fmla="*/ 92 w 118"/>
              <a:gd name="T67" fmla="*/ 41 h 141"/>
              <a:gd name="T68" fmla="*/ 93 w 118"/>
              <a:gd name="T69" fmla="*/ 45 h 141"/>
              <a:gd name="T70" fmla="*/ 111 w 118"/>
              <a:gd name="T71" fmla="*/ 105 h 141"/>
              <a:gd name="T72" fmla="*/ 97 w 118"/>
              <a:gd name="T73" fmla="*/ 128 h 141"/>
              <a:gd name="T74" fmla="*/ 78 w 118"/>
              <a:gd name="T75" fmla="*/ 130 h 141"/>
              <a:gd name="T76" fmla="*/ 11 w 118"/>
              <a:gd name="T77" fmla="*/ 79 h 141"/>
              <a:gd name="T78" fmla="*/ 100 w 118"/>
              <a:gd name="T79" fmla="*/ 126 h 141"/>
              <a:gd name="T80" fmla="*/ 64 w 118"/>
              <a:gd name="T81" fmla="*/ 59 h 141"/>
              <a:gd name="T82" fmla="*/ 78 w 118"/>
              <a:gd name="T83" fmla="*/ 59 h 141"/>
              <a:gd name="T84" fmla="*/ 61 w 118"/>
              <a:gd name="T85" fmla="*/ 130 h 141"/>
              <a:gd name="T86" fmla="*/ 75 w 118"/>
              <a:gd name="T87" fmla="*/ 61 h 141"/>
              <a:gd name="T88" fmla="*/ 101 w 118"/>
              <a:gd name="T89" fmla="*/ 76 h 141"/>
              <a:gd name="T90" fmla="*/ 103 w 118"/>
              <a:gd name="T91" fmla="*/ 65 h 141"/>
              <a:gd name="T92" fmla="*/ 23 w 118"/>
              <a:gd name="T93" fmla="*/ 61 h 141"/>
              <a:gd name="T94" fmla="*/ 23 w 118"/>
              <a:gd name="T95" fmla="*/ 61 h 141"/>
              <a:gd name="T96" fmla="*/ 27 w 118"/>
              <a:gd name="T97" fmla="*/ 128 h 141"/>
              <a:gd name="T98" fmla="*/ 30 w 118"/>
              <a:gd name="T99" fmla="*/ 128 h 141"/>
              <a:gd name="T100" fmla="*/ 36 w 118"/>
              <a:gd name="T101" fmla="*/ 61 h 141"/>
              <a:gd name="T102" fmla="*/ 54 w 118"/>
              <a:gd name="T103" fmla="*/ 61 h 141"/>
              <a:gd name="T104" fmla="*/ 47 w 118"/>
              <a:gd name="T105" fmla="*/ 128 h 141"/>
              <a:gd name="T106" fmla="*/ 84 w 118"/>
              <a:gd name="T107" fmla="*/ 8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Freeform 30"/>
          <p:cNvSpPr>
            <a:spLocks noEditPoints="1"/>
          </p:cNvSpPr>
          <p:nvPr/>
        </p:nvSpPr>
        <p:spPr bwMode="auto">
          <a:xfrm>
            <a:off x="10826771" y="2166974"/>
            <a:ext cx="324456" cy="236234"/>
          </a:xfrm>
          <a:custGeom>
            <a:avLst/>
            <a:gdLst>
              <a:gd name="T0" fmla="*/ 9 w 140"/>
              <a:gd name="T1" fmla="*/ 0 h 102"/>
              <a:gd name="T2" fmla="*/ 0 w 140"/>
              <a:gd name="T3" fmla="*/ 93 h 102"/>
              <a:gd name="T4" fmla="*/ 131 w 140"/>
              <a:gd name="T5" fmla="*/ 102 h 102"/>
              <a:gd name="T6" fmla="*/ 140 w 140"/>
              <a:gd name="T7" fmla="*/ 9 h 102"/>
              <a:gd name="T8" fmla="*/ 136 w 140"/>
              <a:gd name="T9" fmla="*/ 93 h 102"/>
              <a:gd name="T10" fmla="*/ 9 w 140"/>
              <a:gd name="T11" fmla="*/ 98 h 102"/>
              <a:gd name="T12" fmla="*/ 4 w 140"/>
              <a:gd name="T13" fmla="*/ 9 h 102"/>
              <a:gd name="T14" fmla="*/ 131 w 140"/>
              <a:gd name="T15" fmla="*/ 4 h 102"/>
              <a:gd name="T16" fmla="*/ 136 w 140"/>
              <a:gd name="T17" fmla="*/ 93 h 102"/>
              <a:gd name="T18" fmla="*/ 129 w 140"/>
              <a:gd name="T19" fmla="*/ 11 h 102"/>
              <a:gd name="T20" fmla="*/ 11 w 140"/>
              <a:gd name="T21" fmla="*/ 32 h 102"/>
              <a:gd name="T22" fmla="*/ 11 w 140"/>
              <a:gd name="T23" fmla="*/ 70 h 102"/>
              <a:gd name="T24" fmla="*/ 129 w 140"/>
              <a:gd name="T25" fmla="*/ 91 h 102"/>
              <a:gd name="T26" fmla="*/ 11 w 140"/>
              <a:gd name="T27" fmla="*/ 70 h 102"/>
              <a:gd name="T28" fmla="*/ 51 w 140"/>
              <a:gd name="T29" fmla="*/ 65 h 102"/>
              <a:gd name="T30" fmla="*/ 62 w 140"/>
              <a:gd name="T31" fmla="*/ 37 h 102"/>
              <a:gd name="T32" fmla="*/ 49 w 140"/>
              <a:gd name="T33" fmla="*/ 37 h 102"/>
              <a:gd name="T34" fmla="*/ 39 w 140"/>
              <a:gd name="T35" fmla="*/ 65 h 102"/>
              <a:gd name="T36" fmla="*/ 28 w 140"/>
              <a:gd name="T37" fmla="*/ 37 h 102"/>
              <a:gd name="T38" fmla="*/ 38 w 140"/>
              <a:gd name="T39" fmla="*/ 58 h 102"/>
              <a:gd name="T40" fmla="*/ 95 w 140"/>
              <a:gd name="T41" fmla="*/ 59 h 102"/>
              <a:gd name="T42" fmla="*/ 106 w 140"/>
              <a:gd name="T43" fmla="*/ 65 h 102"/>
              <a:gd name="T44" fmla="*/ 107 w 140"/>
              <a:gd name="T45" fmla="*/ 37 h 102"/>
              <a:gd name="T46" fmla="*/ 86 w 140"/>
              <a:gd name="T47" fmla="*/ 65 h 102"/>
              <a:gd name="T48" fmla="*/ 95 w 140"/>
              <a:gd name="T49" fmla="*/ 59 h 102"/>
              <a:gd name="T50" fmla="*/ 105 w 140"/>
              <a:gd name="T51" fmla="*/ 54 h 102"/>
              <a:gd name="T52" fmla="*/ 103 w 140"/>
              <a:gd name="T53" fmla="*/ 43 h 102"/>
              <a:gd name="T54" fmla="*/ 79 w 140"/>
              <a:gd name="T55" fmla="*/ 57 h 102"/>
              <a:gd name="T56" fmla="*/ 74 w 140"/>
              <a:gd name="T57" fmla="*/ 53 h 102"/>
              <a:gd name="T58" fmla="*/ 67 w 140"/>
              <a:gd name="T59" fmla="*/ 48 h 102"/>
              <a:gd name="T60" fmla="*/ 69 w 140"/>
              <a:gd name="T61" fmla="*/ 39 h 102"/>
              <a:gd name="T62" fmla="*/ 83 w 140"/>
              <a:gd name="T63" fmla="*/ 39 h 102"/>
              <a:gd name="T64" fmla="*/ 81 w 140"/>
              <a:gd name="T65" fmla="*/ 45 h 102"/>
              <a:gd name="T66" fmla="*/ 76 w 140"/>
              <a:gd name="T67" fmla="*/ 41 h 102"/>
              <a:gd name="T68" fmla="*/ 72 w 140"/>
              <a:gd name="T69" fmla="*/ 44 h 102"/>
              <a:gd name="T70" fmla="*/ 77 w 140"/>
              <a:gd name="T71" fmla="*/ 48 h 102"/>
              <a:gd name="T72" fmla="*/ 84 w 140"/>
              <a:gd name="T73" fmla="*/ 56 h 102"/>
              <a:gd name="T74" fmla="*/ 74 w 140"/>
              <a:gd name="T75" fmla="*/ 65 h 102"/>
              <a:gd name="T76" fmla="*/ 64 w 140"/>
              <a:gd name="T77" fmla="*/ 61 h 102"/>
              <a:gd name="T78" fmla="*/ 68 w 140"/>
              <a:gd name="T79" fmla="*/ 56 h 102"/>
              <a:gd name="T80" fmla="*/ 74 w 140"/>
              <a:gd name="T8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102">
                <a:moveTo>
                  <a:pt x="131" y="0"/>
                </a:moveTo>
                <a:cubicBezTo>
                  <a:pt x="9" y="0"/>
                  <a:pt x="9" y="0"/>
                  <a:pt x="9" y="0"/>
                </a:cubicBezTo>
                <a:cubicBezTo>
                  <a:pt x="4" y="0"/>
                  <a:pt x="0" y="4"/>
                  <a:pt x="0" y="9"/>
                </a:cubicBezTo>
                <a:cubicBezTo>
                  <a:pt x="0" y="93"/>
                  <a:pt x="0" y="93"/>
                  <a:pt x="0" y="93"/>
                </a:cubicBezTo>
                <a:cubicBezTo>
                  <a:pt x="0" y="98"/>
                  <a:pt x="4" y="102"/>
                  <a:pt x="9" y="102"/>
                </a:cubicBezTo>
                <a:cubicBezTo>
                  <a:pt x="131" y="102"/>
                  <a:pt x="131" y="102"/>
                  <a:pt x="131" y="102"/>
                </a:cubicBezTo>
                <a:cubicBezTo>
                  <a:pt x="136" y="102"/>
                  <a:pt x="140" y="98"/>
                  <a:pt x="140" y="93"/>
                </a:cubicBezTo>
                <a:cubicBezTo>
                  <a:pt x="140" y="9"/>
                  <a:pt x="140" y="9"/>
                  <a:pt x="140" y="9"/>
                </a:cubicBezTo>
                <a:cubicBezTo>
                  <a:pt x="140" y="4"/>
                  <a:pt x="136" y="0"/>
                  <a:pt x="131" y="0"/>
                </a:cubicBezTo>
                <a:close/>
                <a:moveTo>
                  <a:pt x="136" y="93"/>
                </a:moveTo>
                <a:cubicBezTo>
                  <a:pt x="136" y="96"/>
                  <a:pt x="134" y="98"/>
                  <a:pt x="131" y="98"/>
                </a:cubicBezTo>
                <a:cubicBezTo>
                  <a:pt x="9" y="98"/>
                  <a:pt x="9" y="98"/>
                  <a:pt x="9" y="98"/>
                </a:cubicBezTo>
                <a:cubicBezTo>
                  <a:pt x="6" y="98"/>
                  <a:pt x="4" y="96"/>
                  <a:pt x="4" y="93"/>
                </a:cubicBezTo>
                <a:cubicBezTo>
                  <a:pt x="4" y="9"/>
                  <a:pt x="4" y="9"/>
                  <a:pt x="4" y="9"/>
                </a:cubicBezTo>
                <a:cubicBezTo>
                  <a:pt x="4" y="6"/>
                  <a:pt x="6" y="4"/>
                  <a:pt x="9" y="4"/>
                </a:cubicBezTo>
                <a:cubicBezTo>
                  <a:pt x="131" y="4"/>
                  <a:pt x="131" y="4"/>
                  <a:pt x="131" y="4"/>
                </a:cubicBezTo>
                <a:cubicBezTo>
                  <a:pt x="134" y="4"/>
                  <a:pt x="136" y="6"/>
                  <a:pt x="136" y="9"/>
                </a:cubicBezTo>
                <a:lnTo>
                  <a:pt x="136" y="93"/>
                </a:lnTo>
                <a:close/>
                <a:moveTo>
                  <a:pt x="11" y="11"/>
                </a:moveTo>
                <a:cubicBezTo>
                  <a:pt x="129" y="11"/>
                  <a:pt x="129" y="11"/>
                  <a:pt x="129" y="11"/>
                </a:cubicBezTo>
                <a:cubicBezTo>
                  <a:pt x="129" y="32"/>
                  <a:pt x="129" y="32"/>
                  <a:pt x="129" y="32"/>
                </a:cubicBezTo>
                <a:cubicBezTo>
                  <a:pt x="11" y="32"/>
                  <a:pt x="11" y="32"/>
                  <a:pt x="11" y="32"/>
                </a:cubicBezTo>
                <a:lnTo>
                  <a:pt x="11" y="11"/>
                </a:lnTo>
                <a:close/>
                <a:moveTo>
                  <a:pt x="11" y="70"/>
                </a:moveTo>
                <a:cubicBezTo>
                  <a:pt x="129" y="70"/>
                  <a:pt x="129" y="70"/>
                  <a:pt x="129" y="70"/>
                </a:cubicBezTo>
                <a:cubicBezTo>
                  <a:pt x="129" y="91"/>
                  <a:pt x="129" y="91"/>
                  <a:pt x="129" y="91"/>
                </a:cubicBezTo>
                <a:cubicBezTo>
                  <a:pt x="11" y="91"/>
                  <a:pt x="11" y="91"/>
                  <a:pt x="11" y="91"/>
                </a:cubicBezTo>
                <a:lnTo>
                  <a:pt x="11" y="70"/>
                </a:lnTo>
                <a:close/>
                <a:moveTo>
                  <a:pt x="57" y="65"/>
                </a:moveTo>
                <a:cubicBezTo>
                  <a:pt x="51" y="65"/>
                  <a:pt x="51" y="65"/>
                  <a:pt x="51" y="65"/>
                </a:cubicBezTo>
                <a:cubicBezTo>
                  <a:pt x="57" y="37"/>
                  <a:pt x="57" y="37"/>
                  <a:pt x="57" y="37"/>
                </a:cubicBezTo>
                <a:cubicBezTo>
                  <a:pt x="62" y="37"/>
                  <a:pt x="62" y="37"/>
                  <a:pt x="62" y="37"/>
                </a:cubicBezTo>
                <a:lnTo>
                  <a:pt x="57" y="65"/>
                </a:lnTo>
                <a:close/>
                <a:moveTo>
                  <a:pt x="49" y="37"/>
                </a:moveTo>
                <a:cubicBezTo>
                  <a:pt x="55" y="37"/>
                  <a:pt x="55" y="37"/>
                  <a:pt x="55" y="37"/>
                </a:cubicBezTo>
                <a:cubicBezTo>
                  <a:pt x="39" y="65"/>
                  <a:pt x="39" y="65"/>
                  <a:pt x="39" y="65"/>
                </a:cubicBezTo>
                <a:cubicBezTo>
                  <a:pt x="33" y="65"/>
                  <a:pt x="33" y="65"/>
                  <a:pt x="33" y="65"/>
                </a:cubicBezTo>
                <a:cubicBezTo>
                  <a:pt x="28" y="37"/>
                  <a:pt x="28" y="37"/>
                  <a:pt x="28" y="37"/>
                </a:cubicBezTo>
                <a:cubicBezTo>
                  <a:pt x="34" y="37"/>
                  <a:pt x="34" y="37"/>
                  <a:pt x="34" y="37"/>
                </a:cubicBezTo>
                <a:cubicBezTo>
                  <a:pt x="38" y="58"/>
                  <a:pt x="38" y="58"/>
                  <a:pt x="38" y="58"/>
                </a:cubicBezTo>
                <a:lnTo>
                  <a:pt x="49" y="37"/>
                </a:lnTo>
                <a:close/>
                <a:moveTo>
                  <a:pt x="95" y="59"/>
                </a:moveTo>
                <a:cubicBezTo>
                  <a:pt x="106" y="59"/>
                  <a:pt x="106" y="59"/>
                  <a:pt x="106" y="59"/>
                </a:cubicBezTo>
                <a:cubicBezTo>
                  <a:pt x="106" y="65"/>
                  <a:pt x="106" y="65"/>
                  <a:pt x="106" y="65"/>
                </a:cubicBezTo>
                <a:cubicBezTo>
                  <a:pt x="112" y="65"/>
                  <a:pt x="112" y="65"/>
                  <a:pt x="112" y="65"/>
                </a:cubicBezTo>
                <a:cubicBezTo>
                  <a:pt x="107" y="37"/>
                  <a:pt x="107" y="37"/>
                  <a:pt x="107" y="37"/>
                </a:cubicBezTo>
                <a:cubicBezTo>
                  <a:pt x="101" y="37"/>
                  <a:pt x="101" y="37"/>
                  <a:pt x="101" y="37"/>
                </a:cubicBezTo>
                <a:cubicBezTo>
                  <a:pt x="86" y="65"/>
                  <a:pt x="86" y="65"/>
                  <a:pt x="86" y="65"/>
                </a:cubicBezTo>
                <a:cubicBezTo>
                  <a:pt x="91" y="65"/>
                  <a:pt x="91" y="65"/>
                  <a:pt x="91" y="65"/>
                </a:cubicBezTo>
                <a:lnTo>
                  <a:pt x="95" y="59"/>
                </a:lnTo>
                <a:close/>
                <a:moveTo>
                  <a:pt x="103" y="43"/>
                </a:moveTo>
                <a:cubicBezTo>
                  <a:pt x="105" y="54"/>
                  <a:pt x="105" y="54"/>
                  <a:pt x="105" y="54"/>
                </a:cubicBezTo>
                <a:cubicBezTo>
                  <a:pt x="97" y="54"/>
                  <a:pt x="97" y="54"/>
                  <a:pt x="97" y="54"/>
                </a:cubicBezTo>
                <a:lnTo>
                  <a:pt x="103" y="43"/>
                </a:lnTo>
                <a:close/>
                <a:moveTo>
                  <a:pt x="78" y="59"/>
                </a:moveTo>
                <a:cubicBezTo>
                  <a:pt x="78" y="59"/>
                  <a:pt x="79" y="58"/>
                  <a:pt x="79" y="57"/>
                </a:cubicBezTo>
                <a:cubicBezTo>
                  <a:pt x="79" y="56"/>
                  <a:pt x="79" y="56"/>
                  <a:pt x="78" y="55"/>
                </a:cubicBezTo>
                <a:cubicBezTo>
                  <a:pt x="77" y="55"/>
                  <a:pt x="76" y="54"/>
                  <a:pt x="74" y="53"/>
                </a:cubicBezTo>
                <a:cubicBezTo>
                  <a:pt x="72" y="52"/>
                  <a:pt x="70" y="51"/>
                  <a:pt x="69" y="51"/>
                </a:cubicBezTo>
                <a:cubicBezTo>
                  <a:pt x="68" y="50"/>
                  <a:pt x="68" y="49"/>
                  <a:pt x="67" y="48"/>
                </a:cubicBezTo>
                <a:cubicBezTo>
                  <a:pt x="66" y="47"/>
                  <a:pt x="66" y="46"/>
                  <a:pt x="66" y="45"/>
                </a:cubicBezTo>
                <a:cubicBezTo>
                  <a:pt x="66" y="43"/>
                  <a:pt x="67" y="41"/>
                  <a:pt x="69" y="39"/>
                </a:cubicBezTo>
                <a:cubicBezTo>
                  <a:pt x="70" y="38"/>
                  <a:pt x="73" y="37"/>
                  <a:pt x="76" y="37"/>
                </a:cubicBezTo>
                <a:cubicBezTo>
                  <a:pt x="79" y="37"/>
                  <a:pt x="82" y="38"/>
                  <a:pt x="83" y="39"/>
                </a:cubicBezTo>
                <a:cubicBezTo>
                  <a:pt x="85" y="41"/>
                  <a:pt x="86" y="43"/>
                  <a:pt x="86" y="45"/>
                </a:cubicBezTo>
                <a:cubicBezTo>
                  <a:pt x="81" y="45"/>
                  <a:pt x="81" y="45"/>
                  <a:pt x="81" y="45"/>
                </a:cubicBezTo>
                <a:cubicBezTo>
                  <a:pt x="81" y="44"/>
                  <a:pt x="80" y="43"/>
                  <a:pt x="79" y="42"/>
                </a:cubicBezTo>
                <a:cubicBezTo>
                  <a:pt x="79" y="42"/>
                  <a:pt x="77" y="41"/>
                  <a:pt x="76" y="41"/>
                </a:cubicBezTo>
                <a:cubicBezTo>
                  <a:pt x="74" y="41"/>
                  <a:pt x="73" y="42"/>
                  <a:pt x="73" y="42"/>
                </a:cubicBezTo>
                <a:cubicBezTo>
                  <a:pt x="72" y="43"/>
                  <a:pt x="72" y="43"/>
                  <a:pt x="72" y="44"/>
                </a:cubicBezTo>
                <a:cubicBezTo>
                  <a:pt x="72" y="45"/>
                  <a:pt x="72" y="46"/>
                  <a:pt x="72" y="46"/>
                </a:cubicBezTo>
                <a:cubicBezTo>
                  <a:pt x="73" y="47"/>
                  <a:pt x="74" y="47"/>
                  <a:pt x="77" y="48"/>
                </a:cubicBezTo>
                <a:cubicBezTo>
                  <a:pt x="80" y="50"/>
                  <a:pt x="82" y="51"/>
                  <a:pt x="83" y="52"/>
                </a:cubicBezTo>
                <a:cubicBezTo>
                  <a:pt x="84" y="53"/>
                  <a:pt x="84" y="54"/>
                  <a:pt x="84" y="56"/>
                </a:cubicBezTo>
                <a:cubicBezTo>
                  <a:pt x="84" y="59"/>
                  <a:pt x="84" y="61"/>
                  <a:pt x="82" y="63"/>
                </a:cubicBezTo>
                <a:cubicBezTo>
                  <a:pt x="80" y="64"/>
                  <a:pt x="77" y="65"/>
                  <a:pt x="74" y="65"/>
                </a:cubicBezTo>
                <a:cubicBezTo>
                  <a:pt x="71" y="65"/>
                  <a:pt x="69" y="65"/>
                  <a:pt x="67" y="64"/>
                </a:cubicBezTo>
                <a:cubicBezTo>
                  <a:pt x="66" y="63"/>
                  <a:pt x="64" y="62"/>
                  <a:pt x="64" y="61"/>
                </a:cubicBezTo>
                <a:cubicBezTo>
                  <a:pt x="63" y="59"/>
                  <a:pt x="63" y="58"/>
                  <a:pt x="63" y="56"/>
                </a:cubicBezTo>
                <a:cubicBezTo>
                  <a:pt x="68" y="56"/>
                  <a:pt x="68" y="56"/>
                  <a:pt x="68" y="56"/>
                </a:cubicBezTo>
                <a:cubicBezTo>
                  <a:pt x="68" y="57"/>
                  <a:pt x="69" y="58"/>
                  <a:pt x="69" y="59"/>
                </a:cubicBezTo>
                <a:cubicBezTo>
                  <a:pt x="70" y="60"/>
                  <a:pt x="71" y="60"/>
                  <a:pt x="74" y="60"/>
                </a:cubicBezTo>
                <a:cubicBezTo>
                  <a:pt x="75" y="60"/>
                  <a:pt x="77" y="60"/>
                  <a:pt x="78" y="5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TextBox 24"/>
          <p:cNvSpPr txBox="1"/>
          <p:nvPr/>
        </p:nvSpPr>
        <p:spPr>
          <a:xfrm>
            <a:off x="1559496" y="2037485"/>
            <a:ext cx="2952328" cy="492443"/>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6" name="TextBox 25"/>
          <p:cNvSpPr txBox="1"/>
          <p:nvPr/>
        </p:nvSpPr>
        <p:spPr>
          <a:xfrm>
            <a:off x="1559496" y="3290863"/>
            <a:ext cx="2664296" cy="492443"/>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7" name="TextBox 26"/>
          <p:cNvSpPr txBox="1"/>
          <p:nvPr/>
        </p:nvSpPr>
        <p:spPr>
          <a:xfrm>
            <a:off x="1559496" y="4454578"/>
            <a:ext cx="2304256"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8" name="TextBox 27"/>
          <p:cNvSpPr txBox="1"/>
          <p:nvPr/>
        </p:nvSpPr>
        <p:spPr>
          <a:xfrm>
            <a:off x="7667656" y="2037485"/>
            <a:ext cx="2952328" cy="492443"/>
          </a:xfrm>
          <a:prstGeom prst="rect">
            <a:avLst/>
          </a:prstGeom>
          <a:noFill/>
        </p:spPr>
        <p:txBody>
          <a:bodyPr wrap="square" rtlCol="0">
            <a:spAutoFit/>
          </a:bodyPr>
          <a:lstStyle/>
          <a:p>
            <a:pPr algn="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9" name="TextBox 28"/>
          <p:cNvSpPr txBox="1"/>
          <p:nvPr/>
        </p:nvSpPr>
        <p:spPr>
          <a:xfrm>
            <a:off x="7955688" y="3290863"/>
            <a:ext cx="2664296" cy="692497"/>
          </a:xfrm>
          <a:prstGeom prst="rect">
            <a:avLst/>
          </a:prstGeom>
          <a:noFill/>
        </p:spPr>
        <p:txBody>
          <a:bodyPr wrap="square" rtlCol="0">
            <a:spAutoFit/>
          </a:bodyPr>
          <a:lstStyle/>
          <a:p>
            <a:pPr algn="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0" name="TextBox 29"/>
          <p:cNvSpPr txBox="1"/>
          <p:nvPr/>
        </p:nvSpPr>
        <p:spPr>
          <a:xfrm>
            <a:off x="8315728" y="4454578"/>
            <a:ext cx="2304256" cy="692497"/>
          </a:xfrm>
          <a:prstGeom prst="rect">
            <a:avLst/>
          </a:prstGeom>
          <a:noFill/>
        </p:spPr>
        <p:txBody>
          <a:bodyPr wrap="square" rtlCol="0">
            <a:spAutoFit/>
          </a:bodyPr>
          <a:lstStyle/>
          <a:p>
            <a:pPr algn="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3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00"/>
                                            <p:tgtEl>
                                              <p:spTgt spid="6"/>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3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300"/>
                                            <p:tgtEl>
                                              <p:spTgt spid="5"/>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300"/>
                                            <p:tgtEl>
                                              <p:spTgt spid="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300"/>
                                            <p:tgtEl>
                                              <p:spTgt spid="4"/>
                                            </p:tgtEl>
                                          </p:cBhvr>
                                        </p:animEffect>
                                      </p:childTnLst>
                                    </p:cTn>
                                  </p:par>
                                </p:childTnLst>
                              </p:cTn>
                            </p:par>
                            <p:par>
                              <p:cTn id="32" fill="hold">
                                <p:stCondLst>
                                  <p:cond delay="3500"/>
                                </p:stCondLst>
                                <p:childTnLst>
                                  <p:par>
                                    <p:cTn id="33" presetID="2" presetClass="entr" presetSubtype="8" fill="hold" grpId="0" nodeType="afterEffect" p14:presetBounceEnd="40000">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14:bounceEnd="40000">
                                          <p:cBhvr additive="base">
                                            <p:cTn id="35" dur="5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14:presetBounceEnd="40000">
                                      <p:stCondLst>
                                        <p:cond delay="100"/>
                                      </p:stCondLst>
                                      <p:childTnLst>
                                        <p:set>
                                          <p:cBhvr>
                                            <p:cTn id="38" dur="1" fill="hold">
                                              <p:stCondLst>
                                                <p:cond delay="0"/>
                                              </p:stCondLst>
                                            </p:cTn>
                                            <p:tgtEl>
                                              <p:spTgt spid="12"/>
                                            </p:tgtEl>
                                            <p:attrNameLst>
                                              <p:attrName>style.visibility</p:attrName>
                                            </p:attrNameLst>
                                          </p:cBhvr>
                                          <p:to>
                                            <p:strVal val="visible"/>
                                          </p:to>
                                        </p:set>
                                        <p:anim calcmode="lin" valueType="num" p14:bounceEnd="40000">
                                          <p:cBhvr additive="base">
                                            <p:cTn id="39"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14:presetBounceEnd="40000">
                                      <p:stCondLst>
                                        <p:cond delay="200"/>
                                      </p:stCondLst>
                                      <p:childTnLst>
                                        <p:set>
                                          <p:cBhvr>
                                            <p:cTn id="42" dur="1" fill="hold">
                                              <p:stCondLst>
                                                <p:cond delay="0"/>
                                              </p:stCondLst>
                                            </p:cTn>
                                            <p:tgtEl>
                                              <p:spTgt spid="13"/>
                                            </p:tgtEl>
                                            <p:attrNameLst>
                                              <p:attrName>style.visibility</p:attrName>
                                            </p:attrNameLst>
                                          </p:cBhvr>
                                          <p:to>
                                            <p:strVal val="visible"/>
                                          </p:to>
                                        </p:set>
                                        <p:anim calcmode="lin" valueType="num" p14:bounceEnd="40000">
                                          <p:cBhvr additive="base">
                                            <p:cTn id="43" dur="50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44" dur="500" fill="hold"/>
                                            <p:tgtEl>
                                              <p:spTgt spid="13"/>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14:presetBounceEnd="40000">
                                      <p:stCondLst>
                                        <p:cond delay="300"/>
                                      </p:stCondLst>
                                      <p:childTnLst>
                                        <p:set>
                                          <p:cBhvr>
                                            <p:cTn id="46" dur="1" fill="hold">
                                              <p:stCondLst>
                                                <p:cond delay="0"/>
                                              </p:stCondLst>
                                            </p:cTn>
                                            <p:tgtEl>
                                              <p:spTgt spid="14"/>
                                            </p:tgtEl>
                                            <p:attrNameLst>
                                              <p:attrName>style.visibility</p:attrName>
                                            </p:attrNameLst>
                                          </p:cBhvr>
                                          <p:to>
                                            <p:strVal val="visible"/>
                                          </p:to>
                                        </p:set>
                                        <p:anim calcmode="lin" valueType="num" p14:bounceEnd="40000">
                                          <p:cBhvr additive="base">
                                            <p:cTn id="47"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14:presetBounceEnd="40000">
                                      <p:stCondLst>
                                        <p:cond delay="400"/>
                                      </p:stCondLst>
                                      <p:childTnLst>
                                        <p:set>
                                          <p:cBhvr>
                                            <p:cTn id="50" dur="1" fill="hold">
                                              <p:stCondLst>
                                                <p:cond delay="0"/>
                                              </p:stCondLst>
                                            </p:cTn>
                                            <p:tgtEl>
                                              <p:spTgt spid="15"/>
                                            </p:tgtEl>
                                            <p:attrNameLst>
                                              <p:attrName>style.visibility</p:attrName>
                                            </p:attrNameLst>
                                          </p:cBhvr>
                                          <p:to>
                                            <p:strVal val="visible"/>
                                          </p:to>
                                        </p:set>
                                        <p:anim calcmode="lin" valueType="num" p14:bounceEnd="40000">
                                          <p:cBhvr additive="base">
                                            <p:cTn id="51"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52" dur="500" fill="hold"/>
                                            <p:tgtEl>
                                              <p:spTgt spid="15"/>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14:presetBounceEnd="40000">
                                      <p:stCondLst>
                                        <p:cond delay="500"/>
                                      </p:stCondLst>
                                      <p:childTnLst>
                                        <p:set>
                                          <p:cBhvr>
                                            <p:cTn id="54" dur="1" fill="hold">
                                              <p:stCondLst>
                                                <p:cond delay="0"/>
                                              </p:stCondLst>
                                            </p:cTn>
                                            <p:tgtEl>
                                              <p:spTgt spid="16"/>
                                            </p:tgtEl>
                                            <p:attrNameLst>
                                              <p:attrName>style.visibility</p:attrName>
                                            </p:attrNameLst>
                                          </p:cBhvr>
                                          <p:to>
                                            <p:strVal val="visible"/>
                                          </p:to>
                                        </p:set>
                                        <p:anim calcmode="lin" valueType="num" p14:bounceEnd="40000">
                                          <p:cBhvr additive="base">
                                            <p:cTn id="55" dur="50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par>
                              <p:cTn id="76" fill="hold">
                                <p:stCondLst>
                                  <p:cond delay="4500"/>
                                </p:stCondLst>
                                <p:childTnLst>
                                  <p:par>
                                    <p:cTn id="77" presetID="12" presetClass="entr" presetSubtype="2"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p:tgtEl>
                                              <p:spTgt spid="25"/>
                                            </p:tgtEl>
                                            <p:attrNameLst>
                                              <p:attrName>ppt_x</p:attrName>
                                            </p:attrNameLst>
                                          </p:cBhvr>
                                          <p:tavLst>
                                            <p:tav tm="0">
                                              <p:val>
                                                <p:strVal val="#ppt_x+#ppt_w*1.125000"/>
                                              </p:val>
                                            </p:tav>
                                            <p:tav tm="100000">
                                              <p:val>
                                                <p:strVal val="#ppt_x"/>
                                              </p:val>
                                            </p:tav>
                                          </p:tavLst>
                                        </p:anim>
                                        <p:animEffect transition="in" filter="wipe(left)">
                                          <p:cBhvr>
                                            <p:cTn id="80" dur="500"/>
                                            <p:tgtEl>
                                              <p:spTgt spid="25"/>
                                            </p:tgtEl>
                                          </p:cBhvr>
                                        </p:animEffect>
                                      </p:childTnLst>
                                    </p:cTn>
                                  </p:par>
                                  <p:par>
                                    <p:cTn id="81" presetID="12" presetClass="entr" presetSubtype="2"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p:tgtEl>
                                              <p:spTgt spid="26"/>
                                            </p:tgtEl>
                                            <p:attrNameLst>
                                              <p:attrName>ppt_x</p:attrName>
                                            </p:attrNameLst>
                                          </p:cBhvr>
                                          <p:tavLst>
                                            <p:tav tm="0">
                                              <p:val>
                                                <p:strVal val="#ppt_x+#ppt_w*1.125000"/>
                                              </p:val>
                                            </p:tav>
                                            <p:tav tm="100000">
                                              <p:val>
                                                <p:strVal val="#ppt_x"/>
                                              </p:val>
                                            </p:tav>
                                          </p:tavLst>
                                        </p:anim>
                                        <p:animEffect transition="in" filter="wipe(left)">
                                          <p:cBhvr>
                                            <p:cTn id="84" dur="500"/>
                                            <p:tgtEl>
                                              <p:spTgt spid="26"/>
                                            </p:tgtEl>
                                          </p:cBhvr>
                                        </p:animEffect>
                                      </p:childTnLst>
                                    </p:cTn>
                                  </p:par>
                                  <p:par>
                                    <p:cTn id="85" presetID="12" presetClass="entr" presetSubtype="2"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p:tgtEl>
                                              <p:spTgt spid="27"/>
                                            </p:tgtEl>
                                            <p:attrNameLst>
                                              <p:attrName>ppt_x</p:attrName>
                                            </p:attrNameLst>
                                          </p:cBhvr>
                                          <p:tavLst>
                                            <p:tav tm="0">
                                              <p:val>
                                                <p:strVal val="#ppt_x+#ppt_w*1.125000"/>
                                              </p:val>
                                            </p:tav>
                                            <p:tav tm="100000">
                                              <p:val>
                                                <p:strVal val="#ppt_x"/>
                                              </p:val>
                                            </p:tav>
                                          </p:tavLst>
                                        </p:anim>
                                        <p:animEffect transition="in" filter="wipe(left)">
                                          <p:cBhvr>
                                            <p:cTn id="88" dur="500"/>
                                            <p:tgtEl>
                                              <p:spTgt spid="27"/>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p:tgtEl>
                                              <p:spTgt spid="28"/>
                                            </p:tgtEl>
                                            <p:attrNameLst>
                                              <p:attrName>ppt_x</p:attrName>
                                            </p:attrNameLst>
                                          </p:cBhvr>
                                          <p:tavLst>
                                            <p:tav tm="0">
                                              <p:val>
                                                <p:strVal val="#ppt_x-#ppt_w*1.125000"/>
                                              </p:val>
                                            </p:tav>
                                            <p:tav tm="100000">
                                              <p:val>
                                                <p:strVal val="#ppt_x"/>
                                              </p:val>
                                            </p:tav>
                                          </p:tavLst>
                                        </p:anim>
                                        <p:animEffect transition="in" filter="wipe(right)">
                                          <p:cBhvr>
                                            <p:cTn id="92" dur="500"/>
                                            <p:tgtEl>
                                              <p:spTgt spid="28"/>
                                            </p:tgtEl>
                                          </p:cBhvr>
                                        </p:animEffect>
                                      </p:childTnLst>
                                    </p:cTn>
                                  </p:par>
                                  <p:par>
                                    <p:cTn id="93" presetID="12" presetClass="entr" presetSubtype="8"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p:tgtEl>
                                              <p:spTgt spid="29"/>
                                            </p:tgtEl>
                                            <p:attrNameLst>
                                              <p:attrName>ppt_x</p:attrName>
                                            </p:attrNameLst>
                                          </p:cBhvr>
                                          <p:tavLst>
                                            <p:tav tm="0">
                                              <p:val>
                                                <p:strVal val="#ppt_x-#ppt_w*1.125000"/>
                                              </p:val>
                                            </p:tav>
                                            <p:tav tm="100000">
                                              <p:val>
                                                <p:strVal val="#ppt_x"/>
                                              </p:val>
                                            </p:tav>
                                          </p:tavLst>
                                        </p:anim>
                                        <p:animEffect transition="in" filter="wipe(right)">
                                          <p:cBhvr>
                                            <p:cTn id="96" dur="500"/>
                                            <p:tgtEl>
                                              <p:spTgt spid="29"/>
                                            </p:tgtEl>
                                          </p:cBhvr>
                                        </p:animEffect>
                                      </p:childTnLst>
                                    </p:cTn>
                                  </p:par>
                                  <p:par>
                                    <p:cTn id="97" presetID="12" presetClass="entr" presetSubtype="8"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p:tgtEl>
                                              <p:spTgt spid="30"/>
                                            </p:tgtEl>
                                            <p:attrNameLst>
                                              <p:attrName>ppt_x</p:attrName>
                                            </p:attrNameLst>
                                          </p:cBhvr>
                                          <p:tavLst>
                                            <p:tav tm="0">
                                              <p:val>
                                                <p:strVal val="#ppt_x-#ppt_w*1.125000"/>
                                              </p:val>
                                            </p:tav>
                                            <p:tav tm="100000">
                                              <p:val>
                                                <p:strVal val="#ppt_x"/>
                                              </p:val>
                                            </p:tav>
                                          </p:tavLst>
                                        </p:anim>
                                        <p:animEffect transition="in" filter="wipe(right)">
                                          <p:cBhvr>
                                            <p:cTn id="10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3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00"/>
                                            <p:tgtEl>
                                              <p:spTgt spid="6"/>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3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300"/>
                                            <p:tgtEl>
                                              <p:spTgt spid="5"/>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300"/>
                                            <p:tgtEl>
                                              <p:spTgt spid="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300"/>
                                            <p:tgtEl>
                                              <p:spTgt spid="4"/>
                                            </p:tgtEl>
                                          </p:cBhvr>
                                        </p:animEffect>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20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0-#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30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1+#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40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1+#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50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1+#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par>
                              <p:cTn id="76" fill="hold">
                                <p:stCondLst>
                                  <p:cond delay="4500"/>
                                </p:stCondLst>
                                <p:childTnLst>
                                  <p:par>
                                    <p:cTn id="77" presetID="12" presetClass="entr" presetSubtype="2"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p:tgtEl>
                                              <p:spTgt spid="25"/>
                                            </p:tgtEl>
                                            <p:attrNameLst>
                                              <p:attrName>ppt_x</p:attrName>
                                            </p:attrNameLst>
                                          </p:cBhvr>
                                          <p:tavLst>
                                            <p:tav tm="0">
                                              <p:val>
                                                <p:strVal val="#ppt_x+#ppt_w*1.125000"/>
                                              </p:val>
                                            </p:tav>
                                            <p:tav tm="100000">
                                              <p:val>
                                                <p:strVal val="#ppt_x"/>
                                              </p:val>
                                            </p:tav>
                                          </p:tavLst>
                                        </p:anim>
                                        <p:animEffect transition="in" filter="wipe(left)">
                                          <p:cBhvr>
                                            <p:cTn id="80" dur="500"/>
                                            <p:tgtEl>
                                              <p:spTgt spid="25"/>
                                            </p:tgtEl>
                                          </p:cBhvr>
                                        </p:animEffect>
                                      </p:childTnLst>
                                    </p:cTn>
                                  </p:par>
                                  <p:par>
                                    <p:cTn id="81" presetID="12" presetClass="entr" presetSubtype="2"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p:tgtEl>
                                              <p:spTgt spid="26"/>
                                            </p:tgtEl>
                                            <p:attrNameLst>
                                              <p:attrName>ppt_x</p:attrName>
                                            </p:attrNameLst>
                                          </p:cBhvr>
                                          <p:tavLst>
                                            <p:tav tm="0">
                                              <p:val>
                                                <p:strVal val="#ppt_x+#ppt_w*1.125000"/>
                                              </p:val>
                                            </p:tav>
                                            <p:tav tm="100000">
                                              <p:val>
                                                <p:strVal val="#ppt_x"/>
                                              </p:val>
                                            </p:tav>
                                          </p:tavLst>
                                        </p:anim>
                                        <p:animEffect transition="in" filter="wipe(left)">
                                          <p:cBhvr>
                                            <p:cTn id="84" dur="500"/>
                                            <p:tgtEl>
                                              <p:spTgt spid="26"/>
                                            </p:tgtEl>
                                          </p:cBhvr>
                                        </p:animEffect>
                                      </p:childTnLst>
                                    </p:cTn>
                                  </p:par>
                                  <p:par>
                                    <p:cTn id="85" presetID="12" presetClass="entr" presetSubtype="2"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p:tgtEl>
                                              <p:spTgt spid="27"/>
                                            </p:tgtEl>
                                            <p:attrNameLst>
                                              <p:attrName>ppt_x</p:attrName>
                                            </p:attrNameLst>
                                          </p:cBhvr>
                                          <p:tavLst>
                                            <p:tav tm="0">
                                              <p:val>
                                                <p:strVal val="#ppt_x+#ppt_w*1.125000"/>
                                              </p:val>
                                            </p:tav>
                                            <p:tav tm="100000">
                                              <p:val>
                                                <p:strVal val="#ppt_x"/>
                                              </p:val>
                                            </p:tav>
                                          </p:tavLst>
                                        </p:anim>
                                        <p:animEffect transition="in" filter="wipe(left)">
                                          <p:cBhvr>
                                            <p:cTn id="88" dur="500"/>
                                            <p:tgtEl>
                                              <p:spTgt spid="27"/>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p:tgtEl>
                                              <p:spTgt spid="28"/>
                                            </p:tgtEl>
                                            <p:attrNameLst>
                                              <p:attrName>ppt_x</p:attrName>
                                            </p:attrNameLst>
                                          </p:cBhvr>
                                          <p:tavLst>
                                            <p:tav tm="0">
                                              <p:val>
                                                <p:strVal val="#ppt_x-#ppt_w*1.125000"/>
                                              </p:val>
                                            </p:tav>
                                            <p:tav tm="100000">
                                              <p:val>
                                                <p:strVal val="#ppt_x"/>
                                              </p:val>
                                            </p:tav>
                                          </p:tavLst>
                                        </p:anim>
                                        <p:animEffect transition="in" filter="wipe(right)">
                                          <p:cBhvr>
                                            <p:cTn id="92" dur="500"/>
                                            <p:tgtEl>
                                              <p:spTgt spid="28"/>
                                            </p:tgtEl>
                                          </p:cBhvr>
                                        </p:animEffect>
                                      </p:childTnLst>
                                    </p:cTn>
                                  </p:par>
                                  <p:par>
                                    <p:cTn id="93" presetID="12" presetClass="entr" presetSubtype="8"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p:tgtEl>
                                              <p:spTgt spid="29"/>
                                            </p:tgtEl>
                                            <p:attrNameLst>
                                              <p:attrName>ppt_x</p:attrName>
                                            </p:attrNameLst>
                                          </p:cBhvr>
                                          <p:tavLst>
                                            <p:tav tm="0">
                                              <p:val>
                                                <p:strVal val="#ppt_x-#ppt_w*1.125000"/>
                                              </p:val>
                                            </p:tav>
                                            <p:tav tm="100000">
                                              <p:val>
                                                <p:strVal val="#ppt_x"/>
                                              </p:val>
                                            </p:tav>
                                          </p:tavLst>
                                        </p:anim>
                                        <p:animEffect transition="in" filter="wipe(right)">
                                          <p:cBhvr>
                                            <p:cTn id="96" dur="500"/>
                                            <p:tgtEl>
                                              <p:spTgt spid="29"/>
                                            </p:tgtEl>
                                          </p:cBhvr>
                                        </p:animEffect>
                                      </p:childTnLst>
                                    </p:cTn>
                                  </p:par>
                                  <p:par>
                                    <p:cTn id="97" presetID="12" presetClass="entr" presetSubtype="8"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p:tgtEl>
                                              <p:spTgt spid="30"/>
                                            </p:tgtEl>
                                            <p:attrNameLst>
                                              <p:attrName>ppt_x</p:attrName>
                                            </p:attrNameLst>
                                          </p:cBhvr>
                                          <p:tavLst>
                                            <p:tav tm="0">
                                              <p:val>
                                                <p:strVal val="#ppt_x-#ppt_w*1.125000"/>
                                              </p:val>
                                            </p:tav>
                                            <p:tav tm="100000">
                                              <p:val>
                                                <p:strVal val="#ppt_x"/>
                                              </p:val>
                                            </p:tav>
                                          </p:tavLst>
                                        </p:anim>
                                        <p:animEffect transition="in" filter="wipe(right)">
                                          <p:cBhvr>
                                            <p:cTn id="10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4911924" y="1576758"/>
            <a:ext cx="6252723" cy="1003334"/>
            <a:chOff x="4911768" y="1576758"/>
            <a:chExt cx="6253537" cy="1003334"/>
          </a:xfrm>
        </p:grpSpPr>
        <p:sp>
          <p:nvSpPr>
            <p:cNvPr id="50" name="矩形 49"/>
            <p:cNvSpPr/>
            <p:nvPr/>
          </p:nvSpPr>
          <p:spPr>
            <a:xfrm>
              <a:off x="4911769" y="1576758"/>
              <a:ext cx="2408441"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矩形 47"/>
            <p:cNvSpPr>
              <a:spLocks noChangeArrowheads="1"/>
            </p:cNvSpPr>
            <p:nvPr/>
          </p:nvSpPr>
          <p:spPr bwMode="auto">
            <a:xfrm>
              <a:off x="4911768" y="2013791"/>
              <a:ext cx="6253537"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p>
          </p:txBody>
        </p:sp>
      </p:grpSp>
      <p:grpSp>
        <p:nvGrpSpPr>
          <p:cNvPr id="42" name="组合 41"/>
          <p:cNvGrpSpPr/>
          <p:nvPr/>
        </p:nvGrpSpPr>
        <p:grpSpPr>
          <a:xfrm>
            <a:off x="4911924" y="2853252"/>
            <a:ext cx="6252723" cy="1003334"/>
            <a:chOff x="4911768" y="2853252"/>
            <a:chExt cx="6253537" cy="1003334"/>
          </a:xfrm>
        </p:grpSpPr>
        <p:sp>
          <p:nvSpPr>
            <p:cNvPr id="52" name="矩形 51"/>
            <p:cNvSpPr/>
            <p:nvPr/>
          </p:nvSpPr>
          <p:spPr>
            <a:xfrm>
              <a:off x="4911769" y="2853252"/>
              <a:ext cx="2408441"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矩形 47"/>
            <p:cNvSpPr>
              <a:spLocks noChangeArrowheads="1"/>
            </p:cNvSpPr>
            <p:nvPr/>
          </p:nvSpPr>
          <p:spPr bwMode="auto">
            <a:xfrm>
              <a:off x="4911768" y="3290285"/>
              <a:ext cx="6253537"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p>
          </p:txBody>
        </p:sp>
      </p:grpSp>
      <p:grpSp>
        <p:nvGrpSpPr>
          <p:cNvPr id="43" name="组合 42"/>
          <p:cNvGrpSpPr/>
          <p:nvPr/>
        </p:nvGrpSpPr>
        <p:grpSpPr>
          <a:xfrm>
            <a:off x="4911924" y="4129746"/>
            <a:ext cx="6252723" cy="1003334"/>
            <a:chOff x="4911768" y="4129746"/>
            <a:chExt cx="6253537" cy="1003334"/>
          </a:xfrm>
        </p:grpSpPr>
        <p:sp>
          <p:nvSpPr>
            <p:cNvPr id="54" name="矩形 53"/>
            <p:cNvSpPr/>
            <p:nvPr/>
          </p:nvSpPr>
          <p:spPr>
            <a:xfrm>
              <a:off x="4911769" y="4129746"/>
              <a:ext cx="2408441"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矩形 47"/>
            <p:cNvSpPr>
              <a:spLocks noChangeArrowheads="1"/>
            </p:cNvSpPr>
            <p:nvPr/>
          </p:nvSpPr>
          <p:spPr bwMode="auto">
            <a:xfrm>
              <a:off x="4911768" y="4566779"/>
              <a:ext cx="6253537"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p>
          </p:txBody>
        </p:sp>
      </p:grpSp>
      <p:grpSp>
        <p:nvGrpSpPr>
          <p:cNvPr id="44" name="组合 43"/>
          <p:cNvGrpSpPr/>
          <p:nvPr/>
        </p:nvGrpSpPr>
        <p:grpSpPr>
          <a:xfrm>
            <a:off x="4911924" y="5406241"/>
            <a:ext cx="6252723" cy="1003334"/>
            <a:chOff x="4911768" y="5406241"/>
            <a:chExt cx="6253537" cy="1003334"/>
          </a:xfrm>
        </p:grpSpPr>
        <p:sp>
          <p:nvSpPr>
            <p:cNvPr id="56" name="矩形 55"/>
            <p:cNvSpPr/>
            <p:nvPr/>
          </p:nvSpPr>
          <p:spPr>
            <a:xfrm>
              <a:off x="4911769" y="5406241"/>
              <a:ext cx="2408441"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 name="矩形 47"/>
            <p:cNvSpPr>
              <a:spLocks noChangeArrowheads="1"/>
            </p:cNvSpPr>
            <p:nvPr/>
          </p:nvSpPr>
          <p:spPr bwMode="auto">
            <a:xfrm>
              <a:off x="4911768" y="5843274"/>
              <a:ext cx="6253537" cy="566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p>
          </p:txBody>
        </p:sp>
      </p:grpSp>
      <p:sp>
        <p:nvSpPr>
          <p:cNvPr id="9" name="Oval 25"/>
          <p:cNvSpPr/>
          <p:nvPr/>
        </p:nvSpPr>
        <p:spPr>
          <a:xfrm>
            <a:off x="4427942" y="1898086"/>
            <a:ext cx="192698" cy="192723"/>
          </a:xfrm>
          <a:prstGeom prst="ellipse">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17" name="Oval 35"/>
          <p:cNvSpPr/>
          <p:nvPr/>
        </p:nvSpPr>
        <p:spPr>
          <a:xfrm>
            <a:off x="4427942" y="3178242"/>
            <a:ext cx="192698" cy="192723"/>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22" name="Oval 51"/>
          <p:cNvSpPr/>
          <p:nvPr/>
        </p:nvSpPr>
        <p:spPr>
          <a:xfrm>
            <a:off x="4427942" y="4458397"/>
            <a:ext cx="192698" cy="192723"/>
          </a:xfrm>
          <a:prstGeom prst="ellipse">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27" name="Oval 64"/>
          <p:cNvSpPr/>
          <p:nvPr/>
        </p:nvSpPr>
        <p:spPr>
          <a:xfrm>
            <a:off x="4427942" y="5738553"/>
            <a:ext cx="192698" cy="192723"/>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nvGrpSpPr>
          <p:cNvPr id="2" name="组合 1"/>
          <p:cNvGrpSpPr/>
          <p:nvPr/>
        </p:nvGrpSpPr>
        <p:grpSpPr>
          <a:xfrm>
            <a:off x="1329937" y="1508770"/>
            <a:ext cx="3098007" cy="971355"/>
            <a:chOff x="1361399" y="1508768"/>
            <a:chExt cx="3098410" cy="971355"/>
          </a:xfrm>
        </p:grpSpPr>
        <p:grpSp>
          <p:nvGrpSpPr>
            <p:cNvPr id="5" name="Group 30"/>
            <p:cNvGrpSpPr/>
            <p:nvPr/>
          </p:nvGrpSpPr>
          <p:grpSpPr>
            <a:xfrm>
              <a:off x="1361399" y="1508768"/>
              <a:ext cx="3098410" cy="971355"/>
              <a:chOff x="1231550" y="1255634"/>
              <a:chExt cx="2430618" cy="762001"/>
            </a:xfrm>
          </p:grpSpPr>
          <p:sp>
            <p:nvSpPr>
              <p:cNvPr id="6" name="Flowchart: Off-page Connector 22"/>
              <p:cNvSpPr/>
              <p:nvPr/>
            </p:nvSpPr>
            <p:spPr>
              <a:xfrm rot="16200000">
                <a:off x="1829116" y="830137"/>
                <a:ext cx="762000" cy="161299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5865" dirty="0"/>
              </a:p>
            </p:txBody>
          </p:sp>
          <p:sp>
            <p:nvSpPr>
              <p:cNvPr id="7" name="Round Same Side Corner Rectangle 23"/>
              <p:cNvSpPr/>
              <p:nvPr/>
            </p:nvSpPr>
            <p:spPr>
              <a:xfrm rot="16200000">
                <a:off x="1080978" y="1406206"/>
                <a:ext cx="762001" cy="460857"/>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lumOff val="50000"/>
                      </a:schemeClr>
                    </a:solidFill>
                    <a:latin typeface="Impact" panose="020B0806030902050204" pitchFamily="34" charset="0"/>
                  </a:rPr>
                  <a:t>01</a:t>
                </a:r>
              </a:p>
            </p:txBody>
          </p:sp>
          <p:cxnSp>
            <p:nvCxnSpPr>
              <p:cNvPr id="8" name="Straight Connector 24"/>
              <p:cNvCxnSpPr>
                <a:endCxn id="9" idx="2"/>
              </p:cNvCxnSpPr>
              <p:nvPr/>
            </p:nvCxnSpPr>
            <p:spPr>
              <a:xfrm flipV="1">
                <a:off x="2991445" y="1636635"/>
                <a:ext cx="670723" cy="2"/>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37" name="Freeform 35"/>
            <p:cNvSpPr>
              <a:spLocks noChangeAspect="1" noEditPoints="1"/>
            </p:cNvSpPr>
            <p:nvPr/>
          </p:nvSpPr>
          <p:spPr bwMode="auto">
            <a:xfrm>
              <a:off x="2269724" y="1753520"/>
              <a:ext cx="783774" cy="457201"/>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121920" tIns="60960" rIns="121920" bIns="60960" numCol="1" anchor="t" anchorCtr="0" compatLnSpc="1"/>
            <a:lstStyle/>
            <a:p>
              <a:endParaRPr lang="en-US" sz="3200"/>
            </a:p>
          </p:txBody>
        </p:sp>
      </p:grpSp>
      <p:grpSp>
        <p:nvGrpSpPr>
          <p:cNvPr id="4" name="组合 3"/>
          <p:cNvGrpSpPr/>
          <p:nvPr/>
        </p:nvGrpSpPr>
        <p:grpSpPr>
          <a:xfrm>
            <a:off x="1327380" y="4069078"/>
            <a:ext cx="3100560" cy="971356"/>
            <a:chOff x="1358843" y="4069078"/>
            <a:chExt cx="3100964" cy="971356"/>
          </a:xfrm>
        </p:grpSpPr>
        <p:grpSp>
          <p:nvGrpSpPr>
            <p:cNvPr id="18" name="Group 40"/>
            <p:cNvGrpSpPr/>
            <p:nvPr/>
          </p:nvGrpSpPr>
          <p:grpSpPr>
            <a:xfrm>
              <a:off x="1358843" y="4069078"/>
              <a:ext cx="3100964" cy="971356"/>
              <a:chOff x="1229546" y="1255634"/>
              <a:chExt cx="2432622" cy="762002"/>
            </a:xfrm>
          </p:grpSpPr>
          <p:sp>
            <p:nvSpPr>
              <p:cNvPr id="19" name="Flowchart: Off-page Connector 47"/>
              <p:cNvSpPr/>
              <p:nvPr/>
            </p:nvSpPr>
            <p:spPr>
              <a:xfrm rot="16200000">
                <a:off x="1829116" y="830138"/>
                <a:ext cx="762000" cy="161299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20" name="Round Same Side Corner Rectangle 49"/>
              <p:cNvSpPr/>
              <p:nvPr/>
            </p:nvSpPr>
            <p:spPr>
              <a:xfrm rot="16200000">
                <a:off x="1078974" y="1406206"/>
                <a:ext cx="762001" cy="460857"/>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lumOff val="50000"/>
                      </a:schemeClr>
                    </a:solidFill>
                    <a:latin typeface="Impact" panose="020B0806030902050204" pitchFamily="34" charset="0"/>
                  </a:rPr>
                  <a:t>03</a:t>
                </a:r>
              </a:p>
            </p:txBody>
          </p:sp>
          <p:cxnSp>
            <p:nvCxnSpPr>
              <p:cNvPr id="21" name="Straight Connector 50"/>
              <p:cNvCxnSpPr>
                <a:endCxn id="22" idx="2"/>
              </p:cNvCxnSpPr>
              <p:nvPr/>
            </p:nvCxnSpPr>
            <p:spPr>
              <a:xfrm>
                <a:off x="2991444" y="1636635"/>
                <a:ext cx="670724" cy="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38" name="Freeform 61"/>
            <p:cNvSpPr/>
            <p:nvPr/>
          </p:nvSpPr>
          <p:spPr bwMode="auto">
            <a:xfrm>
              <a:off x="2382417" y="4264823"/>
              <a:ext cx="558388" cy="57986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vert="horz" wrap="square" lIns="121920" tIns="60960" rIns="121920" bIns="60960" numCol="1" anchor="t" anchorCtr="0" compatLnSpc="1"/>
            <a:lstStyle/>
            <a:p>
              <a:endParaRPr lang="en-US" sz="2400">
                <a:latin typeface="Impact" panose="020B0806030902050204" pitchFamily="34" charset="0"/>
              </a:endParaRPr>
            </a:p>
          </p:txBody>
        </p:sp>
      </p:grpSp>
      <p:grpSp>
        <p:nvGrpSpPr>
          <p:cNvPr id="3" name="组合 2"/>
          <p:cNvGrpSpPr/>
          <p:nvPr/>
        </p:nvGrpSpPr>
        <p:grpSpPr>
          <a:xfrm>
            <a:off x="1329937" y="2788923"/>
            <a:ext cx="3098005" cy="971356"/>
            <a:chOff x="1361399" y="2788923"/>
            <a:chExt cx="3098408" cy="971356"/>
          </a:xfrm>
        </p:grpSpPr>
        <p:grpSp>
          <p:nvGrpSpPr>
            <p:cNvPr id="13" name="Group 31"/>
            <p:cNvGrpSpPr/>
            <p:nvPr/>
          </p:nvGrpSpPr>
          <p:grpSpPr>
            <a:xfrm>
              <a:off x="1361399" y="2788923"/>
              <a:ext cx="3098408" cy="971356"/>
              <a:chOff x="1231549" y="1255634"/>
              <a:chExt cx="2430616" cy="762002"/>
            </a:xfrm>
          </p:grpSpPr>
          <p:sp>
            <p:nvSpPr>
              <p:cNvPr id="14" name="Flowchart: Off-page Connector 32"/>
              <p:cNvSpPr/>
              <p:nvPr/>
            </p:nvSpPr>
            <p:spPr>
              <a:xfrm rot="16200000">
                <a:off x="1829116" y="830138"/>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15" name="Round Same Side Corner Rectangle 33"/>
              <p:cNvSpPr/>
              <p:nvPr/>
            </p:nvSpPr>
            <p:spPr>
              <a:xfrm rot="16200000">
                <a:off x="1080977"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lumOff val="50000"/>
                      </a:schemeClr>
                    </a:solidFill>
                    <a:latin typeface="Impact" panose="020B0806030902050204" pitchFamily="34" charset="0"/>
                  </a:rPr>
                  <a:t>02</a:t>
                </a:r>
              </a:p>
            </p:txBody>
          </p:sp>
          <p:cxnSp>
            <p:nvCxnSpPr>
              <p:cNvPr id="16" name="Straight Connector 34"/>
              <p:cNvCxnSpPr>
                <a:endCxn id="17" idx="2"/>
              </p:cNvCxnSpPr>
              <p:nvPr/>
            </p:nvCxnSpPr>
            <p:spPr>
              <a:xfrm>
                <a:off x="2991446" y="1636635"/>
                <a:ext cx="670719"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sp>
          <p:nvSpPr>
            <p:cNvPr id="45" name="Freeform 5"/>
            <p:cNvSpPr>
              <a:spLocks noEditPoints="1"/>
            </p:cNvSpPr>
            <p:nvPr/>
          </p:nvSpPr>
          <p:spPr bwMode="auto">
            <a:xfrm>
              <a:off x="2351352" y="3055525"/>
              <a:ext cx="620518" cy="438152"/>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a:noFill/>
            </a:ln>
          </p:spPr>
          <p:txBody>
            <a:bodyPr vert="horz" wrap="square" lIns="121920" tIns="60960" rIns="121920" bIns="60960" numCol="1" anchor="t" anchorCtr="0" compatLnSpc="1"/>
            <a:lstStyle/>
            <a:p>
              <a:endParaRPr lang="id-ID">
                <a:latin typeface="Impact" panose="020B0806030902050204" pitchFamily="34" charset="0"/>
              </a:endParaRPr>
            </a:p>
          </p:txBody>
        </p:sp>
      </p:grpSp>
      <p:grpSp>
        <p:nvGrpSpPr>
          <p:cNvPr id="39" name="组合 38"/>
          <p:cNvGrpSpPr/>
          <p:nvPr/>
        </p:nvGrpSpPr>
        <p:grpSpPr>
          <a:xfrm>
            <a:off x="1327383" y="5349234"/>
            <a:ext cx="3100559" cy="971356"/>
            <a:chOff x="1358844" y="5349234"/>
            <a:chExt cx="3100963" cy="971356"/>
          </a:xfrm>
        </p:grpSpPr>
        <p:grpSp>
          <p:nvGrpSpPr>
            <p:cNvPr id="23" name="Group 56"/>
            <p:cNvGrpSpPr/>
            <p:nvPr/>
          </p:nvGrpSpPr>
          <p:grpSpPr>
            <a:xfrm>
              <a:off x="1358844" y="5349234"/>
              <a:ext cx="3100963" cy="971356"/>
              <a:chOff x="1229545" y="1255634"/>
              <a:chExt cx="2432620" cy="762002"/>
            </a:xfrm>
          </p:grpSpPr>
          <p:sp>
            <p:nvSpPr>
              <p:cNvPr id="24" name="Flowchart: Off-page Connector 59"/>
              <p:cNvSpPr/>
              <p:nvPr/>
            </p:nvSpPr>
            <p:spPr>
              <a:xfrm rot="16200000">
                <a:off x="1829116" y="830138"/>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25" name="Round Same Side Corner Rectangle 61"/>
              <p:cNvSpPr/>
              <p:nvPr/>
            </p:nvSpPr>
            <p:spPr>
              <a:xfrm rot="16200000">
                <a:off x="1078973"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lumOff val="50000"/>
                      </a:schemeClr>
                    </a:solidFill>
                    <a:latin typeface="Impact" panose="020B0806030902050204" pitchFamily="34" charset="0"/>
                  </a:rPr>
                  <a:t>04</a:t>
                </a:r>
              </a:p>
            </p:txBody>
          </p:sp>
          <p:cxnSp>
            <p:nvCxnSpPr>
              <p:cNvPr id="26" name="Straight Connector 63"/>
              <p:cNvCxnSpPr>
                <a:endCxn id="27" idx="2"/>
              </p:cNvCxnSpPr>
              <p:nvPr/>
            </p:nvCxnSpPr>
            <p:spPr>
              <a:xfrm>
                <a:off x="2991446" y="1636635"/>
                <a:ext cx="670719"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50"/>
            <p:cNvGrpSpPr/>
            <p:nvPr/>
          </p:nvGrpSpPr>
          <p:grpSpPr>
            <a:xfrm>
              <a:off x="2365810" y="5540420"/>
              <a:ext cx="591603" cy="588985"/>
              <a:chOff x="6350" y="-3175"/>
              <a:chExt cx="717550" cy="714376"/>
            </a:xfrm>
            <a:solidFill>
              <a:schemeClr val="bg1"/>
            </a:solidFill>
          </p:grpSpPr>
          <p:sp>
            <p:nvSpPr>
              <p:cNvPr id="47" name="Freeform 18"/>
              <p:cNvSpPr/>
              <p:nvPr/>
            </p:nvSpPr>
            <p:spPr bwMode="auto">
              <a:xfrm>
                <a:off x="438150" y="430213"/>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id-ID">
                  <a:latin typeface="Impact" panose="020B0806030902050204" pitchFamily="34" charset="0"/>
                </a:endParaRPr>
              </a:p>
            </p:txBody>
          </p:sp>
          <p:sp>
            <p:nvSpPr>
              <p:cNvPr id="48" name="Freeform 19"/>
              <p:cNvSpPr>
                <a:spLocks noEditPoints="1"/>
              </p:cNvSpPr>
              <p:nvPr/>
            </p:nvSpPr>
            <p:spPr bwMode="auto">
              <a:xfrm>
                <a:off x="6350" y="-3175"/>
                <a:ext cx="530225" cy="531813"/>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moveTo>
                      <a:pt x="70" y="122"/>
                    </a:moveTo>
                    <a:cubicBezTo>
                      <a:pt x="41" y="122"/>
                      <a:pt x="17" y="99"/>
                      <a:pt x="17" y="70"/>
                    </a:cubicBezTo>
                    <a:cubicBezTo>
                      <a:pt x="17" y="41"/>
                      <a:pt x="41" y="17"/>
                      <a:pt x="70" y="17"/>
                    </a:cubicBezTo>
                    <a:cubicBezTo>
                      <a:pt x="98" y="17"/>
                      <a:pt x="122" y="41"/>
                      <a:pt x="122" y="70"/>
                    </a:cubicBezTo>
                    <a:cubicBezTo>
                      <a:pt x="122" y="99"/>
                      <a:pt x="98" y="122"/>
                      <a:pt x="70" y="122"/>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id-ID">
                  <a:latin typeface="Impact" panose="020B0806030902050204" pitchFamily="34" charset="0"/>
                </a:endParaRPr>
              </a:p>
            </p:txBody>
          </p:sp>
          <p:sp>
            <p:nvSpPr>
              <p:cNvPr id="49" name="Freeform 20"/>
              <p:cNvSpPr/>
              <p:nvPr/>
            </p:nvSpPr>
            <p:spPr bwMode="auto">
              <a:xfrm>
                <a:off x="117475" y="106363"/>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id-ID">
                  <a:latin typeface="Impact" panose="020B0806030902050204" pitchFamily="34" charset="0"/>
                </a:endParaRPr>
              </a:p>
            </p:txBody>
          </p:sp>
        </p:grpSp>
      </p:grpSp>
      <p:sp>
        <p:nvSpPr>
          <p:cNvPr id="10" name="标题 9"/>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afterEffect" p14:presetBounceEnd="3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7000">
                                          <p:cBhvr additive="base">
                                            <p:cTn id="7" dur="400" fill="hold"/>
                                            <p:tgtEl>
                                              <p:spTgt spid="2"/>
                                            </p:tgtEl>
                                            <p:attrNameLst>
                                              <p:attrName>ppt_x</p:attrName>
                                            </p:attrNameLst>
                                          </p:cBhvr>
                                          <p:tavLst>
                                            <p:tav tm="0">
                                              <p:val>
                                                <p:strVal val="0-#ppt_w/2"/>
                                              </p:val>
                                            </p:tav>
                                            <p:tav tm="100000">
                                              <p:val>
                                                <p:strVal val="#ppt_x"/>
                                              </p:val>
                                            </p:tav>
                                          </p:tavLst>
                                        </p:anim>
                                        <p:anim calcmode="lin" valueType="num" p14:bounceEnd="37000">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50" fill="hold"/>
                                            <p:tgtEl>
                                              <p:spTgt spid="9"/>
                                            </p:tgtEl>
                                            <p:attrNameLst>
                                              <p:attrName>ppt_w</p:attrName>
                                            </p:attrNameLst>
                                          </p:cBhvr>
                                          <p:tavLst>
                                            <p:tav tm="0">
                                              <p:val>
                                                <p:fltVal val="0"/>
                                              </p:val>
                                            </p:tav>
                                            <p:tav tm="100000">
                                              <p:val>
                                                <p:strVal val="#ppt_w"/>
                                              </p:val>
                                            </p:tav>
                                          </p:tavLst>
                                        </p:anim>
                                        <p:anim calcmode="lin" valueType="num">
                                          <p:cBhvr>
                                            <p:cTn id="13" dur="25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2" fill="hold" nodeType="afterEffect">
                                      <p:stCondLst>
                                        <p:cond delay="10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p:tgtEl>
                                              <p:spTgt spid="41"/>
                                            </p:tgtEl>
                                            <p:attrNameLst>
                                              <p:attrName>ppt_x</p:attrName>
                                            </p:attrNameLst>
                                          </p:cBhvr>
                                          <p:tavLst>
                                            <p:tav tm="0">
                                              <p:val>
                                                <p:strVal val="#ppt_x+#ppt_w*1.125000"/>
                                              </p:val>
                                            </p:tav>
                                            <p:tav tm="100000">
                                              <p:val>
                                                <p:strVal val="#ppt_x"/>
                                              </p:val>
                                            </p:tav>
                                          </p:tavLst>
                                        </p:anim>
                                        <p:animEffect transition="in" filter="wipe(left)">
                                          <p:cBhvr>
                                            <p:cTn id="18" dur="500"/>
                                            <p:tgtEl>
                                              <p:spTgt spid="41"/>
                                            </p:tgtEl>
                                          </p:cBhvr>
                                        </p:animEffect>
                                      </p:childTnLst>
                                    </p:cTn>
                                  </p:par>
                                </p:childTnLst>
                              </p:cTn>
                            </p:par>
                            <p:par>
                              <p:cTn id="19" fill="hold">
                                <p:stCondLst>
                                  <p:cond delay="1600"/>
                                </p:stCondLst>
                                <p:childTnLst>
                                  <p:par>
                                    <p:cTn id="20" presetID="2" presetClass="entr" presetSubtype="8" accel="50000" fill="hold" nodeType="afterEffect" p14:presetBounceEnd="37000">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14:bounceEnd="37000">
                                          <p:cBhvr additive="base">
                                            <p:cTn id="22" dur="400" fill="hold"/>
                                            <p:tgtEl>
                                              <p:spTgt spid="3"/>
                                            </p:tgtEl>
                                            <p:attrNameLst>
                                              <p:attrName>ppt_x</p:attrName>
                                            </p:attrNameLst>
                                          </p:cBhvr>
                                          <p:tavLst>
                                            <p:tav tm="0">
                                              <p:val>
                                                <p:strVal val="0-#ppt_w/2"/>
                                              </p:val>
                                            </p:tav>
                                            <p:tav tm="100000">
                                              <p:val>
                                                <p:strVal val="#ppt_x"/>
                                              </p:val>
                                            </p:tav>
                                          </p:tavLst>
                                        </p:anim>
                                        <p:anim calcmode="lin" valueType="num" p14:bounceEnd="37000">
                                          <p:cBhvr additive="base">
                                            <p:cTn id="23" dur="4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2100"/>
                                </p:stCondLst>
                                <p:childTnLst>
                                  <p:par>
                                    <p:cTn id="25" presetID="23"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250" fill="hold"/>
                                            <p:tgtEl>
                                              <p:spTgt spid="17"/>
                                            </p:tgtEl>
                                            <p:attrNameLst>
                                              <p:attrName>ppt_w</p:attrName>
                                            </p:attrNameLst>
                                          </p:cBhvr>
                                          <p:tavLst>
                                            <p:tav tm="0">
                                              <p:val>
                                                <p:fltVal val="0"/>
                                              </p:val>
                                            </p:tav>
                                            <p:tav tm="100000">
                                              <p:val>
                                                <p:strVal val="#ppt_w"/>
                                              </p:val>
                                            </p:tav>
                                          </p:tavLst>
                                        </p:anim>
                                        <p:anim calcmode="lin" valueType="num">
                                          <p:cBhvr>
                                            <p:cTn id="28" dur="250" fill="hold"/>
                                            <p:tgtEl>
                                              <p:spTgt spid="17"/>
                                            </p:tgtEl>
                                            <p:attrNameLst>
                                              <p:attrName>ppt_h</p:attrName>
                                            </p:attrNameLst>
                                          </p:cBhvr>
                                          <p:tavLst>
                                            <p:tav tm="0">
                                              <p:val>
                                                <p:fltVal val="0"/>
                                              </p:val>
                                            </p:tav>
                                            <p:tav tm="100000">
                                              <p:val>
                                                <p:strVal val="#ppt_h"/>
                                              </p:val>
                                            </p:tav>
                                          </p:tavLst>
                                        </p:anim>
                                      </p:childTnLst>
                                    </p:cTn>
                                  </p:par>
                                </p:childTnLst>
                              </p:cTn>
                            </p:par>
                            <p:par>
                              <p:cTn id="29" fill="hold">
                                <p:stCondLst>
                                  <p:cond delay="2600"/>
                                </p:stCondLst>
                                <p:childTnLst>
                                  <p:par>
                                    <p:cTn id="30" presetID="12" presetClass="entr" presetSubtype="2" fill="hold" nodeType="afterEffect">
                                      <p:stCondLst>
                                        <p:cond delay="10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p:tgtEl>
                                              <p:spTgt spid="42"/>
                                            </p:tgtEl>
                                            <p:attrNameLst>
                                              <p:attrName>ppt_x</p:attrName>
                                            </p:attrNameLst>
                                          </p:cBhvr>
                                          <p:tavLst>
                                            <p:tav tm="0">
                                              <p:val>
                                                <p:strVal val="#ppt_x+#ppt_w*1.125000"/>
                                              </p:val>
                                            </p:tav>
                                            <p:tav tm="100000">
                                              <p:val>
                                                <p:strVal val="#ppt_x"/>
                                              </p:val>
                                            </p:tav>
                                          </p:tavLst>
                                        </p:anim>
                                        <p:animEffect transition="in" filter="wipe(left)">
                                          <p:cBhvr>
                                            <p:cTn id="33" dur="500"/>
                                            <p:tgtEl>
                                              <p:spTgt spid="42"/>
                                            </p:tgtEl>
                                          </p:cBhvr>
                                        </p:animEffect>
                                      </p:childTnLst>
                                    </p:cTn>
                                  </p:par>
                                </p:childTnLst>
                              </p:cTn>
                            </p:par>
                            <p:par>
                              <p:cTn id="34" fill="hold">
                                <p:stCondLst>
                                  <p:cond delay="3200"/>
                                </p:stCondLst>
                                <p:childTnLst>
                                  <p:par>
                                    <p:cTn id="35" presetID="2" presetClass="entr" presetSubtype="8" accel="50000" fill="hold" nodeType="afterEffect" p14:presetBounceEnd="37000">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14:bounceEnd="37000">
                                          <p:cBhvr additive="base">
                                            <p:cTn id="37" dur="400" fill="hold"/>
                                            <p:tgtEl>
                                              <p:spTgt spid="4"/>
                                            </p:tgtEl>
                                            <p:attrNameLst>
                                              <p:attrName>ppt_x</p:attrName>
                                            </p:attrNameLst>
                                          </p:cBhvr>
                                          <p:tavLst>
                                            <p:tav tm="0">
                                              <p:val>
                                                <p:strVal val="0-#ppt_w/2"/>
                                              </p:val>
                                            </p:tav>
                                            <p:tav tm="100000">
                                              <p:val>
                                                <p:strVal val="#ppt_x"/>
                                              </p:val>
                                            </p:tav>
                                          </p:tavLst>
                                        </p:anim>
                                        <p:anim calcmode="lin" valueType="num" p14:bounceEnd="37000">
                                          <p:cBhvr additive="base">
                                            <p:cTn id="38" dur="400" fill="hold"/>
                                            <p:tgtEl>
                                              <p:spTgt spid="4"/>
                                            </p:tgtEl>
                                            <p:attrNameLst>
                                              <p:attrName>ppt_y</p:attrName>
                                            </p:attrNameLst>
                                          </p:cBhvr>
                                          <p:tavLst>
                                            <p:tav tm="0">
                                              <p:val>
                                                <p:strVal val="#ppt_y"/>
                                              </p:val>
                                            </p:tav>
                                            <p:tav tm="100000">
                                              <p:val>
                                                <p:strVal val="#ppt_y"/>
                                              </p:val>
                                            </p:tav>
                                          </p:tavLst>
                                        </p:anim>
                                      </p:childTnLst>
                                    </p:cTn>
                                  </p:par>
                                </p:childTnLst>
                              </p:cTn>
                            </p:par>
                            <p:par>
                              <p:cTn id="39" fill="hold">
                                <p:stCondLst>
                                  <p:cond delay="3700"/>
                                </p:stCondLst>
                                <p:childTnLst>
                                  <p:par>
                                    <p:cTn id="40" presetID="23" presetClass="entr" presetSubtype="16"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250" fill="hold"/>
                                            <p:tgtEl>
                                              <p:spTgt spid="22"/>
                                            </p:tgtEl>
                                            <p:attrNameLst>
                                              <p:attrName>ppt_w</p:attrName>
                                            </p:attrNameLst>
                                          </p:cBhvr>
                                          <p:tavLst>
                                            <p:tav tm="0">
                                              <p:val>
                                                <p:fltVal val="0"/>
                                              </p:val>
                                            </p:tav>
                                            <p:tav tm="100000">
                                              <p:val>
                                                <p:strVal val="#ppt_w"/>
                                              </p:val>
                                            </p:tav>
                                          </p:tavLst>
                                        </p:anim>
                                        <p:anim calcmode="lin" valueType="num">
                                          <p:cBhvr>
                                            <p:cTn id="43" dur="250" fill="hold"/>
                                            <p:tgtEl>
                                              <p:spTgt spid="22"/>
                                            </p:tgtEl>
                                            <p:attrNameLst>
                                              <p:attrName>ppt_h</p:attrName>
                                            </p:attrNameLst>
                                          </p:cBhvr>
                                          <p:tavLst>
                                            <p:tav tm="0">
                                              <p:val>
                                                <p:fltVal val="0"/>
                                              </p:val>
                                            </p:tav>
                                            <p:tav tm="100000">
                                              <p:val>
                                                <p:strVal val="#ppt_h"/>
                                              </p:val>
                                            </p:tav>
                                          </p:tavLst>
                                        </p:anim>
                                      </p:childTnLst>
                                    </p:cTn>
                                  </p:par>
                                </p:childTnLst>
                              </p:cTn>
                            </p:par>
                            <p:par>
                              <p:cTn id="44" fill="hold">
                                <p:stCondLst>
                                  <p:cond delay="4200"/>
                                </p:stCondLst>
                                <p:childTnLst>
                                  <p:par>
                                    <p:cTn id="45" presetID="12" presetClass="entr" presetSubtype="2" fill="hold" nodeType="afterEffect">
                                      <p:stCondLst>
                                        <p:cond delay="10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p:tgtEl>
                                              <p:spTgt spid="43"/>
                                            </p:tgtEl>
                                            <p:attrNameLst>
                                              <p:attrName>ppt_x</p:attrName>
                                            </p:attrNameLst>
                                          </p:cBhvr>
                                          <p:tavLst>
                                            <p:tav tm="0">
                                              <p:val>
                                                <p:strVal val="#ppt_x+#ppt_w*1.125000"/>
                                              </p:val>
                                            </p:tav>
                                            <p:tav tm="100000">
                                              <p:val>
                                                <p:strVal val="#ppt_x"/>
                                              </p:val>
                                            </p:tav>
                                          </p:tavLst>
                                        </p:anim>
                                        <p:animEffect transition="in" filter="wipe(left)">
                                          <p:cBhvr>
                                            <p:cTn id="48" dur="500"/>
                                            <p:tgtEl>
                                              <p:spTgt spid="43"/>
                                            </p:tgtEl>
                                          </p:cBhvr>
                                        </p:animEffect>
                                      </p:childTnLst>
                                    </p:cTn>
                                  </p:par>
                                </p:childTnLst>
                              </p:cTn>
                            </p:par>
                            <p:par>
                              <p:cTn id="49" fill="hold">
                                <p:stCondLst>
                                  <p:cond delay="4800"/>
                                </p:stCondLst>
                                <p:childTnLst>
                                  <p:par>
                                    <p:cTn id="50" presetID="2" presetClass="entr" presetSubtype="8" accel="50000" fill="hold" nodeType="afterEffect" p14:presetBounceEnd="37000">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14:bounceEnd="37000">
                                          <p:cBhvr additive="base">
                                            <p:cTn id="52" dur="400" fill="hold"/>
                                            <p:tgtEl>
                                              <p:spTgt spid="39"/>
                                            </p:tgtEl>
                                            <p:attrNameLst>
                                              <p:attrName>ppt_x</p:attrName>
                                            </p:attrNameLst>
                                          </p:cBhvr>
                                          <p:tavLst>
                                            <p:tav tm="0">
                                              <p:val>
                                                <p:strVal val="0-#ppt_w/2"/>
                                              </p:val>
                                            </p:tav>
                                            <p:tav tm="100000">
                                              <p:val>
                                                <p:strVal val="#ppt_x"/>
                                              </p:val>
                                            </p:tav>
                                          </p:tavLst>
                                        </p:anim>
                                        <p:anim calcmode="lin" valueType="num" p14:bounceEnd="37000">
                                          <p:cBhvr additive="base">
                                            <p:cTn id="53" dur="400" fill="hold"/>
                                            <p:tgtEl>
                                              <p:spTgt spid="39"/>
                                            </p:tgtEl>
                                            <p:attrNameLst>
                                              <p:attrName>ppt_y</p:attrName>
                                            </p:attrNameLst>
                                          </p:cBhvr>
                                          <p:tavLst>
                                            <p:tav tm="0">
                                              <p:val>
                                                <p:strVal val="#ppt_y"/>
                                              </p:val>
                                            </p:tav>
                                            <p:tav tm="100000">
                                              <p:val>
                                                <p:strVal val="#ppt_y"/>
                                              </p:val>
                                            </p:tav>
                                          </p:tavLst>
                                        </p:anim>
                                      </p:childTnLst>
                                    </p:cTn>
                                  </p:par>
                                </p:childTnLst>
                              </p:cTn>
                            </p:par>
                            <p:par>
                              <p:cTn id="54" fill="hold">
                                <p:stCondLst>
                                  <p:cond delay="5300"/>
                                </p:stCondLst>
                                <p:childTnLst>
                                  <p:par>
                                    <p:cTn id="55" presetID="2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250" fill="hold"/>
                                            <p:tgtEl>
                                              <p:spTgt spid="27"/>
                                            </p:tgtEl>
                                            <p:attrNameLst>
                                              <p:attrName>ppt_w</p:attrName>
                                            </p:attrNameLst>
                                          </p:cBhvr>
                                          <p:tavLst>
                                            <p:tav tm="0">
                                              <p:val>
                                                <p:fltVal val="0"/>
                                              </p:val>
                                            </p:tav>
                                            <p:tav tm="100000">
                                              <p:val>
                                                <p:strVal val="#ppt_w"/>
                                              </p:val>
                                            </p:tav>
                                          </p:tavLst>
                                        </p:anim>
                                        <p:anim calcmode="lin" valueType="num">
                                          <p:cBhvr>
                                            <p:cTn id="58" dur="250" fill="hold"/>
                                            <p:tgtEl>
                                              <p:spTgt spid="27"/>
                                            </p:tgtEl>
                                            <p:attrNameLst>
                                              <p:attrName>ppt_h</p:attrName>
                                            </p:attrNameLst>
                                          </p:cBhvr>
                                          <p:tavLst>
                                            <p:tav tm="0">
                                              <p:val>
                                                <p:fltVal val="0"/>
                                              </p:val>
                                            </p:tav>
                                            <p:tav tm="100000">
                                              <p:val>
                                                <p:strVal val="#ppt_h"/>
                                              </p:val>
                                            </p:tav>
                                          </p:tavLst>
                                        </p:anim>
                                      </p:childTnLst>
                                    </p:cTn>
                                  </p:par>
                                </p:childTnLst>
                              </p:cTn>
                            </p:par>
                            <p:par>
                              <p:cTn id="59" fill="hold">
                                <p:stCondLst>
                                  <p:cond delay="5800"/>
                                </p:stCondLst>
                                <p:childTnLst>
                                  <p:par>
                                    <p:cTn id="60" presetID="12" presetClass="entr" presetSubtype="2" fill="hold" nodeType="afterEffect">
                                      <p:stCondLst>
                                        <p:cond delay="10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500"/>
                                            <p:tgtEl>
                                              <p:spTgt spid="44"/>
                                            </p:tgtEl>
                                            <p:attrNameLst>
                                              <p:attrName>ppt_x</p:attrName>
                                            </p:attrNameLst>
                                          </p:cBhvr>
                                          <p:tavLst>
                                            <p:tav tm="0">
                                              <p:val>
                                                <p:strVal val="#ppt_x+#ppt_w*1.125000"/>
                                              </p:val>
                                            </p:tav>
                                            <p:tav tm="100000">
                                              <p:val>
                                                <p:strVal val="#ppt_x"/>
                                              </p:val>
                                            </p:tav>
                                          </p:tavLst>
                                        </p:anim>
                                        <p:animEffect transition="in" filter="wipe(left)">
                                          <p:cBhvr>
                                            <p:cTn id="6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22" grpId="0" animBg="1"/>
          <p:bldP spid="2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50" fill="hold"/>
                                            <p:tgtEl>
                                              <p:spTgt spid="9"/>
                                            </p:tgtEl>
                                            <p:attrNameLst>
                                              <p:attrName>ppt_w</p:attrName>
                                            </p:attrNameLst>
                                          </p:cBhvr>
                                          <p:tavLst>
                                            <p:tav tm="0">
                                              <p:val>
                                                <p:fltVal val="0"/>
                                              </p:val>
                                            </p:tav>
                                            <p:tav tm="100000">
                                              <p:val>
                                                <p:strVal val="#ppt_w"/>
                                              </p:val>
                                            </p:tav>
                                          </p:tavLst>
                                        </p:anim>
                                        <p:anim calcmode="lin" valueType="num">
                                          <p:cBhvr>
                                            <p:cTn id="13" dur="25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2" fill="hold" nodeType="afterEffect">
                                      <p:stCondLst>
                                        <p:cond delay="10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p:tgtEl>
                                              <p:spTgt spid="41"/>
                                            </p:tgtEl>
                                            <p:attrNameLst>
                                              <p:attrName>ppt_x</p:attrName>
                                            </p:attrNameLst>
                                          </p:cBhvr>
                                          <p:tavLst>
                                            <p:tav tm="0">
                                              <p:val>
                                                <p:strVal val="#ppt_x+#ppt_w*1.125000"/>
                                              </p:val>
                                            </p:tav>
                                            <p:tav tm="100000">
                                              <p:val>
                                                <p:strVal val="#ppt_x"/>
                                              </p:val>
                                            </p:tav>
                                          </p:tavLst>
                                        </p:anim>
                                        <p:animEffect transition="in" filter="wipe(left)">
                                          <p:cBhvr>
                                            <p:cTn id="18" dur="500"/>
                                            <p:tgtEl>
                                              <p:spTgt spid="41"/>
                                            </p:tgtEl>
                                          </p:cBhvr>
                                        </p:animEffect>
                                      </p:childTnLst>
                                    </p:cTn>
                                  </p:par>
                                </p:childTnLst>
                              </p:cTn>
                            </p:par>
                            <p:par>
                              <p:cTn id="19" fill="hold">
                                <p:stCondLst>
                                  <p:cond delay="1600"/>
                                </p:stCondLst>
                                <p:childTnLst>
                                  <p:par>
                                    <p:cTn id="20" presetID="2" presetClass="entr" presetSubtype="8" accel="5000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400" fill="hold"/>
                                            <p:tgtEl>
                                              <p:spTgt spid="3"/>
                                            </p:tgtEl>
                                            <p:attrNameLst>
                                              <p:attrName>ppt_x</p:attrName>
                                            </p:attrNameLst>
                                          </p:cBhvr>
                                          <p:tavLst>
                                            <p:tav tm="0">
                                              <p:val>
                                                <p:strVal val="0-#ppt_w/2"/>
                                              </p:val>
                                            </p:tav>
                                            <p:tav tm="100000">
                                              <p:val>
                                                <p:strVal val="#ppt_x"/>
                                              </p:val>
                                            </p:tav>
                                          </p:tavLst>
                                        </p:anim>
                                        <p:anim calcmode="lin" valueType="num">
                                          <p:cBhvr additive="base">
                                            <p:cTn id="23" dur="4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2100"/>
                                </p:stCondLst>
                                <p:childTnLst>
                                  <p:par>
                                    <p:cTn id="25" presetID="23"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250" fill="hold"/>
                                            <p:tgtEl>
                                              <p:spTgt spid="17"/>
                                            </p:tgtEl>
                                            <p:attrNameLst>
                                              <p:attrName>ppt_w</p:attrName>
                                            </p:attrNameLst>
                                          </p:cBhvr>
                                          <p:tavLst>
                                            <p:tav tm="0">
                                              <p:val>
                                                <p:fltVal val="0"/>
                                              </p:val>
                                            </p:tav>
                                            <p:tav tm="100000">
                                              <p:val>
                                                <p:strVal val="#ppt_w"/>
                                              </p:val>
                                            </p:tav>
                                          </p:tavLst>
                                        </p:anim>
                                        <p:anim calcmode="lin" valueType="num">
                                          <p:cBhvr>
                                            <p:cTn id="28" dur="250" fill="hold"/>
                                            <p:tgtEl>
                                              <p:spTgt spid="17"/>
                                            </p:tgtEl>
                                            <p:attrNameLst>
                                              <p:attrName>ppt_h</p:attrName>
                                            </p:attrNameLst>
                                          </p:cBhvr>
                                          <p:tavLst>
                                            <p:tav tm="0">
                                              <p:val>
                                                <p:fltVal val="0"/>
                                              </p:val>
                                            </p:tav>
                                            <p:tav tm="100000">
                                              <p:val>
                                                <p:strVal val="#ppt_h"/>
                                              </p:val>
                                            </p:tav>
                                          </p:tavLst>
                                        </p:anim>
                                      </p:childTnLst>
                                    </p:cTn>
                                  </p:par>
                                </p:childTnLst>
                              </p:cTn>
                            </p:par>
                            <p:par>
                              <p:cTn id="29" fill="hold">
                                <p:stCondLst>
                                  <p:cond delay="2600"/>
                                </p:stCondLst>
                                <p:childTnLst>
                                  <p:par>
                                    <p:cTn id="30" presetID="12" presetClass="entr" presetSubtype="2" fill="hold" nodeType="afterEffect">
                                      <p:stCondLst>
                                        <p:cond delay="10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p:tgtEl>
                                              <p:spTgt spid="42"/>
                                            </p:tgtEl>
                                            <p:attrNameLst>
                                              <p:attrName>ppt_x</p:attrName>
                                            </p:attrNameLst>
                                          </p:cBhvr>
                                          <p:tavLst>
                                            <p:tav tm="0">
                                              <p:val>
                                                <p:strVal val="#ppt_x+#ppt_w*1.125000"/>
                                              </p:val>
                                            </p:tav>
                                            <p:tav tm="100000">
                                              <p:val>
                                                <p:strVal val="#ppt_x"/>
                                              </p:val>
                                            </p:tav>
                                          </p:tavLst>
                                        </p:anim>
                                        <p:animEffect transition="in" filter="wipe(left)">
                                          <p:cBhvr>
                                            <p:cTn id="33" dur="500"/>
                                            <p:tgtEl>
                                              <p:spTgt spid="42"/>
                                            </p:tgtEl>
                                          </p:cBhvr>
                                        </p:animEffect>
                                      </p:childTnLst>
                                    </p:cTn>
                                  </p:par>
                                </p:childTnLst>
                              </p:cTn>
                            </p:par>
                            <p:par>
                              <p:cTn id="34" fill="hold">
                                <p:stCondLst>
                                  <p:cond delay="3200"/>
                                </p:stCondLst>
                                <p:childTnLst>
                                  <p:par>
                                    <p:cTn id="35" presetID="2" presetClass="entr" presetSubtype="8" accel="5000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400" fill="hold"/>
                                            <p:tgtEl>
                                              <p:spTgt spid="4"/>
                                            </p:tgtEl>
                                            <p:attrNameLst>
                                              <p:attrName>ppt_x</p:attrName>
                                            </p:attrNameLst>
                                          </p:cBhvr>
                                          <p:tavLst>
                                            <p:tav tm="0">
                                              <p:val>
                                                <p:strVal val="0-#ppt_w/2"/>
                                              </p:val>
                                            </p:tav>
                                            <p:tav tm="100000">
                                              <p:val>
                                                <p:strVal val="#ppt_x"/>
                                              </p:val>
                                            </p:tav>
                                          </p:tavLst>
                                        </p:anim>
                                        <p:anim calcmode="lin" valueType="num">
                                          <p:cBhvr additive="base">
                                            <p:cTn id="38" dur="400" fill="hold"/>
                                            <p:tgtEl>
                                              <p:spTgt spid="4"/>
                                            </p:tgtEl>
                                            <p:attrNameLst>
                                              <p:attrName>ppt_y</p:attrName>
                                            </p:attrNameLst>
                                          </p:cBhvr>
                                          <p:tavLst>
                                            <p:tav tm="0">
                                              <p:val>
                                                <p:strVal val="#ppt_y"/>
                                              </p:val>
                                            </p:tav>
                                            <p:tav tm="100000">
                                              <p:val>
                                                <p:strVal val="#ppt_y"/>
                                              </p:val>
                                            </p:tav>
                                          </p:tavLst>
                                        </p:anim>
                                      </p:childTnLst>
                                    </p:cTn>
                                  </p:par>
                                </p:childTnLst>
                              </p:cTn>
                            </p:par>
                            <p:par>
                              <p:cTn id="39" fill="hold">
                                <p:stCondLst>
                                  <p:cond delay="3700"/>
                                </p:stCondLst>
                                <p:childTnLst>
                                  <p:par>
                                    <p:cTn id="40" presetID="23" presetClass="entr" presetSubtype="16"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250" fill="hold"/>
                                            <p:tgtEl>
                                              <p:spTgt spid="22"/>
                                            </p:tgtEl>
                                            <p:attrNameLst>
                                              <p:attrName>ppt_w</p:attrName>
                                            </p:attrNameLst>
                                          </p:cBhvr>
                                          <p:tavLst>
                                            <p:tav tm="0">
                                              <p:val>
                                                <p:fltVal val="0"/>
                                              </p:val>
                                            </p:tav>
                                            <p:tav tm="100000">
                                              <p:val>
                                                <p:strVal val="#ppt_w"/>
                                              </p:val>
                                            </p:tav>
                                          </p:tavLst>
                                        </p:anim>
                                        <p:anim calcmode="lin" valueType="num">
                                          <p:cBhvr>
                                            <p:cTn id="43" dur="250" fill="hold"/>
                                            <p:tgtEl>
                                              <p:spTgt spid="22"/>
                                            </p:tgtEl>
                                            <p:attrNameLst>
                                              <p:attrName>ppt_h</p:attrName>
                                            </p:attrNameLst>
                                          </p:cBhvr>
                                          <p:tavLst>
                                            <p:tav tm="0">
                                              <p:val>
                                                <p:fltVal val="0"/>
                                              </p:val>
                                            </p:tav>
                                            <p:tav tm="100000">
                                              <p:val>
                                                <p:strVal val="#ppt_h"/>
                                              </p:val>
                                            </p:tav>
                                          </p:tavLst>
                                        </p:anim>
                                      </p:childTnLst>
                                    </p:cTn>
                                  </p:par>
                                </p:childTnLst>
                              </p:cTn>
                            </p:par>
                            <p:par>
                              <p:cTn id="44" fill="hold">
                                <p:stCondLst>
                                  <p:cond delay="4200"/>
                                </p:stCondLst>
                                <p:childTnLst>
                                  <p:par>
                                    <p:cTn id="45" presetID="12" presetClass="entr" presetSubtype="2" fill="hold" nodeType="afterEffect">
                                      <p:stCondLst>
                                        <p:cond delay="10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p:tgtEl>
                                              <p:spTgt spid="43"/>
                                            </p:tgtEl>
                                            <p:attrNameLst>
                                              <p:attrName>ppt_x</p:attrName>
                                            </p:attrNameLst>
                                          </p:cBhvr>
                                          <p:tavLst>
                                            <p:tav tm="0">
                                              <p:val>
                                                <p:strVal val="#ppt_x+#ppt_w*1.125000"/>
                                              </p:val>
                                            </p:tav>
                                            <p:tav tm="100000">
                                              <p:val>
                                                <p:strVal val="#ppt_x"/>
                                              </p:val>
                                            </p:tav>
                                          </p:tavLst>
                                        </p:anim>
                                        <p:animEffect transition="in" filter="wipe(left)">
                                          <p:cBhvr>
                                            <p:cTn id="48" dur="500"/>
                                            <p:tgtEl>
                                              <p:spTgt spid="43"/>
                                            </p:tgtEl>
                                          </p:cBhvr>
                                        </p:animEffect>
                                      </p:childTnLst>
                                    </p:cTn>
                                  </p:par>
                                </p:childTnLst>
                              </p:cTn>
                            </p:par>
                            <p:par>
                              <p:cTn id="49" fill="hold">
                                <p:stCondLst>
                                  <p:cond delay="4800"/>
                                </p:stCondLst>
                                <p:childTnLst>
                                  <p:par>
                                    <p:cTn id="50" presetID="2" presetClass="entr" presetSubtype="8" accel="50000"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400" fill="hold"/>
                                            <p:tgtEl>
                                              <p:spTgt spid="39"/>
                                            </p:tgtEl>
                                            <p:attrNameLst>
                                              <p:attrName>ppt_x</p:attrName>
                                            </p:attrNameLst>
                                          </p:cBhvr>
                                          <p:tavLst>
                                            <p:tav tm="0">
                                              <p:val>
                                                <p:strVal val="0-#ppt_w/2"/>
                                              </p:val>
                                            </p:tav>
                                            <p:tav tm="100000">
                                              <p:val>
                                                <p:strVal val="#ppt_x"/>
                                              </p:val>
                                            </p:tav>
                                          </p:tavLst>
                                        </p:anim>
                                        <p:anim calcmode="lin" valueType="num">
                                          <p:cBhvr additive="base">
                                            <p:cTn id="53" dur="400" fill="hold"/>
                                            <p:tgtEl>
                                              <p:spTgt spid="39"/>
                                            </p:tgtEl>
                                            <p:attrNameLst>
                                              <p:attrName>ppt_y</p:attrName>
                                            </p:attrNameLst>
                                          </p:cBhvr>
                                          <p:tavLst>
                                            <p:tav tm="0">
                                              <p:val>
                                                <p:strVal val="#ppt_y"/>
                                              </p:val>
                                            </p:tav>
                                            <p:tav tm="100000">
                                              <p:val>
                                                <p:strVal val="#ppt_y"/>
                                              </p:val>
                                            </p:tav>
                                          </p:tavLst>
                                        </p:anim>
                                      </p:childTnLst>
                                    </p:cTn>
                                  </p:par>
                                </p:childTnLst>
                              </p:cTn>
                            </p:par>
                            <p:par>
                              <p:cTn id="54" fill="hold">
                                <p:stCondLst>
                                  <p:cond delay="5300"/>
                                </p:stCondLst>
                                <p:childTnLst>
                                  <p:par>
                                    <p:cTn id="55" presetID="2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250" fill="hold"/>
                                            <p:tgtEl>
                                              <p:spTgt spid="27"/>
                                            </p:tgtEl>
                                            <p:attrNameLst>
                                              <p:attrName>ppt_w</p:attrName>
                                            </p:attrNameLst>
                                          </p:cBhvr>
                                          <p:tavLst>
                                            <p:tav tm="0">
                                              <p:val>
                                                <p:fltVal val="0"/>
                                              </p:val>
                                            </p:tav>
                                            <p:tav tm="100000">
                                              <p:val>
                                                <p:strVal val="#ppt_w"/>
                                              </p:val>
                                            </p:tav>
                                          </p:tavLst>
                                        </p:anim>
                                        <p:anim calcmode="lin" valueType="num">
                                          <p:cBhvr>
                                            <p:cTn id="58" dur="250" fill="hold"/>
                                            <p:tgtEl>
                                              <p:spTgt spid="27"/>
                                            </p:tgtEl>
                                            <p:attrNameLst>
                                              <p:attrName>ppt_h</p:attrName>
                                            </p:attrNameLst>
                                          </p:cBhvr>
                                          <p:tavLst>
                                            <p:tav tm="0">
                                              <p:val>
                                                <p:fltVal val="0"/>
                                              </p:val>
                                            </p:tav>
                                            <p:tav tm="100000">
                                              <p:val>
                                                <p:strVal val="#ppt_h"/>
                                              </p:val>
                                            </p:tav>
                                          </p:tavLst>
                                        </p:anim>
                                      </p:childTnLst>
                                    </p:cTn>
                                  </p:par>
                                </p:childTnLst>
                              </p:cTn>
                            </p:par>
                            <p:par>
                              <p:cTn id="59" fill="hold">
                                <p:stCondLst>
                                  <p:cond delay="5800"/>
                                </p:stCondLst>
                                <p:childTnLst>
                                  <p:par>
                                    <p:cTn id="60" presetID="12" presetClass="entr" presetSubtype="2" fill="hold" nodeType="afterEffect">
                                      <p:stCondLst>
                                        <p:cond delay="10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500"/>
                                            <p:tgtEl>
                                              <p:spTgt spid="44"/>
                                            </p:tgtEl>
                                            <p:attrNameLst>
                                              <p:attrName>ppt_x</p:attrName>
                                            </p:attrNameLst>
                                          </p:cBhvr>
                                          <p:tavLst>
                                            <p:tav tm="0">
                                              <p:val>
                                                <p:strVal val="#ppt_x+#ppt_w*1.125000"/>
                                              </p:val>
                                            </p:tav>
                                            <p:tav tm="100000">
                                              <p:val>
                                                <p:strVal val="#ppt_x"/>
                                              </p:val>
                                            </p:tav>
                                          </p:tavLst>
                                        </p:anim>
                                        <p:animEffect transition="in" filter="wipe(left)">
                                          <p:cBhvr>
                                            <p:cTn id="6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22" grpId="0" animBg="1"/>
          <p:bldP spid="27" grpId="0" animBg="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43"/>
          <p:cNvCxnSpPr/>
          <p:nvPr/>
        </p:nvCxnSpPr>
        <p:spPr>
          <a:xfrm>
            <a:off x="1104046" y="3640592"/>
            <a:ext cx="9983913" cy="0"/>
          </a:xfrm>
          <a:prstGeom prst="line">
            <a:avLst/>
          </a:prstGeom>
          <a:ln w="19050">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97" name="Rounded Rectangle 37"/>
          <p:cNvSpPr>
            <a:spLocks noChangeAspect="1"/>
          </p:cNvSpPr>
          <p:nvPr/>
        </p:nvSpPr>
        <p:spPr>
          <a:xfrm>
            <a:off x="1459945" y="3259943"/>
            <a:ext cx="841402" cy="8415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b="1" dirty="0">
                <a:solidFill>
                  <a:schemeClr val="accent1"/>
                </a:solidFill>
              </a:rPr>
              <a:t>01</a:t>
            </a:r>
          </a:p>
        </p:txBody>
      </p:sp>
      <p:sp>
        <p:nvSpPr>
          <p:cNvPr id="100" name="Rounded Rectangle 39"/>
          <p:cNvSpPr>
            <a:spLocks noChangeAspect="1"/>
          </p:cNvSpPr>
          <p:nvPr/>
        </p:nvSpPr>
        <p:spPr>
          <a:xfrm>
            <a:off x="3146089" y="3259943"/>
            <a:ext cx="841402" cy="841507"/>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b="1" dirty="0">
                <a:solidFill>
                  <a:schemeClr val="bg1"/>
                </a:solidFill>
              </a:rPr>
              <a:t>02</a:t>
            </a:r>
            <a:endParaRPr lang="en-US" sz="3555" dirty="0">
              <a:solidFill>
                <a:schemeClr val="bg1"/>
              </a:solidFill>
            </a:endParaRPr>
          </a:p>
        </p:txBody>
      </p:sp>
      <p:sp>
        <p:nvSpPr>
          <p:cNvPr id="106" name="Rounded Rectangle 40"/>
          <p:cNvSpPr>
            <a:spLocks noChangeAspect="1"/>
          </p:cNvSpPr>
          <p:nvPr/>
        </p:nvSpPr>
        <p:spPr>
          <a:xfrm>
            <a:off x="4832232" y="3259943"/>
            <a:ext cx="841402" cy="8415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b="1" dirty="0">
                <a:solidFill>
                  <a:schemeClr val="accent1"/>
                </a:solidFill>
              </a:rPr>
              <a:t>03</a:t>
            </a:r>
            <a:endParaRPr lang="en-US" sz="3555" dirty="0">
              <a:solidFill>
                <a:schemeClr val="accent1"/>
              </a:solidFill>
            </a:endParaRPr>
          </a:p>
        </p:txBody>
      </p:sp>
      <p:sp>
        <p:nvSpPr>
          <p:cNvPr id="124" name="Rounded Rectangle 41"/>
          <p:cNvSpPr>
            <a:spLocks noChangeAspect="1"/>
          </p:cNvSpPr>
          <p:nvPr/>
        </p:nvSpPr>
        <p:spPr>
          <a:xfrm>
            <a:off x="6518375" y="3259943"/>
            <a:ext cx="841402" cy="841507"/>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b="1" dirty="0">
                <a:solidFill>
                  <a:schemeClr val="bg1"/>
                </a:solidFill>
              </a:rPr>
              <a:t>04</a:t>
            </a:r>
            <a:endParaRPr lang="en-US" sz="3555" dirty="0">
              <a:solidFill>
                <a:schemeClr val="bg1"/>
              </a:solidFill>
            </a:endParaRPr>
          </a:p>
        </p:txBody>
      </p:sp>
      <p:sp>
        <p:nvSpPr>
          <p:cNvPr id="131" name="Rounded Rectangle 53"/>
          <p:cNvSpPr>
            <a:spLocks noChangeAspect="1"/>
          </p:cNvSpPr>
          <p:nvPr/>
        </p:nvSpPr>
        <p:spPr>
          <a:xfrm>
            <a:off x="8204518" y="3259943"/>
            <a:ext cx="841402" cy="84150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b="1" dirty="0">
                <a:solidFill>
                  <a:schemeClr val="accent1"/>
                </a:solidFill>
              </a:rPr>
              <a:t>05</a:t>
            </a:r>
            <a:endParaRPr lang="en-US" sz="3555" dirty="0">
              <a:solidFill>
                <a:schemeClr val="accent1"/>
              </a:solidFill>
            </a:endParaRPr>
          </a:p>
        </p:txBody>
      </p:sp>
      <p:sp>
        <p:nvSpPr>
          <p:cNvPr id="135" name="Rounded Rectangle 74"/>
          <p:cNvSpPr>
            <a:spLocks noChangeAspect="1"/>
          </p:cNvSpPr>
          <p:nvPr/>
        </p:nvSpPr>
        <p:spPr>
          <a:xfrm>
            <a:off x="9890659" y="3259943"/>
            <a:ext cx="841402" cy="841507"/>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b="1" dirty="0">
                <a:solidFill>
                  <a:schemeClr val="bg1"/>
                </a:solidFill>
              </a:rPr>
              <a:t>06</a:t>
            </a:r>
            <a:endParaRPr lang="en-US" sz="3555" dirty="0">
              <a:solidFill>
                <a:schemeClr val="bg1"/>
              </a:solidFill>
            </a:endParaRPr>
          </a:p>
        </p:txBody>
      </p:sp>
      <p:sp>
        <p:nvSpPr>
          <p:cNvPr id="41" name="矩形 40"/>
          <p:cNvSpPr/>
          <p:nvPr/>
        </p:nvSpPr>
        <p:spPr>
          <a:xfrm>
            <a:off x="2506093" y="1537857"/>
            <a:ext cx="1210412"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2506090" y="1918566"/>
            <a:ext cx="2143254" cy="812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44" name="矩形 43"/>
          <p:cNvSpPr/>
          <p:nvPr/>
        </p:nvSpPr>
        <p:spPr>
          <a:xfrm>
            <a:off x="5881614" y="1537857"/>
            <a:ext cx="1210412"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5881611" y="1918566"/>
            <a:ext cx="2143254" cy="812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46" name="矩形 45"/>
          <p:cNvSpPr/>
          <p:nvPr/>
        </p:nvSpPr>
        <p:spPr>
          <a:xfrm>
            <a:off x="9250665" y="1537857"/>
            <a:ext cx="1210412"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矩形 47"/>
          <p:cNvSpPr>
            <a:spLocks noChangeArrowheads="1"/>
          </p:cNvSpPr>
          <p:nvPr/>
        </p:nvSpPr>
        <p:spPr bwMode="auto">
          <a:xfrm>
            <a:off x="9250662" y="1918566"/>
            <a:ext cx="2143254" cy="812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48" name="矩形 47"/>
          <p:cNvSpPr/>
          <p:nvPr/>
        </p:nvSpPr>
        <p:spPr>
          <a:xfrm>
            <a:off x="1723434" y="4610315"/>
            <a:ext cx="1210412" cy="400101"/>
          </a:xfrm>
          <a:prstGeom prst="rect">
            <a:avLst/>
          </a:prstGeom>
        </p:spPr>
        <p:txBody>
          <a:bodyPr wrap="none" lIns="91431" tIns="45716" rIns="91431" bIns="45716">
            <a:spAutoFit/>
          </a:bodyPr>
          <a:lstStyle/>
          <a:p>
            <a:pPr algn="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矩形 47"/>
          <p:cNvSpPr>
            <a:spLocks noChangeArrowheads="1"/>
          </p:cNvSpPr>
          <p:nvPr/>
        </p:nvSpPr>
        <p:spPr bwMode="auto">
          <a:xfrm>
            <a:off x="798097" y="4991024"/>
            <a:ext cx="2135751" cy="812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r">
              <a:lnSpc>
                <a:spcPct val="120000"/>
              </a:lnSpc>
              <a:spcBef>
                <a:spcPct val="0"/>
              </a:spcBef>
              <a:buNone/>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50" name="矩形 49"/>
          <p:cNvSpPr/>
          <p:nvPr/>
        </p:nvSpPr>
        <p:spPr>
          <a:xfrm>
            <a:off x="5098949" y="4610315"/>
            <a:ext cx="1210412" cy="400101"/>
          </a:xfrm>
          <a:prstGeom prst="rect">
            <a:avLst/>
          </a:prstGeom>
        </p:spPr>
        <p:txBody>
          <a:bodyPr wrap="none" lIns="91431" tIns="45716" rIns="91431" bIns="45716">
            <a:spAutoFit/>
          </a:bodyPr>
          <a:lstStyle/>
          <a:p>
            <a:pPr algn="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矩形 47"/>
          <p:cNvSpPr>
            <a:spLocks noChangeArrowheads="1"/>
          </p:cNvSpPr>
          <p:nvPr/>
        </p:nvSpPr>
        <p:spPr bwMode="auto">
          <a:xfrm>
            <a:off x="4173611" y="4991024"/>
            <a:ext cx="2135751" cy="812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r">
              <a:lnSpc>
                <a:spcPct val="120000"/>
              </a:lnSpc>
              <a:spcBef>
                <a:spcPct val="0"/>
              </a:spcBef>
              <a:buNone/>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52" name="矩形 51"/>
          <p:cNvSpPr/>
          <p:nvPr/>
        </p:nvSpPr>
        <p:spPr>
          <a:xfrm>
            <a:off x="8471231" y="4610315"/>
            <a:ext cx="1210412" cy="400101"/>
          </a:xfrm>
          <a:prstGeom prst="rect">
            <a:avLst/>
          </a:prstGeom>
        </p:spPr>
        <p:txBody>
          <a:bodyPr wrap="none" lIns="91431" tIns="45716" rIns="91431" bIns="45716">
            <a:spAutoFit/>
          </a:bodyPr>
          <a:lstStyle/>
          <a:p>
            <a:pPr algn="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矩形 47"/>
          <p:cNvSpPr>
            <a:spLocks noChangeArrowheads="1"/>
          </p:cNvSpPr>
          <p:nvPr/>
        </p:nvSpPr>
        <p:spPr bwMode="auto">
          <a:xfrm>
            <a:off x="7545894" y="4991024"/>
            <a:ext cx="2135751" cy="812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r">
              <a:lnSpc>
                <a:spcPct val="120000"/>
              </a:lnSpc>
              <a:spcBef>
                <a:spcPct val="0"/>
              </a:spcBef>
              <a:buNone/>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grpSp>
        <p:nvGrpSpPr>
          <p:cNvPr id="9" name="组合 8"/>
          <p:cNvGrpSpPr/>
          <p:nvPr/>
        </p:nvGrpSpPr>
        <p:grpSpPr>
          <a:xfrm>
            <a:off x="4649342" y="1551434"/>
            <a:ext cx="1207182" cy="1664759"/>
            <a:chOff x="4649153" y="1551432"/>
            <a:chExt cx="1207339" cy="1664759"/>
          </a:xfrm>
        </p:grpSpPr>
        <p:grpSp>
          <p:nvGrpSpPr>
            <p:cNvPr id="3" name="组合 2"/>
            <p:cNvGrpSpPr/>
            <p:nvPr/>
          </p:nvGrpSpPr>
          <p:grpSpPr>
            <a:xfrm>
              <a:off x="4649153" y="1551432"/>
              <a:ext cx="1207339" cy="1664759"/>
              <a:chOff x="4649153" y="1551432"/>
              <a:chExt cx="1207339" cy="1664759"/>
            </a:xfrm>
          </p:grpSpPr>
          <p:cxnSp>
            <p:nvCxnSpPr>
              <p:cNvPr id="104" name="Straight Connector 57"/>
              <p:cNvCxnSpPr/>
              <p:nvPr/>
            </p:nvCxnSpPr>
            <p:spPr>
              <a:xfrm>
                <a:off x="5252823" y="2787243"/>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05" name="Rounded Rectangle 35"/>
              <p:cNvSpPr/>
              <p:nvPr/>
            </p:nvSpPr>
            <p:spPr>
              <a:xfrm>
                <a:off x="4649153" y="1551432"/>
                <a:ext cx="1207339" cy="1207339"/>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43840" bIns="210677" numCol="1" spcCol="1270" anchor="ctr" anchorCtr="0">
                <a:noAutofit/>
              </a:bodyPr>
              <a:lstStyle/>
              <a:p>
                <a:pPr algn="ctr" defTabSz="1184910">
                  <a:lnSpc>
                    <a:spcPct val="90000"/>
                  </a:lnSpc>
                  <a:spcBef>
                    <a:spcPct val="0"/>
                  </a:spcBef>
                  <a:spcAft>
                    <a:spcPct val="35000"/>
                  </a:spcAft>
                </a:pPr>
                <a:endParaRPr lang="en-US" sz="4265" dirty="0">
                  <a:latin typeface="FontAwesome" pitchFamily="2" charset="0"/>
                </a:endParaRPr>
              </a:p>
            </p:txBody>
          </p:sp>
        </p:grpSp>
        <p:grpSp>
          <p:nvGrpSpPr>
            <p:cNvPr id="55" name="组合 54"/>
            <p:cNvGrpSpPr>
              <a:grpSpLocks noChangeAspect="1"/>
            </p:cNvGrpSpPr>
            <p:nvPr/>
          </p:nvGrpSpPr>
          <p:grpSpPr>
            <a:xfrm>
              <a:off x="5047010" y="1833189"/>
              <a:ext cx="404678" cy="648000"/>
              <a:chOff x="8912226" y="6748292"/>
              <a:chExt cx="250825" cy="401638"/>
            </a:xfrm>
            <a:solidFill>
              <a:srgbClr val="9DA8B1"/>
            </a:solidFill>
          </p:grpSpPr>
          <p:sp>
            <p:nvSpPr>
              <p:cNvPr id="56" name="Freeform 550"/>
              <p:cNvSpPr/>
              <p:nvPr/>
            </p:nvSpPr>
            <p:spPr bwMode="auto">
              <a:xfrm>
                <a:off x="8912226"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551"/>
              <p:cNvSpPr/>
              <p:nvPr/>
            </p:nvSpPr>
            <p:spPr bwMode="auto">
              <a:xfrm>
                <a:off x="8977313"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13" name="组合 12"/>
          <p:cNvGrpSpPr/>
          <p:nvPr/>
        </p:nvGrpSpPr>
        <p:grpSpPr>
          <a:xfrm>
            <a:off x="6335486" y="4147215"/>
            <a:ext cx="1207182" cy="1711733"/>
            <a:chOff x="6335516" y="4147213"/>
            <a:chExt cx="1207339" cy="1711733"/>
          </a:xfrm>
        </p:grpSpPr>
        <p:grpSp>
          <p:nvGrpSpPr>
            <p:cNvPr id="6" name="组合 5"/>
            <p:cNvGrpSpPr/>
            <p:nvPr/>
          </p:nvGrpSpPr>
          <p:grpSpPr>
            <a:xfrm>
              <a:off x="6335516" y="4147213"/>
              <a:ext cx="1207339" cy="1711733"/>
              <a:chOff x="6335516" y="4147213"/>
              <a:chExt cx="1207339" cy="1711733"/>
            </a:xfrm>
          </p:grpSpPr>
          <p:cxnSp>
            <p:nvCxnSpPr>
              <p:cNvPr id="122" name="Straight Connector 61"/>
              <p:cNvCxnSpPr/>
              <p:nvPr/>
            </p:nvCxnSpPr>
            <p:spPr>
              <a:xfrm flipV="1">
                <a:off x="6939185" y="4147213"/>
                <a:ext cx="0" cy="46868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23" name="Rounded Rectangle 34"/>
              <p:cNvSpPr/>
              <p:nvPr/>
            </p:nvSpPr>
            <p:spPr>
              <a:xfrm>
                <a:off x="6335516" y="4651607"/>
                <a:ext cx="1207339" cy="1207339"/>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10677" rIns="210677" bIns="121920" numCol="1" spcCol="1270" anchor="ctr" anchorCtr="0">
                <a:noAutofit/>
              </a:bodyPr>
              <a:lstStyle/>
              <a:p>
                <a:pPr algn="ctr" defTabSz="1184910">
                  <a:lnSpc>
                    <a:spcPct val="90000"/>
                  </a:lnSpc>
                  <a:spcBef>
                    <a:spcPct val="0"/>
                  </a:spcBef>
                  <a:spcAft>
                    <a:spcPct val="35000"/>
                  </a:spcAft>
                </a:pPr>
                <a:endParaRPr lang="en-US" sz="4265" dirty="0"/>
              </a:p>
            </p:txBody>
          </p:sp>
        </p:grpSp>
        <p:grpSp>
          <p:nvGrpSpPr>
            <p:cNvPr id="58" name="Group 9"/>
            <p:cNvGrpSpPr>
              <a:grpSpLocks noChangeAspect="1"/>
            </p:cNvGrpSpPr>
            <p:nvPr/>
          </p:nvGrpSpPr>
          <p:grpSpPr>
            <a:xfrm>
              <a:off x="6543185" y="4951791"/>
              <a:ext cx="792000" cy="587287"/>
              <a:chOff x="4572000" y="3414713"/>
              <a:chExt cx="374651" cy="277813"/>
            </a:xfrm>
            <a:solidFill>
              <a:schemeClr val="bg1"/>
            </a:solidFill>
          </p:grpSpPr>
          <p:sp>
            <p:nvSpPr>
              <p:cNvPr id="61"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62"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en-US" sz="3200"/>
              </a:p>
            </p:txBody>
          </p:sp>
        </p:grpSp>
      </p:grpSp>
      <p:grpSp>
        <p:nvGrpSpPr>
          <p:cNvPr id="14" name="组合 13"/>
          <p:cNvGrpSpPr/>
          <p:nvPr/>
        </p:nvGrpSpPr>
        <p:grpSpPr>
          <a:xfrm>
            <a:off x="2963200" y="4147215"/>
            <a:ext cx="1207182" cy="1684495"/>
            <a:chOff x="2962791" y="4158915"/>
            <a:chExt cx="1207339" cy="1684495"/>
          </a:xfrm>
        </p:grpSpPr>
        <p:grpSp>
          <p:nvGrpSpPr>
            <p:cNvPr id="5" name="组合 4"/>
            <p:cNvGrpSpPr/>
            <p:nvPr/>
          </p:nvGrpSpPr>
          <p:grpSpPr>
            <a:xfrm>
              <a:off x="2962791" y="4158915"/>
              <a:ext cx="1207339" cy="1684495"/>
              <a:chOff x="2962791" y="4158915"/>
              <a:chExt cx="1207339" cy="1684495"/>
            </a:xfrm>
          </p:grpSpPr>
          <p:cxnSp>
            <p:nvCxnSpPr>
              <p:cNvPr id="98" name="Straight Connector 50"/>
              <p:cNvCxnSpPr/>
              <p:nvPr/>
            </p:nvCxnSpPr>
            <p:spPr>
              <a:xfrm flipV="1">
                <a:off x="3566460" y="4158915"/>
                <a:ext cx="0" cy="434813"/>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99" name="Rounded Rectangle 36"/>
              <p:cNvSpPr/>
              <p:nvPr/>
            </p:nvSpPr>
            <p:spPr>
              <a:xfrm>
                <a:off x="2962791" y="4636071"/>
                <a:ext cx="1207339" cy="1207339"/>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90000"/>
                  </a:lnSpc>
                  <a:spcBef>
                    <a:spcPct val="0"/>
                  </a:spcBef>
                  <a:spcAft>
                    <a:spcPct val="35000"/>
                  </a:spcAft>
                </a:pPr>
                <a:endParaRPr lang="en-US" sz="4265" dirty="0">
                  <a:latin typeface="FontAwesome" pitchFamily="2" charset="0"/>
                </a:endParaRPr>
              </a:p>
            </p:txBody>
          </p:sp>
        </p:grpSp>
        <p:grpSp>
          <p:nvGrpSpPr>
            <p:cNvPr id="63" name="Group 12"/>
            <p:cNvGrpSpPr>
              <a:grpSpLocks noChangeAspect="1"/>
            </p:cNvGrpSpPr>
            <p:nvPr/>
          </p:nvGrpSpPr>
          <p:grpSpPr>
            <a:xfrm>
              <a:off x="3227975" y="4903464"/>
              <a:ext cx="697327" cy="684000"/>
              <a:chOff x="2905125" y="4002088"/>
              <a:chExt cx="249238" cy="244475"/>
            </a:xfrm>
            <a:solidFill>
              <a:schemeClr val="bg1"/>
            </a:solidFill>
          </p:grpSpPr>
          <p:sp>
            <p:nvSpPr>
              <p:cNvPr id="64"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65"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en-US" sz="3200"/>
              </a:p>
            </p:txBody>
          </p:sp>
        </p:grpSp>
      </p:grpSp>
      <p:grpSp>
        <p:nvGrpSpPr>
          <p:cNvPr id="8" name="组合 7"/>
          <p:cNvGrpSpPr/>
          <p:nvPr/>
        </p:nvGrpSpPr>
        <p:grpSpPr>
          <a:xfrm>
            <a:off x="1277056" y="1549863"/>
            <a:ext cx="1207182" cy="1666328"/>
            <a:chOff x="1276428" y="1549863"/>
            <a:chExt cx="1207339" cy="1666328"/>
          </a:xfrm>
        </p:grpSpPr>
        <p:grpSp>
          <p:nvGrpSpPr>
            <p:cNvPr id="2" name="组合 1"/>
            <p:cNvGrpSpPr/>
            <p:nvPr/>
          </p:nvGrpSpPr>
          <p:grpSpPr>
            <a:xfrm>
              <a:off x="1276428" y="1549863"/>
              <a:ext cx="1207339" cy="1666328"/>
              <a:chOff x="1276428" y="1549863"/>
              <a:chExt cx="1207339" cy="1666328"/>
            </a:xfrm>
          </p:grpSpPr>
          <p:cxnSp>
            <p:nvCxnSpPr>
              <p:cNvPr id="94" name="Straight Connector 38"/>
              <p:cNvCxnSpPr/>
              <p:nvPr/>
            </p:nvCxnSpPr>
            <p:spPr>
              <a:xfrm>
                <a:off x="1880097" y="2787243"/>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96" name="Rounded Rectangle 32"/>
              <p:cNvSpPr/>
              <p:nvPr/>
            </p:nvSpPr>
            <p:spPr>
              <a:xfrm>
                <a:off x="1276428" y="1549863"/>
                <a:ext cx="1207339" cy="1207339"/>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endParaRPr lang="en-US" sz="4800" dirty="0">
                  <a:latin typeface="FontAwesome" pitchFamily="2" charset="0"/>
                </a:endParaRPr>
              </a:p>
            </p:txBody>
          </p:sp>
        </p:grpSp>
        <p:grpSp>
          <p:nvGrpSpPr>
            <p:cNvPr id="66" name="Group 15"/>
            <p:cNvGrpSpPr>
              <a:grpSpLocks noChangeAspect="1"/>
            </p:cNvGrpSpPr>
            <p:nvPr/>
          </p:nvGrpSpPr>
          <p:grpSpPr>
            <a:xfrm>
              <a:off x="1494695" y="1824528"/>
              <a:ext cx="792000" cy="584918"/>
              <a:chOff x="3052763" y="2647950"/>
              <a:chExt cx="346075" cy="255588"/>
            </a:xfrm>
            <a:solidFill>
              <a:schemeClr val="bg1"/>
            </a:solidFill>
          </p:grpSpPr>
          <p:sp>
            <p:nvSpPr>
              <p:cNvPr id="67"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68"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69"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endParaRPr lang="en-US" sz="3200"/>
              </a:p>
            </p:txBody>
          </p:sp>
        </p:grpSp>
      </p:grpSp>
      <p:grpSp>
        <p:nvGrpSpPr>
          <p:cNvPr id="10" name="组合 9"/>
          <p:cNvGrpSpPr/>
          <p:nvPr/>
        </p:nvGrpSpPr>
        <p:grpSpPr>
          <a:xfrm>
            <a:off x="8021629" y="1551434"/>
            <a:ext cx="1207182" cy="1664759"/>
            <a:chOff x="8021879" y="1551432"/>
            <a:chExt cx="1207339" cy="1664759"/>
          </a:xfrm>
        </p:grpSpPr>
        <p:grpSp>
          <p:nvGrpSpPr>
            <p:cNvPr id="4" name="组合 3"/>
            <p:cNvGrpSpPr/>
            <p:nvPr/>
          </p:nvGrpSpPr>
          <p:grpSpPr>
            <a:xfrm>
              <a:off x="8021879" y="1551432"/>
              <a:ext cx="1207339" cy="1664759"/>
              <a:chOff x="8021879" y="1551432"/>
              <a:chExt cx="1207339" cy="1664759"/>
            </a:xfrm>
          </p:grpSpPr>
          <p:cxnSp>
            <p:nvCxnSpPr>
              <p:cNvPr id="129" name="Straight Connector 51"/>
              <p:cNvCxnSpPr/>
              <p:nvPr/>
            </p:nvCxnSpPr>
            <p:spPr>
              <a:xfrm>
                <a:off x="8625548" y="2787243"/>
                <a:ext cx="0" cy="42894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30" name="Rounded Rectangle 52"/>
              <p:cNvSpPr/>
              <p:nvPr/>
            </p:nvSpPr>
            <p:spPr>
              <a:xfrm>
                <a:off x="8021879" y="1551432"/>
                <a:ext cx="1207339" cy="1207339"/>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43840" bIns="365760" numCol="1" spcCol="1270" anchor="ctr" anchorCtr="0">
                <a:noAutofit/>
              </a:bodyPr>
              <a:lstStyle/>
              <a:p>
                <a:pPr algn="ctr" defTabSz="1184910">
                  <a:lnSpc>
                    <a:spcPct val="90000"/>
                  </a:lnSpc>
                  <a:spcBef>
                    <a:spcPct val="0"/>
                  </a:spcBef>
                  <a:spcAft>
                    <a:spcPct val="35000"/>
                  </a:spcAft>
                </a:pPr>
                <a:endParaRPr lang="en-US" sz="5335" dirty="0">
                  <a:latin typeface="FontAwesome" pitchFamily="2" charset="0"/>
                </a:endParaRPr>
              </a:p>
            </p:txBody>
          </p:sp>
        </p:grpSp>
        <p:grpSp>
          <p:nvGrpSpPr>
            <p:cNvPr id="70" name="组合 69"/>
            <p:cNvGrpSpPr/>
            <p:nvPr/>
          </p:nvGrpSpPr>
          <p:grpSpPr>
            <a:xfrm>
              <a:off x="8265548" y="1903661"/>
              <a:ext cx="720000" cy="486000"/>
              <a:chOff x="5356779" y="2874996"/>
              <a:chExt cx="240638" cy="182454"/>
            </a:xfrm>
          </p:grpSpPr>
          <p:sp>
            <p:nvSpPr>
              <p:cNvPr id="72" name="Freeform 12"/>
              <p:cNvSpPr/>
              <p:nvPr/>
            </p:nvSpPr>
            <p:spPr bwMode="auto">
              <a:xfrm>
                <a:off x="5364675" y="2874996"/>
                <a:ext cx="232742" cy="113878"/>
              </a:xfrm>
              <a:custGeom>
                <a:avLst/>
                <a:gdLst>
                  <a:gd name="T0" fmla="*/ 103 w 237"/>
                  <a:gd name="T1" fmla="*/ 99 h 116"/>
                  <a:gd name="T2" fmla="*/ 134 w 237"/>
                  <a:gd name="T3" fmla="*/ 95 h 116"/>
                  <a:gd name="T4" fmla="*/ 226 w 237"/>
                  <a:gd name="T5" fmla="*/ 12 h 116"/>
                  <a:gd name="T6" fmla="*/ 219 w 237"/>
                  <a:gd name="T7" fmla="*/ 0 h 116"/>
                  <a:gd name="T8" fmla="*/ 13 w 237"/>
                  <a:gd name="T9" fmla="*/ 0 h 116"/>
                  <a:gd name="T10" fmla="*/ 6 w 237"/>
                  <a:gd name="T11" fmla="*/ 10 h 116"/>
                  <a:gd name="T12" fmla="*/ 103 w 237"/>
                  <a:gd name="T13" fmla="*/ 99 h 116"/>
                </a:gdLst>
                <a:ahLst/>
                <a:cxnLst>
                  <a:cxn ang="0">
                    <a:pos x="T0" y="T1"/>
                  </a:cxn>
                  <a:cxn ang="0">
                    <a:pos x="T2" y="T3"/>
                  </a:cxn>
                  <a:cxn ang="0">
                    <a:pos x="T4" y="T5"/>
                  </a:cxn>
                  <a:cxn ang="0">
                    <a:pos x="T6" y="T7"/>
                  </a:cxn>
                  <a:cxn ang="0">
                    <a:pos x="T8" y="T9"/>
                  </a:cxn>
                  <a:cxn ang="0">
                    <a:pos x="T10" y="T11"/>
                  </a:cxn>
                  <a:cxn ang="0">
                    <a:pos x="T12" y="T13"/>
                  </a:cxn>
                </a:cxnLst>
                <a:rect l="0" t="0" r="r" b="b"/>
                <a:pathLst>
                  <a:path w="237" h="116">
                    <a:moveTo>
                      <a:pt x="103" y="99"/>
                    </a:moveTo>
                    <a:cubicBezTo>
                      <a:pt x="103" y="99"/>
                      <a:pt x="115" y="116"/>
                      <a:pt x="134" y="95"/>
                    </a:cubicBezTo>
                    <a:cubicBezTo>
                      <a:pt x="226" y="12"/>
                      <a:pt x="226" y="12"/>
                      <a:pt x="226" y="12"/>
                    </a:cubicBezTo>
                    <a:cubicBezTo>
                      <a:pt x="226" y="12"/>
                      <a:pt x="237" y="1"/>
                      <a:pt x="219" y="0"/>
                    </a:cubicBezTo>
                    <a:cubicBezTo>
                      <a:pt x="13" y="0"/>
                      <a:pt x="13" y="0"/>
                      <a:pt x="13" y="0"/>
                    </a:cubicBezTo>
                    <a:cubicBezTo>
                      <a:pt x="13" y="0"/>
                      <a:pt x="0" y="1"/>
                      <a:pt x="6" y="10"/>
                    </a:cubicBezTo>
                    <a:lnTo>
                      <a:pt x="103" y="99"/>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3"/>
              <p:cNvSpPr/>
              <p:nvPr/>
            </p:nvSpPr>
            <p:spPr bwMode="auto">
              <a:xfrm>
                <a:off x="5515126" y="2893699"/>
                <a:ext cx="81460" cy="149205"/>
              </a:xfrm>
              <a:custGeom>
                <a:avLst/>
                <a:gdLst>
                  <a:gd name="T0" fmla="*/ 82 w 83"/>
                  <a:gd name="T1" fmla="*/ 132 h 152"/>
                  <a:gd name="T2" fmla="*/ 82 w 83"/>
                  <a:gd name="T3" fmla="*/ 17 h 152"/>
                  <a:gd name="T4" fmla="*/ 70 w 83"/>
                  <a:gd name="T5" fmla="*/ 12 h 152"/>
                  <a:gd name="T6" fmla="*/ 6 w 83"/>
                  <a:gd name="T7" fmla="*/ 74 h 152"/>
                  <a:gd name="T8" fmla="*/ 10 w 83"/>
                  <a:gd name="T9" fmla="*/ 84 h 152"/>
                  <a:gd name="T10" fmla="*/ 67 w 83"/>
                  <a:gd name="T11" fmla="*/ 137 h 152"/>
                  <a:gd name="T12" fmla="*/ 82 w 83"/>
                  <a:gd name="T13" fmla="*/ 132 h 152"/>
                </a:gdLst>
                <a:ahLst/>
                <a:cxnLst>
                  <a:cxn ang="0">
                    <a:pos x="T0" y="T1"/>
                  </a:cxn>
                  <a:cxn ang="0">
                    <a:pos x="T2" y="T3"/>
                  </a:cxn>
                  <a:cxn ang="0">
                    <a:pos x="T4" y="T5"/>
                  </a:cxn>
                  <a:cxn ang="0">
                    <a:pos x="T6" y="T7"/>
                  </a:cxn>
                  <a:cxn ang="0">
                    <a:pos x="T8" y="T9"/>
                  </a:cxn>
                  <a:cxn ang="0">
                    <a:pos x="T10" y="T11"/>
                  </a:cxn>
                  <a:cxn ang="0">
                    <a:pos x="T12" y="T13"/>
                  </a:cxn>
                </a:cxnLst>
                <a:rect l="0" t="0" r="r" b="b"/>
                <a:pathLst>
                  <a:path w="83" h="152">
                    <a:moveTo>
                      <a:pt x="82" y="132"/>
                    </a:moveTo>
                    <a:cubicBezTo>
                      <a:pt x="82" y="17"/>
                      <a:pt x="82" y="17"/>
                      <a:pt x="82" y="17"/>
                    </a:cubicBezTo>
                    <a:cubicBezTo>
                      <a:pt x="80" y="0"/>
                      <a:pt x="70" y="12"/>
                      <a:pt x="70" y="12"/>
                    </a:cubicBezTo>
                    <a:cubicBezTo>
                      <a:pt x="6" y="74"/>
                      <a:pt x="6" y="74"/>
                      <a:pt x="6" y="74"/>
                    </a:cubicBezTo>
                    <a:cubicBezTo>
                      <a:pt x="0" y="80"/>
                      <a:pt x="10" y="84"/>
                      <a:pt x="10" y="84"/>
                    </a:cubicBezTo>
                    <a:cubicBezTo>
                      <a:pt x="67" y="137"/>
                      <a:pt x="67" y="137"/>
                      <a:pt x="67" y="137"/>
                    </a:cubicBezTo>
                    <a:cubicBezTo>
                      <a:pt x="83" y="152"/>
                      <a:pt x="82" y="132"/>
                      <a:pt x="82" y="132"/>
                    </a:cubicBezTo>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4"/>
              <p:cNvSpPr/>
              <p:nvPr/>
            </p:nvSpPr>
            <p:spPr bwMode="auto">
              <a:xfrm>
                <a:off x="5362597" y="2980977"/>
                <a:ext cx="229832" cy="76473"/>
              </a:xfrm>
              <a:custGeom>
                <a:avLst/>
                <a:gdLst>
                  <a:gd name="T0" fmla="*/ 224 w 234"/>
                  <a:gd name="T1" fmla="*/ 66 h 78"/>
                  <a:gd name="T2" fmla="*/ 144 w 234"/>
                  <a:gd name="T3" fmla="*/ 0 h 78"/>
                  <a:gd name="T4" fmla="*/ 117 w 234"/>
                  <a:gd name="T5" fmla="*/ 13 h 78"/>
                  <a:gd name="T6" fmla="*/ 90 w 234"/>
                  <a:gd name="T7" fmla="*/ 0 h 78"/>
                  <a:gd name="T8" fmla="*/ 10 w 234"/>
                  <a:gd name="T9" fmla="*/ 66 h 78"/>
                  <a:gd name="T10" fmla="*/ 13 w 234"/>
                  <a:gd name="T11" fmla="*/ 78 h 78"/>
                  <a:gd name="T12" fmla="*/ 117 w 234"/>
                  <a:gd name="T13" fmla="*/ 78 h 78"/>
                  <a:gd name="T14" fmla="*/ 118 w 234"/>
                  <a:gd name="T15" fmla="*/ 78 h 78"/>
                  <a:gd name="T16" fmla="*/ 221 w 234"/>
                  <a:gd name="T17" fmla="*/ 78 h 78"/>
                  <a:gd name="T18" fmla="*/ 224 w 234"/>
                  <a:gd name="T19"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78">
                    <a:moveTo>
                      <a:pt x="224" y="66"/>
                    </a:moveTo>
                    <a:cubicBezTo>
                      <a:pt x="144" y="0"/>
                      <a:pt x="144" y="0"/>
                      <a:pt x="144" y="0"/>
                    </a:cubicBezTo>
                    <a:cubicBezTo>
                      <a:pt x="144" y="0"/>
                      <a:pt x="132" y="12"/>
                      <a:pt x="117" y="13"/>
                    </a:cubicBezTo>
                    <a:cubicBezTo>
                      <a:pt x="102" y="12"/>
                      <a:pt x="90" y="0"/>
                      <a:pt x="90" y="0"/>
                    </a:cubicBezTo>
                    <a:cubicBezTo>
                      <a:pt x="10" y="66"/>
                      <a:pt x="10" y="66"/>
                      <a:pt x="10" y="66"/>
                    </a:cubicBezTo>
                    <a:cubicBezTo>
                      <a:pt x="0" y="73"/>
                      <a:pt x="13" y="78"/>
                      <a:pt x="13" y="78"/>
                    </a:cubicBezTo>
                    <a:cubicBezTo>
                      <a:pt x="117" y="78"/>
                      <a:pt x="117" y="78"/>
                      <a:pt x="117" y="78"/>
                    </a:cubicBezTo>
                    <a:cubicBezTo>
                      <a:pt x="118" y="78"/>
                      <a:pt x="118" y="78"/>
                      <a:pt x="118" y="78"/>
                    </a:cubicBezTo>
                    <a:cubicBezTo>
                      <a:pt x="221" y="78"/>
                      <a:pt x="221" y="78"/>
                      <a:pt x="221" y="78"/>
                    </a:cubicBezTo>
                    <a:cubicBezTo>
                      <a:pt x="221" y="78"/>
                      <a:pt x="234" y="73"/>
                      <a:pt x="224" y="66"/>
                    </a:cubicBezTo>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5"/>
              <p:cNvSpPr/>
              <p:nvPr/>
            </p:nvSpPr>
            <p:spPr bwMode="auto">
              <a:xfrm>
                <a:off x="5356779" y="2896608"/>
                <a:ext cx="88525" cy="143386"/>
              </a:xfrm>
              <a:custGeom>
                <a:avLst/>
                <a:gdLst>
                  <a:gd name="T0" fmla="*/ 1 w 90"/>
                  <a:gd name="T1" fmla="*/ 127 h 146"/>
                  <a:gd name="T2" fmla="*/ 1 w 90"/>
                  <a:gd name="T3" fmla="*/ 17 h 146"/>
                  <a:gd name="T4" fmla="*/ 14 w 90"/>
                  <a:gd name="T5" fmla="*/ 11 h 146"/>
                  <a:gd name="T6" fmla="*/ 84 w 90"/>
                  <a:gd name="T7" fmla="*/ 71 h 146"/>
                  <a:gd name="T8" fmla="*/ 79 w 90"/>
                  <a:gd name="T9" fmla="*/ 81 h 146"/>
                  <a:gd name="T10" fmla="*/ 17 w 90"/>
                  <a:gd name="T11" fmla="*/ 131 h 146"/>
                  <a:gd name="T12" fmla="*/ 1 w 90"/>
                  <a:gd name="T13" fmla="*/ 127 h 146"/>
                </a:gdLst>
                <a:ahLst/>
                <a:cxnLst>
                  <a:cxn ang="0">
                    <a:pos x="T0" y="T1"/>
                  </a:cxn>
                  <a:cxn ang="0">
                    <a:pos x="T2" y="T3"/>
                  </a:cxn>
                  <a:cxn ang="0">
                    <a:pos x="T4" y="T5"/>
                  </a:cxn>
                  <a:cxn ang="0">
                    <a:pos x="T6" y="T7"/>
                  </a:cxn>
                  <a:cxn ang="0">
                    <a:pos x="T8" y="T9"/>
                  </a:cxn>
                  <a:cxn ang="0">
                    <a:pos x="T10" y="T11"/>
                  </a:cxn>
                  <a:cxn ang="0">
                    <a:pos x="T12" y="T13"/>
                  </a:cxn>
                </a:cxnLst>
                <a:rect l="0" t="0" r="r" b="b"/>
                <a:pathLst>
                  <a:path w="90" h="146">
                    <a:moveTo>
                      <a:pt x="1" y="127"/>
                    </a:moveTo>
                    <a:cubicBezTo>
                      <a:pt x="1" y="17"/>
                      <a:pt x="1" y="17"/>
                      <a:pt x="1" y="17"/>
                    </a:cubicBezTo>
                    <a:cubicBezTo>
                      <a:pt x="4" y="0"/>
                      <a:pt x="14" y="11"/>
                      <a:pt x="14" y="11"/>
                    </a:cubicBezTo>
                    <a:cubicBezTo>
                      <a:pt x="84" y="71"/>
                      <a:pt x="84" y="71"/>
                      <a:pt x="84" y="71"/>
                    </a:cubicBezTo>
                    <a:cubicBezTo>
                      <a:pt x="90" y="76"/>
                      <a:pt x="79" y="81"/>
                      <a:pt x="79" y="81"/>
                    </a:cubicBezTo>
                    <a:cubicBezTo>
                      <a:pt x="17" y="131"/>
                      <a:pt x="17" y="131"/>
                      <a:pt x="17" y="131"/>
                    </a:cubicBezTo>
                    <a:cubicBezTo>
                      <a:pt x="0" y="146"/>
                      <a:pt x="1" y="127"/>
                      <a:pt x="1" y="127"/>
                    </a:cubicBezTo>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2" name="组合 11"/>
          <p:cNvGrpSpPr/>
          <p:nvPr/>
        </p:nvGrpSpPr>
        <p:grpSpPr>
          <a:xfrm>
            <a:off x="9707770" y="4147215"/>
            <a:ext cx="1207182" cy="1711733"/>
            <a:chOff x="9708239" y="4147213"/>
            <a:chExt cx="1207339" cy="1711733"/>
          </a:xfrm>
        </p:grpSpPr>
        <p:grpSp>
          <p:nvGrpSpPr>
            <p:cNvPr id="7" name="组合 6"/>
            <p:cNvGrpSpPr/>
            <p:nvPr/>
          </p:nvGrpSpPr>
          <p:grpSpPr>
            <a:xfrm>
              <a:off x="9708239" y="4147213"/>
              <a:ext cx="1207339" cy="1711733"/>
              <a:chOff x="9708239" y="4147213"/>
              <a:chExt cx="1207339" cy="1711733"/>
            </a:xfrm>
          </p:grpSpPr>
          <p:cxnSp>
            <p:nvCxnSpPr>
              <p:cNvPr id="133" name="Straight Connector 71"/>
              <p:cNvCxnSpPr/>
              <p:nvPr/>
            </p:nvCxnSpPr>
            <p:spPr>
              <a:xfrm flipV="1">
                <a:off x="10311908" y="4147213"/>
                <a:ext cx="0" cy="46868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34" name="Rounded Rectangle 73"/>
              <p:cNvSpPr/>
              <p:nvPr/>
            </p:nvSpPr>
            <p:spPr>
              <a:xfrm>
                <a:off x="9708239" y="4651607"/>
                <a:ext cx="1207339" cy="1207339"/>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10677" rIns="210677" bIns="210677" numCol="1" spcCol="1270" anchor="ctr" anchorCtr="0">
                <a:noAutofit/>
              </a:bodyPr>
              <a:lstStyle/>
              <a:p>
                <a:pPr algn="ctr" defTabSz="1184910">
                  <a:lnSpc>
                    <a:spcPct val="90000"/>
                  </a:lnSpc>
                  <a:spcBef>
                    <a:spcPct val="0"/>
                  </a:spcBef>
                  <a:spcAft>
                    <a:spcPct val="35000"/>
                  </a:spcAft>
                </a:pPr>
                <a:endParaRPr lang="en-US" sz="4265" dirty="0">
                  <a:latin typeface="FontAwesome" pitchFamily="2" charset="0"/>
                </a:endParaRPr>
              </a:p>
            </p:txBody>
          </p:sp>
        </p:grpSp>
        <p:grpSp>
          <p:nvGrpSpPr>
            <p:cNvPr id="76" name="组合 75"/>
            <p:cNvGrpSpPr/>
            <p:nvPr/>
          </p:nvGrpSpPr>
          <p:grpSpPr>
            <a:xfrm>
              <a:off x="10034838" y="4952084"/>
              <a:ext cx="576000" cy="576000"/>
              <a:chOff x="5367288" y="3705211"/>
              <a:chExt cx="252966" cy="252966"/>
            </a:xfrm>
          </p:grpSpPr>
          <p:sp>
            <p:nvSpPr>
              <p:cNvPr id="78" name="Freeform 20"/>
              <p:cNvSpPr/>
              <p:nvPr/>
            </p:nvSpPr>
            <p:spPr bwMode="auto">
              <a:xfrm>
                <a:off x="5486631" y="3705211"/>
                <a:ext cx="133623" cy="133623"/>
              </a:xfrm>
              <a:custGeom>
                <a:avLst/>
                <a:gdLst>
                  <a:gd name="T0" fmla="*/ 31 w 111"/>
                  <a:gd name="T1" fmla="*/ 108 h 111"/>
                  <a:gd name="T2" fmla="*/ 42 w 111"/>
                  <a:gd name="T3" fmla="*/ 96 h 111"/>
                  <a:gd name="T4" fmla="*/ 54 w 111"/>
                  <a:gd name="T5" fmla="*/ 85 h 111"/>
                  <a:gd name="T6" fmla="*/ 58 w 111"/>
                  <a:gd name="T7" fmla="*/ 83 h 111"/>
                  <a:gd name="T8" fmla="*/ 71 w 111"/>
                  <a:gd name="T9" fmla="*/ 70 h 111"/>
                  <a:gd name="T10" fmla="*/ 82 w 111"/>
                  <a:gd name="T11" fmla="*/ 58 h 111"/>
                  <a:gd name="T12" fmla="*/ 53 w 111"/>
                  <a:gd name="T13" fmla="*/ 29 h 111"/>
                  <a:gd name="T14" fmla="*/ 41 w 111"/>
                  <a:gd name="T15" fmla="*/ 40 h 111"/>
                  <a:gd name="T16" fmla="*/ 28 w 111"/>
                  <a:gd name="T17" fmla="*/ 52 h 111"/>
                  <a:gd name="T18" fmla="*/ 26 w 111"/>
                  <a:gd name="T19" fmla="*/ 57 h 111"/>
                  <a:gd name="T20" fmla="*/ 14 w 111"/>
                  <a:gd name="T21" fmla="*/ 69 h 111"/>
                  <a:gd name="T22" fmla="*/ 2 w 111"/>
                  <a:gd name="T23" fmla="*/ 80 h 111"/>
                  <a:gd name="T24" fmla="*/ 0 w 111"/>
                  <a:gd name="T25" fmla="*/ 62 h 111"/>
                  <a:gd name="T26" fmla="*/ 22 w 111"/>
                  <a:gd name="T27" fmla="*/ 24 h 111"/>
                  <a:gd name="T28" fmla="*/ 67 w 111"/>
                  <a:gd name="T29" fmla="*/ 2 h 111"/>
                  <a:gd name="T30" fmla="*/ 109 w 111"/>
                  <a:gd name="T31" fmla="*/ 50 h 111"/>
                  <a:gd name="T32" fmla="*/ 87 w 111"/>
                  <a:gd name="T33" fmla="*/ 88 h 111"/>
                  <a:gd name="T34" fmla="*/ 49 w 111"/>
                  <a:gd name="T35" fmla="*/ 110 h 111"/>
                  <a:gd name="T36" fmla="*/ 31 w 111"/>
                  <a:gd name="T37"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11">
                    <a:moveTo>
                      <a:pt x="31" y="108"/>
                    </a:moveTo>
                    <a:cubicBezTo>
                      <a:pt x="34" y="104"/>
                      <a:pt x="38" y="100"/>
                      <a:pt x="42" y="96"/>
                    </a:cubicBezTo>
                    <a:cubicBezTo>
                      <a:pt x="46" y="93"/>
                      <a:pt x="49" y="88"/>
                      <a:pt x="54" y="85"/>
                    </a:cubicBezTo>
                    <a:cubicBezTo>
                      <a:pt x="55" y="84"/>
                      <a:pt x="57" y="84"/>
                      <a:pt x="58" y="83"/>
                    </a:cubicBezTo>
                    <a:cubicBezTo>
                      <a:pt x="62" y="80"/>
                      <a:pt x="66" y="75"/>
                      <a:pt x="71" y="70"/>
                    </a:cubicBezTo>
                    <a:cubicBezTo>
                      <a:pt x="75" y="66"/>
                      <a:pt x="80" y="62"/>
                      <a:pt x="82" y="58"/>
                    </a:cubicBezTo>
                    <a:cubicBezTo>
                      <a:pt x="93" y="39"/>
                      <a:pt x="73" y="18"/>
                      <a:pt x="53" y="29"/>
                    </a:cubicBezTo>
                    <a:cubicBezTo>
                      <a:pt x="49" y="31"/>
                      <a:pt x="45" y="36"/>
                      <a:pt x="41" y="40"/>
                    </a:cubicBezTo>
                    <a:cubicBezTo>
                      <a:pt x="37" y="44"/>
                      <a:pt x="31" y="49"/>
                      <a:pt x="28" y="52"/>
                    </a:cubicBezTo>
                    <a:cubicBezTo>
                      <a:pt x="27" y="54"/>
                      <a:pt x="27" y="56"/>
                      <a:pt x="26" y="57"/>
                    </a:cubicBezTo>
                    <a:cubicBezTo>
                      <a:pt x="23" y="62"/>
                      <a:pt x="18" y="65"/>
                      <a:pt x="14" y="69"/>
                    </a:cubicBezTo>
                    <a:cubicBezTo>
                      <a:pt x="10" y="73"/>
                      <a:pt x="7" y="77"/>
                      <a:pt x="2" y="80"/>
                    </a:cubicBezTo>
                    <a:cubicBezTo>
                      <a:pt x="1" y="74"/>
                      <a:pt x="0" y="70"/>
                      <a:pt x="0" y="62"/>
                    </a:cubicBezTo>
                    <a:cubicBezTo>
                      <a:pt x="2" y="45"/>
                      <a:pt x="12" y="35"/>
                      <a:pt x="22" y="24"/>
                    </a:cubicBezTo>
                    <a:cubicBezTo>
                      <a:pt x="34" y="12"/>
                      <a:pt x="45" y="0"/>
                      <a:pt x="67" y="2"/>
                    </a:cubicBezTo>
                    <a:cubicBezTo>
                      <a:pt x="90" y="3"/>
                      <a:pt x="111" y="22"/>
                      <a:pt x="109" y="50"/>
                    </a:cubicBezTo>
                    <a:cubicBezTo>
                      <a:pt x="108" y="68"/>
                      <a:pt x="98" y="77"/>
                      <a:pt x="87" y="88"/>
                    </a:cubicBezTo>
                    <a:cubicBezTo>
                      <a:pt x="76" y="98"/>
                      <a:pt x="67" y="109"/>
                      <a:pt x="49" y="110"/>
                    </a:cubicBezTo>
                    <a:cubicBezTo>
                      <a:pt x="42" y="111"/>
                      <a:pt x="37" y="110"/>
                      <a:pt x="31" y="108"/>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1"/>
              <p:cNvSpPr/>
              <p:nvPr/>
            </p:nvSpPr>
            <p:spPr bwMode="auto">
              <a:xfrm>
                <a:off x="5439710" y="3776102"/>
                <a:ext cx="109653" cy="109653"/>
              </a:xfrm>
              <a:custGeom>
                <a:avLst/>
                <a:gdLst>
                  <a:gd name="T0" fmla="*/ 75 w 91"/>
                  <a:gd name="T1" fmla="*/ 2 h 91"/>
                  <a:gd name="T2" fmla="*/ 90 w 91"/>
                  <a:gd name="T3" fmla="*/ 15 h 91"/>
                  <a:gd name="T4" fmla="*/ 72 w 91"/>
                  <a:gd name="T5" fmla="*/ 36 h 91"/>
                  <a:gd name="T6" fmla="*/ 34 w 91"/>
                  <a:gd name="T7" fmla="*/ 74 h 91"/>
                  <a:gd name="T8" fmla="*/ 12 w 91"/>
                  <a:gd name="T9" fmla="*/ 91 h 91"/>
                  <a:gd name="T10" fmla="*/ 0 w 91"/>
                  <a:gd name="T11" fmla="*/ 79 h 91"/>
                  <a:gd name="T12" fmla="*/ 7 w 91"/>
                  <a:gd name="T13" fmla="*/ 67 h 91"/>
                  <a:gd name="T14" fmla="*/ 64 w 91"/>
                  <a:gd name="T15" fmla="*/ 10 h 91"/>
                  <a:gd name="T16" fmla="*/ 75 w 91"/>
                  <a:gd name="T17"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1">
                    <a:moveTo>
                      <a:pt x="75" y="2"/>
                    </a:moveTo>
                    <a:cubicBezTo>
                      <a:pt x="84" y="0"/>
                      <a:pt x="91" y="6"/>
                      <a:pt x="90" y="15"/>
                    </a:cubicBezTo>
                    <a:cubicBezTo>
                      <a:pt x="89" y="22"/>
                      <a:pt x="77" y="31"/>
                      <a:pt x="72" y="36"/>
                    </a:cubicBezTo>
                    <a:cubicBezTo>
                      <a:pt x="58" y="49"/>
                      <a:pt x="47" y="60"/>
                      <a:pt x="34" y="74"/>
                    </a:cubicBezTo>
                    <a:cubicBezTo>
                      <a:pt x="28" y="79"/>
                      <a:pt x="21" y="90"/>
                      <a:pt x="12" y="91"/>
                    </a:cubicBezTo>
                    <a:cubicBezTo>
                      <a:pt x="6" y="91"/>
                      <a:pt x="0" y="86"/>
                      <a:pt x="0" y="79"/>
                    </a:cubicBezTo>
                    <a:cubicBezTo>
                      <a:pt x="0" y="74"/>
                      <a:pt x="3" y="70"/>
                      <a:pt x="7" y="67"/>
                    </a:cubicBezTo>
                    <a:cubicBezTo>
                      <a:pt x="26" y="47"/>
                      <a:pt x="45" y="29"/>
                      <a:pt x="64" y="10"/>
                    </a:cubicBezTo>
                    <a:cubicBezTo>
                      <a:pt x="67" y="7"/>
                      <a:pt x="70" y="2"/>
                      <a:pt x="75" y="2"/>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2"/>
              <p:cNvSpPr/>
              <p:nvPr/>
            </p:nvSpPr>
            <p:spPr bwMode="auto">
              <a:xfrm>
                <a:off x="5367288" y="3824554"/>
                <a:ext cx="133623" cy="133623"/>
              </a:xfrm>
              <a:custGeom>
                <a:avLst/>
                <a:gdLst>
                  <a:gd name="T0" fmla="*/ 80 w 111"/>
                  <a:gd name="T1" fmla="*/ 2 h 111"/>
                  <a:gd name="T2" fmla="*/ 78 w 111"/>
                  <a:gd name="T3" fmla="*/ 5 h 111"/>
                  <a:gd name="T4" fmla="*/ 57 w 111"/>
                  <a:gd name="T5" fmla="*/ 26 h 111"/>
                  <a:gd name="T6" fmla="*/ 40 w 111"/>
                  <a:gd name="T7" fmla="*/ 41 h 111"/>
                  <a:gd name="T8" fmla="*/ 26 w 111"/>
                  <a:gd name="T9" fmla="*/ 64 h 111"/>
                  <a:gd name="T10" fmla="*/ 56 w 111"/>
                  <a:gd name="T11" fmla="*/ 83 h 111"/>
                  <a:gd name="T12" fmla="*/ 70 w 111"/>
                  <a:gd name="T13" fmla="*/ 71 h 111"/>
                  <a:gd name="T14" fmla="*/ 82 w 111"/>
                  <a:gd name="T15" fmla="*/ 59 h 111"/>
                  <a:gd name="T16" fmla="*/ 85 w 111"/>
                  <a:gd name="T17" fmla="*/ 53 h 111"/>
                  <a:gd name="T18" fmla="*/ 97 w 111"/>
                  <a:gd name="T19" fmla="*/ 42 h 111"/>
                  <a:gd name="T20" fmla="*/ 108 w 111"/>
                  <a:gd name="T21" fmla="*/ 31 h 111"/>
                  <a:gd name="T22" fmla="*/ 111 w 111"/>
                  <a:gd name="T23" fmla="*/ 45 h 111"/>
                  <a:gd name="T24" fmla="*/ 89 w 111"/>
                  <a:gd name="T25" fmla="*/ 85 h 111"/>
                  <a:gd name="T26" fmla="*/ 42 w 111"/>
                  <a:gd name="T27" fmla="*/ 109 h 111"/>
                  <a:gd name="T28" fmla="*/ 2 w 111"/>
                  <a:gd name="T29" fmla="*/ 68 h 111"/>
                  <a:gd name="T30" fmla="*/ 25 w 111"/>
                  <a:gd name="T31" fmla="*/ 22 h 111"/>
                  <a:gd name="T32" fmla="*/ 64 w 111"/>
                  <a:gd name="T33" fmla="*/ 0 h 111"/>
                  <a:gd name="T34" fmla="*/ 80 w 111"/>
                  <a:gd name="T35"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11">
                    <a:moveTo>
                      <a:pt x="80" y="2"/>
                    </a:moveTo>
                    <a:cubicBezTo>
                      <a:pt x="80" y="4"/>
                      <a:pt x="78" y="4"/>
                      <a:pt x="78" y="5"/>
                    </a:cubicBezTo>
                    <a:cubicBezTo>
                      <a:pt x="71" y="12"/>
                      <a:pt x="64" y="19"/>
                      <a:pt x="57" y="26"/>
                    </a:cubicBezTo>
                    <a:cubicBezTo>
                      <a:pt x="51" y="29"/>
                      <a:pt x="46" y="35"/>
                      <a:pt x="40" y="41"/>
                    </a:cubicBezTo>
                    <a:cubicBezTo>
                      <a:pt x="34" y="47"/>
                      <a:pt x="26" y="52"/>
                      <a:pt x="26" y="64"/>
                    </a:cubicBezTo>
                    <a:cubicBezTo>
                      <a:pt x="26" y="79"/>
                      <a:pt x="41" y="90"/>
                      <a:pt x="56" y="83"/>
                    </a:cubicBezTo>
                    <a:cubicBezTo>
                      <a:pt x="61" y="81"/>
                      <a:pt x="65" y="76"/>
                      <a:pt x="70" y="71"/>
                    </a:cubicBezTo>
                    <a:cubicBezTo>
                      <a:pt x="74" y="67"/>
                      <a:pt x="79" y="63"/>
                      <a:pt x="82" y="59"/>
                    </a:cubicBezTo>
                    <a:cubicBezTo>
                      <a:pt x="83" y="57"/>
                      <a:pt x="84" y="55"/>
                      <a:pt x="85" y="53"/>
                    </a:cubicBezTo>
                    <a:cubicBezTo>
                      <a:pt x="88" y="49"/>
                      <a:pt x="93" y="45"/>
                      <a:pt x="97" y="42"/>
                    </a:cubicBezTo>
                    <a:cubicBezTo>
                      <a:pt x="101" y="38"/>
                      <a:pt x="104" y="34"/>
                      <a:pt x="108" y="31"/>
                    </a:cubicBezTo>
                    <a:cubicBezTo>
                      <a:pt x="110" y="36"/>
                      <a:pt x="111" y="40"/>
                      <a:pt x="111" y="45"/>
                    </a:cubicBezTo>
                    <a:cubicBezTo>
                      <a:pt x="111" y="65"/>
                      <a:pt x="100" y="74"/>
                      <a:pt x="89" y="85"/>
                    </a:cubicBezTo>
                    <a:cubicBezTo>
                      <a:pt x="77" y="97"/>
                      <a:pt x="67" y="111"/>
                      <a:pt x="42" y="109"/>
                    </a:cubicBezTo>
                    <a:cubicBezTo>
                      <a:pt x="21" y="107"/>
                      <a:pt x="4" y="90"/>
                      <a:pt x="2" y="68"/>
                    </a:cubicBezTo>
                    <a:cubicBezTo>
                      <a:pt x="0" y="44"/>
                      <a:pt x="13" y="34"/>
                      <a:pt x="25" y="22"/>
                    </a:cubicBezTo>
                    <a:cubicBezTo>
                      <a:pt x="36" y="11"/>
                      <a:pt x="45" y="1"/>
                      <a:pt x="64" y="0"/>
                    </a:cubicBezTo>
                    <a:cubicBezTo>
                      <a:pt x="70" y="0"/>
                      <a:pt x="75" y="1"/>
                      <a:pt x="80" y="2"/>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1" name="标题 10"/>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strips(upRight)">
                                      <p:cBhvr>
                                        <p:cTn id="7" dur="500"/>
                                        <p:tgtEl>
                                          <p:spTgt spid="8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p:cTn id="11" dur="350" fill="hold"/>
                                        <p:tgtEl>
                                          <p:spTgt spid="97"/>
                                        </p:tgtEl>
                                        <p:attrNameLst>
                                          <p:attrName>ppt_w</p:attrName>
                                        </p:attrNameLst>
                                      </p:cBhvr>
                                      <p:tavLst>
                                        <p:tav tm="0">
                                          <p:val>
                                            <p:fltVal val="0"/>
                                          </p:val>
                                        </p:tav>
                                        <p:tav tm="100000">
                                          <p:val>
                                            <p:strVal val="#ppt_w"/>
                                          </p:val>
                                        </p:tav>
                                      </p:tavLst>
                                    </p:anim>
                                    <p:anim calcmode="lin" valueType="num">
                                      <p:cBhvr>
                                        <p:cTn id="12" dur="350" fill="hold"/>
                                        <p:tgtEl>
                                          <p:spTgt spid="97"/>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250" fill="hold"/>
                                        <p:tgtEl>
                                          <p:spTgt spid="8"/>
                                        </p:tgtEl>
                                        <p:attrNameLst>
                                          <p:attrName>ppt_x</p:attrName>
                                        </p:attrNameLst>
                                      </p:cBhvr>
                                      <p:tavLst>
                                        <p:tav tm="0">
                                          <p:val>
                                            <p:strVal val="#ppt_x"/>
                                          </p:val>
                                        </p:tav>
                                        <p:tav tm="100000">
                                          <p:val>
                                            <p:strVal val="#ppt_x"/>
                                          </p:val>
                                        </p:tav>
                                      </p:tavLst>
                                    </p:anim>
                                    <p:anim calcmode="lin" valueType="num">
                                      <p:cBhvr additive="base">
                                        <p:cTn id="17" dur="250" fill="hold"/>
                                        <p:tgtEl>
                                          <p:spTgt spid="8"/>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400"/>
                                        <p:tgtEl>
                                          <p:spTgt spid="4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400"/>
                                        <p:tgtEl>
                                          <p:spTgt spid="42"/>
                                        </p:tgtEl>
                                      </p:cBhvr>
                                    </p:animEffect>
                                  </p:childTnLst>
                                </p:cTn>
                              </p:par>
                            </p:childTnLst>
                          </p:cTn>
                        </p:par>
                        <p:par>
                          <p:cTn id="25" fill="hold">
                            <p:stCondLst>
                              <p:cond delay="2000"/>
                            </p:stCondLst>
                            <p:childTnLst>
                              <p:par>
                                <p:cTn id="26" presetID="23" presetClass="entr" presetSubtype="16" fill="hold" grpId="0" nodeType="afterEffect">
                                  <p:stCondLst>
                                    <p:cond delay="250"/>
                                  </p:stCondLst>
                                  <p:childTnLst>
                                    <p:set>
                                      <p:cBhvr>
                                        <p:cTn id="27" dur="1" fill="hold">
                                          <p:stCondLst>
                                            <p:cond delay="0"/>
                                          </p:stCondLst>
                                        </p:cTn>
                                        <p:tgtEl>
                                          <p:spTgt spid="100"/>
                                        </p:tgtEl>
                                        <p:attrNameLst>
                                          <p:attrName>style.visibility</p:attrName>
                                        </p:attrNameLst>
                                      </p:cBhvr>
                                      <p:to>
                                        <p:strVal val="visible"/>
                                      </p:to>
                                    </p:set>
                                    <p:anim calcmode="lin" valueType="num">
                                      <p:cBhvr>
                                        <p:cTn id="28" dur="350" fill="hold"/>
                                        <p:tgtEl>
                                          <p:spTgt spid="100"/>
                                        </p:tgtEl>
                                        <p:attrNameLst>
                                          <p:attrName>ppt_w</p:attrName>
                                        </p:attrNameLst>
                                      </p:cBhvr>
                                      <p:tavLst>
                                        <p:tav tm="0">
                                          <p:val>
                                            <p:fltVal val="0"/>
                                          </p:val>
                                        </p:tav>
                                        <p:tav tm="100000">
                                          <p:val>
                                            <p:strVal val="#ppt_w"/>
                                          </p:val>
                                        </p:tav>
                                      </p:tavLst>
                                    </p:anim>
                                    <p:anim calcmode="lin" valueType="num">
                                      <p:cBhvr>
                                        <p:cTn id="29" dur="350" fill="hold"/>
                                        <p:tgtEl>
                                          <p:spTgt spid="100"/>
                                        </p:tgtEl>
                                        <p:attrNameLst>
                                          <p:attrName>ppt_h</p:attrName>
                                        </p:attrNameLst>
                                      </p:cBhvr>
                                      <p:tavLst>
                                        <p:tav tm="0">
                                          <p:val>
                                            <p:fltVal val="0"/>
                                          </p:val>
                                        </p:tav>
                                        <p:tav tm="100000">
                                          <p:val>
                                            <p:strVal val="#ppt_h"/>
                                          </p:val>
                                        </p:tav>
                                      </p:tavLst>
                                    </p:anim>
                                  </p:childTnLst>
                                </p:cTn>
                              </p:par>
                            </p:childTnLst>
                          </p:cTn>
                        </p:par>
                        <p:par>
                          <p:cTn id="30" fill="hold">
                            <p:stCondLst>
                              <p:cond delay="2750"/>
                            </p:stCondLst>
                            <p:childTnLst>
                              <p:par>
                                <p:cTn id="31" presetID="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250" fill="hold"/>
                                        <p:tgtEl>
                                          <p:spTgt spid="14"/>
                                        </p:tgtEl>
                                        <p:attrNameLst>
                                          <p:attrName>ppt_x</p:attrName>
                                        </p:attrNameLst>
                                      </p:cBhvr>
                                      <p:tavLst>
                                        <p:tav tm="0">
                                          <p:val>
                                            <p:strVal val="#ppt_x"/>
                                          </p:val>
                                        </p:tav>
                                        <p:tav tm="100000">
                                          <p:val>
                                            <p:strVal val="#ppt_x"/>
                                          </p:val>
                                        </p:tav>
                                      </p:tavLst>
                                    </p:anim>
                                    <p:anim calcmode="lin" valueType="num">
                                      <p:cBhvr additive="base">
                                        <p:cTn id="34" dur="250" fill="hold"/>
                                        <p:tgtEl>
                                          <p:spTgt spid="14"/>
                                        </p:tgtEl>
                                        <p:attrNameLst>
                                          <p:attrName>ppt_y</p:attrName>
                                        </p:attrNameLst>
                                      </p:cBhvr>
                                      <p:tavLst>
                                        <p:tav tm="0">
                                          <p:val>
                                            <p:strVal val="1+#ppt_h/2"/>
                                          </p:val>
                                        </p:tav>
                                        <p:tav tm="100000">
                                          <p:val>
                                            <p:strVal val="#ppt_y"/>
                                          </p:val>
                                        </p:tav>
                                      </p:tavLst>
                                    </p:anim>
                                  </p:childTnLst>
                                </p:cTn>
                              </p:par>
                            </p:childTnLst>
                          </p:cTn>
                        </p:par>
                        <p:par>
                          <p:cTn id="35" fill="hold">
                            <p:stCondLst>
                              <p:cond delay="3250"/>
                            </p:stCondLst>
                            <p:childTnLst>
                              <p:par>
                                <p:cTn id="36" presetID="22" presetClass="entr" presetSubtype="2"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right)">
                                      <p:cBhvr>
                                        <p:cTn id="38" dur="400"/>
                                        <p:tgtEl>
                                          <p:spTgt spid="48"/>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right)">
                                      <p:cBhvr>
                                        <p:cTn id="41" dur="400"/>
                                        <p:tgtEl>
                                          <p:spTgt spid="49"/>
                                        </p:tgtEl>
                                      </p:cBhvr>
                                    </p:animEffect>
                                  </p:childTnLst>
                                </p:cTn>
                              </p:par>
                            </p:childTnLst>
                          </p:cTn>
                        </p:par>
                        <p:par>
                          <p:cTn id="42" fill="hold">
                            <p:stCondLst>
                              <p:cond delay="3750"/>
                            </p:stCondLst>
                            <p:childTnLst>
                              <p:par>
                                <p:cTn id="43" presetID="23" presetClass="entr" presetSubtype="16" fill="hold" grpId="0" nodeType="afterEffect">
                                  <p:stCondLst>
                                    <p:cond delay="250"/>
                                  </p:stCondLst>
                                  <p:childTnLst>
                                    <p:set>
                                      <p:cBhvr>
                                        <p:cTn id="44" dur="1" fill="hold">
                                          <p:stCondLst>
                                            <p:cond delay="0"/>
                                          </p:stCondLst>
                                        </p:cTn>
                                        <p:tgtEl>
                                          <p:spTgt spid="106"/>
                                        </p:tgtEl>
                                        <p:attrNameLst>
                                          <p:attrName>style.visibility</p:attrName>
                                        </p:attrNameLst>
                                      </p:cBhvr>
                                      <p:to>
                                        <p:strVal val="visible"/>
                                      </p:to>
                                    </p:set>
                                    <p:anim calcmode="lin" valueType="num">
                                      <p:cBhvr>
                                        <p:cTn id="45" dur="350" fill="hold"/>
                                        <p:tgtEl>
                                          <p:spTgt spid="106"/>
                                        </p:tgtEl>
                                        <p:attrNameLst>
                                          <p:attrName>ppt_w</p:attrName>
                                        </p:attrNameLst>
                                      </p:cBhvr>
                                      <p:tavLst>
                                        <p:tav tm="0">
                                          <p:val>
                                            <p:fltVal val="0"/>
                                          </p:val>
                                        </p:tav>
                                        <p:tav tm="100000">
                                          <p:val>
                                            <p:strVal val="#ppt_w"/>
                                          </p:val>
                                        </p:tav>
                                      </p:tavLst>
                                    </p:anim>
                                    <p:anim calcmode="lin" valueType="num">
                                      <p:cBhvr>
                                        <p:cTn id="46" dur="350" fill="hold"/>
                                        <p:tgtEl>
                                          <p:spTgt spid="106"/>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2" presetClass="entr" presetSubtype="1"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250" fill="hold"/>
                                        <p:tgtEl>
                                          <p:spTgt spid="9"/>
                                        </p:tgtEl>
                                        <p:attrNameLst>
                                          <p:attrName>ppt_x</p:attrName>
                                        </p:attrNameLst>
                                      </p:cBhvr>
                                      <p:tavLst>
                                        <p:tav tm="0">
                                          <p:val>
                                            <p:strVal val="#ppt_x"/>
                                          </p:val>
                                        </p:tav>
                                        <p:tav tm="100000">
                                          <p:val>
                                            <p:strVal val="#ppt_x"/>
                                          </p:val>
                                        </p:tav>
                                      </p:tavLst>
                                    </p:anim>
                                    <p:anim calcmode="lin" valueType="num">
                                      <p:cBhvr additive="base">
                                        <p:cTn id="51" dur="250" fill="hold"/>
                                        <p:tgtEl>
                                          <p:spTgt spid="9"/>
                                        </p:tgtEl>
                                        <p:attrNameLst>
                                          <p:attrName>ppt_y</p:attrName>
                                        </p:attrNameLst>
                                      </p:cBhvr>
                                      <p:tavLst>
                                        <p:tav tm="0">
                                          <p:val>
                                            <p:strVal val="0-#ppt_h/2"/>
                                          </p:val>
                                        </p:tav>
                                        <p:tav tm="100000">
                                          <p:val>
                                            <p:strVal val="#ppt_y"/>
                                          </p:val>
                                        </p:tav>
                                      </p:tavLst>
                                    </p:anim>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400"/>
                                        <p:tgtEl>
                                          <p:spTgt spid="4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wipe(left)">
                                      <p:cBhvr>
                                        <p:cTn id="58" dur="400"/>
                                        <p:tgtEl>
                                          <p:spTgt spid="45"/>
                                        </p:tgtEl>
                                      </p:cBhvr>
                                    </p:animEffect>
                                  </p:childTnLst>
                                </p:cTn>
                              </p:par>
                            </p:childTnLst>
                          </p:cTn>
                        </p:par>
                        <p:par>
                          <p:cTn id="59" fill="hold">
                            <p:stCondLst>
                              <p:cond delay="5500"/>
                            </p:stCondLst>
                            <p:childTnLst>
                              <p:par>
                                <p:cTn id="60" presetID="23" presetClass="entr" presetSubtype="16" fill="hold" grpId="0" nodeType="afterEffect">
                                  <p:stCondLst>
                                    <p:cond delay="250"/>
                                  </p:stCondLst>
                                  <p:childTnLst>
                                    <p:set>
                                      <p:cBhvr>
                                        <p:cTn id="61" dur="1" fill="hold">
                                          <p:stCondLst>
                                            <p:cond delay="0"/>
                                          </p:stCondLst>
                                        </p:cTn>
                                        <p:tgtEl>
                                          <p:spTgt spid="124"/>
                                        </p:tgtEl>
                                        <p:attrNameLst>
                                          <p:attrName>style.visibility</p:attrName>
                                        </p:attrNameLst>
                                      </p:cBhvr>
                                      <p:to>
                                        <p:strVal val="visible"/>
                                      </p:to>
                                    </p:set>
                                    <p:anim calcmode="lin" valueType="num">
                                      <p:cBhvr>
                                        <p:cTn id="62" dur="350" fill="hold"/>
                                        <p:tgtEl>
                                          <p:spTgt spid="124"/>
                                        </p:tgtEl>
                                        <p:attrNameLst>
                                          <p:attrName>ppt_w</p:attrName>
                                        </p:attrNameLst>
                                      </p:cBhvr>
                                      <p:tavLst>
                                        <p:tav tm="0">
                                          <p:val>
                                            <p:fltVal val="0"/>
                                          </p:val>
                                        </p:tav>
                                        <p:tav tm="100000">
                                          <p:val>
                                            <p:strVal val="#ppt_w"/>
                                          </p:val>
                                        </p:tav>
                                      </p:tavLst>
                                    </p:anim>
                                    <p:anim calcmode="lin" valueType="num">
                                      <p:cBhvr>
                                        <p:cTn id="63" dur="350" fill="hold"/>
                                        <p:tgtEl>
                                          <p:spTgt spid="124"/>
                                        </p:tgtEl>
                                        <p:attrNameLst>
                                          <p:attrName>ppt_h</p:attrName>
                                        </p:attrNameLst>
                                      </p:cBhvr>
                                      <p:tavLst>
                                        <p:tav tm="0">
                                          <p:val>
                                            <p:fltVal val="0"/>
                                          </p:val>
                                        </p:tav>
                                        <p:tav tm="100000">
                                          <p:val>
                                            <p:strVal val="#ppt_h"/>
                                          </p:val>
                                        </p:tav>
                                      </p:tavLst>
                                    </p:anim>
                                  </p:childTnLst>
                                </p:cTn>
                              </p:par>
                            </p:childTnLst>
                          </p:cTn>
                        </p:par>
                        <p:par>
                          <p:cTn id="64" fill="hold">
                            <p:stCondLst>
                              <p:cond delay="6250"/>
                            </p:stCondLst>
                            <p:childTnLst>
                              <p:par>
                                <p:cTn id="65" presetID="2" presetClass="entr" presetSubtype="4"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250" fill="hold"/>
                                        <p:tgtEl>
                                          <p:spTgt spid="13"/>
                                        </p:tgtEl>
                                        <p:attrNameLst>
                                          <p:attrName>ppt_x</p:attrName>
                                        </p:attrNameLst>
                                      </p:cBhvr>
                                      <p:tavLst>
                                        <p:tav tm="0">
                                          <p:val>
                                            <p:strVal val="#ppt_x"/>
                                          </p:val>
                                        </p:tav>
                                        <p:tav tm="100000">
                                          <p:val>
                                            <p:strVal val="#ppt_x"/>
                                          </p:val>
                                        </p:tav>
                                      </p:tavLst>
                                    </p:anim>
                                    <p:anim calcmode="lin" valueType="num">
                                      <p:cBhvr additive="base">
                                        <p:cTn id="68" dur="250" fill="hold"/>
                                        <p:tgtEl>
                                          <p:spTgt spid="13"/>
                                        </p:tgtEl>
                                        <p:attrNameLst>
                                          <p:attrName>ppt_y</p:attrName>
                                        </p:attrNameLst>
                                      </p:cBhvr>
                                      <p:tavLst>
                                        <p:tav tm="0">
                                          <p:val>
                                            <p:strVal val="1+#ppt_h/2"/>
                                          </p:val>
                                        </p:tav>
                                        <p:tav tm="100000">
                                          <p:val>
                                            <p:strVal val="#ppt_y"/>
                                          </p:val>
                                        </p:tav>
                                      </p:tavLst>
                                    </p:anim>
                                  </p:childTnLst>
                                </p:cTn>
                              </p:par>
                            </p:childTnLst>
                          </p:cTn>
                        </p:par>
                        <p:par>
                          <p:cTn id="69" fill="hold">
                            <p:stCondLst>
                              <p:cond delay="6750"/>
                            </p:stCondLst>
                            <p:childTnLst>
                              <p:par>
                                <p:cTn id="70" presetID="22" presetClass="entr" presetSubtype="2" fill="hold" grpId="0"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wipe(right)">
                                      <p:cBhvr>
                                        <p:cTn id="72" dur="400"/>
                                        <p:tgtEl>
                                          <p:spTgt spid="50"/>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right)">
                                      <p:cBhvr>
                                        <p:cTn id="75" dur="400"/>
                                        <p:tgtEl>
                                          <p:spTgt spid="51"/>
                                        </p:tgtEl>
                                      </p:cBhvr>
                                    </p:animEffect>
                                  </p:childTnLst>
                                </p:cTn>
                              </p:par>
                            </p:childTnLst>
                          </p:cTn>
                        </p:par>
                        <p:par>
                          <p:cTn id="76" fill="hold">
                            <p:stCondLst>
                              <p:cond delay="7250"/>
                            </p:stCondLst>
                            <p:childTnLst>
                              <p:par>
                                <p:cTn id="77" presetID="23" presetClass="entr" presetSubtype="16" fill="hold" grpId="0" nodeType="afterEffect">
                                  <p:stCondLst>
                                    <p:cond delay="250"/>
                                  </p:stCondLst>
                                  <p:childTnLst>
                                    <p:set>
                                      <p:cBhvr>
                                        <p:cTn id="78" dur="1" fill="hold">
                                          <p:stCondLst>
                                            <p:cond delay="0"/>
                                          </p:stCondLst>
                                        </p:cTn>
                                        <p:tgtEl>
                                          <p:spTgt spid="131"/>
                                        </p:tgtEl>
                                        <p:attrNameLst>
                                          <p:attrName>style.visibility</p:attrName>
                                        </p:attrNameLst>
                                      </p:cBhvr>
                                      <p:to>
                                        <p:strVal val="visible"/>
                                      </p:to>
                                    </p:set>
                                    <p:anim calcmode="lin" valueType="num">
                                      <p:cBhvr>
                                        <p:cTn id="79" dur="350" fill="hold"/>
                                        <p:tgtEl>
                                          <p:spTgt spid="131"/>
                                        </p:tgtEl>
                                        <p:attrNameLst>
                                          <p:attrName>ppt_w</p:attrName>
                                        </p:attrNameLst>
                                      </p:cBhvr>
                                      <p:tavLst>
                                        <p:tav tm="0">
                                          <p:val>
                                            <p:fltVal val="0"/>
                                          </p:val>
                                        </p:tav>
                                        <p:tav tm="100000">
                                          <p:val>
                                            <p:strVal val="#ppt_w"/>
                                          </p:val>
                                        </p:tav>
                                      </p:tavLst>
                                    </p:anim>
                                    <p:anim calcmode="lin" valueType="num">
                                      <p:cBhvr>
                                        <p:cTn id="80" dur="350" fill="hold"/>
                                        <p:tgtEl>
                                          <p:spTgt spid="131"/>
                                        </p:tgtEl>
                                        <p:attrNameLst>
                                          <p:attrName>ppt_h</p:attrName>
                                        </p:attrNameLst>
                                      </p:cBhvr>
                                      <p:tavLst>
                                        <p:tav tm="0">
                                          <p:val>
                                            <p:fltVal val="0"/>
                                          </p:val>
                                        </p:tav>
                                        <p:tav tm="100000">
                                          <p:val>
                                            <p:strVal val="#ppt_h"/>
                                          </p:val>
                                        </p:tav>
                                      </p:tavLst>
                                    </p:anim>
                                  </p:childTnLst>
                                </p:cTn>
                              </p:par>
                            </p:childTnLst>
                          </p:cTn>
                        </p:par>
                        <p:par>
                          <p:cTn id="81" fill="hold">
                            <p:stCondLst>
                              <p:cond delay="8000"/>
                            </p:stCondLst>
                            <p:childTnLst>
                              <p:par>
                                <p:cTn id="82" presetID="2" presetClass="entr" presetSubtype="1"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additive="base">
                                        <p:cTn id="84" dur="250" fill="hold"/>
                                        <p:tgtEl>
                                          <p:spTgt spid="10"/>
                                        </p:tgtEl>
                                        <p:attrNameLst>
                                          <p:attrName>ppt_x</p:attrName>
                                        </p:attrNameLst>
                                      </p:cBhvr>
                                      <p:tavLst>
                                        <p:tav tm="0">
                                          <p:val>
                                            <p:strVal val="#ppt_x"/>
                                          </p:val>
                                        </p:tav>
                                        <p:tav tm="100000">
                                          <p:val>
                                            <p:strVal val="#ppt_x"/>
                                          </p:val>
                                        </p:tav>
                                      </p:tavLst>
                                    </p:anim>
                                    <p:anim calcmode="lin" valueType="num">
                                      <p:cBhvr additive="base">
                                        <p:cTn id="85" dur="250" fill="hold"/>
                                        <p:tgtEl>
                                          <p:spTgt spid="10"/>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8" fill="hold" grpId="0" nodeType="after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wipe(left)">
                                      <p:cBhvr>
                                        <p:cTn id="89" dur="400"/>
                                        <p:tgtEl>
                                          <p:spTgt spid="46"/>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wipe(left)">
                                      <p:cBhvr>
                                        <p:cTn id="92" dur="400"/>
                                        <p:tgtEl>
                                          <p:spTgt spid="47"/>
                                        </p:tgtEl>
                                      </p:cBhvr>
                                    </p:animEffect>
                                  </p:childTnLst>
                                </p:cTn>
                              </p:par>
                            </p:childTnLst>
                          </p:cTn>
                        </p:par>
                        <p:par>
                          <p:cTn id="93" fill="hold">
                            <p:stCondLst>
                              <p:cond delay="9000"/>
                            </p:stCondLst>
                            <p:childTnLst>
                              <p:par>
                                <p:cTn id="94" presetID="23" presetClass="entr" presetSubtype="16" fill="hold" grpId="0" nodeType="afterEffect">
                                  <p:stCondLst>
                                    <p:cond delay="250"/>
                                  </p:stCondLst>
                                  <p:childTnLst>
                                    <p:set>
                                      <p:cBhvr>
                                        <p:cTn id="95" dur="1" fill="hold">
                                          <p:stCondLst>
                                            <p:cond delay="0"/>
                                          </p:stCondLst>
                                        </p:cTn>
                                        <p:tgtEl>
                                          <p:spTgt spid="135"/>
                                        </p:tgtEl>
                                        <p:attrNameLst>
                                          <p:attrName>style.visibility</p:attrName>
                                        </p:attrNameLst>
                                      </p:cBhvr>
                                      <p:to>
                                        <p:strVal val="visible"/>
                                      </p:to>
                                    </p:set>
                                    <p:anim calcmode="lin" valueType="num">
                                      <p:cBhvr>
                                        <p:cTn id="96" dur="350" fill="hold"/>
                                        <p:tgtEl>
                                          <p:spTgt spid="135"/>
                                        </p:tgtEl>
                                        <p:attrNameLst>
                                          <p:attrName>ppt_w</p:attrName>
                                        </p:attrNameLst>
                                      </p:cBhvr>
                                      <p:tavLst>
                                        <p:tav tm="0">
                                          <p:val>
                                            <p:fltVal val="0"/>
                                          </p:val>
                                        </p:tav>
                                        <p:tav tm="100000">
                                          <p:val>
                                            <p:strVal val="#ppt_w"/>
                                          </p:val>
                                        </p:tav>
                                      </p:tavLst>
                                    </p:anim>
                                    <p:anim calcmode="lin" valueType="num">
                                      <p:cBhvr>
                                        <p:cTn id="97" dur="350" fill="hold"/>
                                        <p:tgtEl>
                                          <p:spTgt spid="135"/>
                                        </p:tgtEl>
                                        <p:attrNameLst>
                                          <p:attrName>ppt_h</p:attrName>
                                        </p:attrNameLst>
                                      </p:cBhvr>
                                      <p:tavLst>
                                        <p:tav tm="0">
                                          <p:val>
                                            <p:fltVal val="0"/>
                                          </p:val>
                                        </p:tav>
                                        <p:tav tm="100000">
                                          <p:val>
                                            <p:strVal val="#ppt_h"/>
                                          </p:val>
                                        </p:tav>
                                      </p:tavLst>
                                    </p:anim>
                                  </p:childTnLst>
                                </p:cTn>
                              </p:par>
                            </p:childTnLst>
                          </p:cTn>
                        </p:par>
                        <p:par>
                          <p:cTn id="98" fill="hold">
                            <p:stCondLst>
                              <p:cond delay="9750"/>
                            </p:stCondLst>
                            <p:childTnLst>
                              <p:par>
                                <p:cTn id="99" presetID="2" presetClass="entr" presetSubtype="4" fill="hold" nodeType="afterEffect">
                                  <p:stCondLst>
                                    <p:cond delay="0"/>
                                  </p:stCondLst>
                                  <p:childTnLst>
                                    <p:set>
                                      <p:cBhvr>
                                        <p:cTn id="100" dur="1" fill="hold">
                                          <p:stCondLst>
                                            <p:cond delay="0"/>
                                          </p:stCondLst>
                                        </p:cTn>
                                        <p:tgtEl>
                                          <p:spTgt spid="12"/>
                                        </p:tgtEl>
                                        <p:attrNameLst>
                                          <p:attrName>style.visibility</p:attrName>
                                        </p:attrNameLst>
                                      </p:cBhvr>
                                      <p:to>
                                        <p:strVal val="visible"/>
                                      </p:to>
                                    </p:set>
                                    <p:anim calcmode="lin" valueType="num">
                                      <p:cBhvr additive="base">
                                        <p:cTn id="101" dur="250" fill="hold"/>
                                        <p:tgtEl>
                                          <p:spTgt spid="12"/>
                                        </p:tgtEl>
                                        <p:attrNameLst>
                                          <p:attrName>ppt_x</p:attrName>
                                        </p:attrNameLst>
                                      </p:cBhvr>
                                      <p:tavLst>
                                        <p:tav tm="0">
                                          <p:val>
                                            <p:strVal val="#ppt_x"/>
                                          </p:val>
                                        </p:tav>
                                        <p:tav tm="100000">
                                          <p:val>
                                            <p:strVal val="#ppt_x"/>
                                          </p:val>
                                        </p:tav>
                                      </p:tavLst>
                                    </p:anim>
                                    <p:anim calcmode="lin" valueType="num">
                                      <p:cBhvr additive="base">
                                        <p:cTn id="102" dur="250" fill="hold"/>
                                        <p:tgtEl>
                                          <p:spTgt spid="12"/>
                                        </p:tgtEl>
                                        <p:attrNameLst>
                                          <p:attrName>ppt_y</p:attrName>
                                        </p:attrNameLst>
                                      </p:cBhvr>
                                      <p:tavLst>
                                        <p:tav tm="0">
                                          <p:val>
                                            <p:strVal val="1+#ppt_h/2"/>
                                          </p:val>
                                        </p:tav>
                                        <p:tav tm="100000">
                                          <p:val>
                                            <p:strVal val="#ppt_y"/>
                                          </p:val>
                                        </p:tav>
                                      </p:tavLst>
                                    </p:anim>
                                  </p:childTnLst>
                                </p:cTn>
                              </p:par>
                            </p:childTnLst>
                          </p:cTn>
                        </p:par>
                        <p:par>
                          <p:cTn id="103" fill="hold">
                            <p:stCondLst>
                              <p:cond delay="10250"/>
                            </p:stCondLst>
                            <p:childTnLst>
                              <p:par>
                                <p:cTn id="104" presetID="22" presetClass="entr" presetSubtype="2"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wipe(right)">
                                      <p:cBhvr>
                                        <p:cTn id="106" dur="400"/>
                                        <p:tgtEl>
                                          <p:spTgt spid="52"/>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right)">
                                      <p:cBhvr>
                                        <p:cTn id="109" dur="4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0" grpId="0" animBg="1"/>
      <p:bldP spid="106" grpId="0" animBg="1"/>
      <p:bldP spid="124" grpId="0" animBg="1"/>
      <p:bldP spid="131" grpId="0" animBg="1"/>
      <p:bldP spid="135" grpId="0" animBg="1"/>
      <p:bldP spid="41" grpId="0"/>
      <p:bldP spid="42" grpId="0"/>
      <p:bldP spid="44" grpId="0"/>
      <p:bldP spid="45" grpId="0"/>
      <p:bldP spid="46" grpId="0"/>
      <p:bldP spid="47" grpId="0"/>
      <p:bldP spid="48" grpId="0"/>
      <p:bldP spid="49" grpId="0"/>
      <p:bldP spid="50" grpId="0"/>
      <p:bldP spid="51" grpId="0"/>
      <p:bldP spid="52" grpId="0"/>
      <p:bldP spid="5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94820" y="1702445"/>
            <a:ext cx="8355555" cy="5155555"/>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4541522" cy="3633218"/>
          </a:xfrm>
          <a:prstGeom prst="rect">
            <a:avLst/>
          </a:prstGeom>
        </p:spPr>
      </p:pic>
      <p:sp>
        <p:nvSpPr>
          <p:cNvPr id="3" name="TextBox 1"/>
          <p:cNvSpPr txBox="1"/>
          <p:nvPr/>
        </p:nvSpPr>
        <p:spPr>
          <a:xfrm>
            <a:off x="5365547" y="2143523"/>
            <a:ext cx="4185761" cy="830997"/>
          </a:xfrm>
          <a:prstGeom prst="rect">
            <a:avLst/>
          </a:prstGeom>
          <a:noFill/>
        </p:spPr>
        <p:txBody>
          <a:bodyPr wrap="none" rtlCol="0">
            <a:spAutoFit/>
          </a:bodyPr>
          <a:lstStyle/>
          <a:p>
            <a:pPr marL="0" lvl="1"/>
            <a:r>
              <a:rPr lang="zh-CN" altLang="en-US" sz="4800" b="1" spc="400" dirty="0" smtClean="0">
                <a:solidFill>
                  <a:schemeClr val="tx2"/>
                </a:solidFill>
                <a:latin typeface="微软雅黑" panose="020B0503020204020204" pitchFamily="34" charset="-122"/>
                <a:ea typeface="微软雅黑" panose="020B0503020204020204" pitchFamily="34" charset="-122"/>
              </a:rPr>
              <a:t>明年工作计划</a:t>
            </a:r>
            <a:endParaRPr lang="zh-CN" altLang="en-US" sz="4800" b="1" spc="400" dirty="0">
              <a:solidFill>
                <a:schemeClr val="tx2"/>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5424597" y="3111462"/>
            <a:ext cx="4357441" cy="0"/>
          </a:xfrm>
          <a:prstGeom prst="line">
            <a:avLst/>
          </a:prstGeom>
          <a:ln w="9525">
            <a:solidFill>
              <a:schemeClr val="tx2"/>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5" name="文本框 9"/>
          <p:cNvSpPr txBox="1"/>
          <p:nvPr/>
        </p:nvSpPr>
        <p:spPr>
          <a:xfrm>
            <a:off x="5505903" y="3299139"/>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6" name="文本框 5"/>
          <p:cNvSpPr txBox="1"/>
          <p:nvPr/>
        </p:nvSpPr>
        <p:spPr>
          <a:xfrm>
            <a:off x="5505902" y="3703874"/>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7" name="文本框 9"/>
          <p:cNvSpPr txBox="1"/>
          <p:nvPr/>
        </p:nvSpPr>
        <p:spPr>
          <a:xfrm>
            <a:off x="7776858" y="3303483"/>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8" name="文本框 9"/>
          <p:cNvSpPr txBox="1"/>
          <p:nvPr/>
        </p:nvSpPr>
        <p:spPr>
          <a:xfrm>
            <a:off x="7776859" y="3708818"/>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grpSp>
        <p:nvGrpSpPr>
          <p:cNvPr id="9" name="组合 8"/>
          <p:cNvGrpSpPr/>
          <p:nvPr/>
        </p:nvGrpSpPr>
        <p:grpSpPr>
          <a:xfrm>
            <a:off x="2984037" y="2143523"/>
            <a:ext cx="2016224" cy="2016224"/>
            <a:chOff x="2118480" y="1316166"/>
            <a:chExt cx="1512168" cy="1512168"/>
          </a:xfrm>
        </p:grpSpPr>
        <p:sp>
          <p:nvSpPr>
            <p:cNvPr id="10" name="椭圆 9"/>
            <p:cNvSpPr/>
            <p:nvPr/>
          </p:nvSpPr>
          <p:spPr>
            <a:xfrm>
              <a:off x="2118480" y="1316166"/>
              <a:ext cx="1512168" cy="15121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TextBox 67"/>
            <p:cNvSpPr txBox="1"/>
            <p:nvPr/>
          </p:nvSpPr>
          <p:spPr>
            <a:xfrm>
              <a:off x="2396585" y="1556810"/>
              <a:ext cx="1022180" cy="992579"/>
            </a:xfrm>
            <a:prstGeom prst="rect">
              <a:avLst/>
            </a:prstGeom>
            <a:noFill/>
          </p:spPr>
          <p:txBody>
            <a:bodyPr wrap="square" rtlCol="0">
              <a:spAutoFit/>
            </a:bodyPr>
            <a:lstStyle/>
            <a:p>
              <a:pPr marL="0" lvl="1"/>
              <a:r>
                <a:rPr lang="en-US" altLang="zh-CN" sz="8000" spc="300" dirty="0" smtClean="0">
                  <a:solidFill>
                    <a:schemeClr val="bg1"/>
                  </a:solidFill>
                  <a:latin typeface="Impact" panose="020B0806030902050204" pitchFamily="34" charset="0"/>
                  <a:ea typeface="微软雅黑" panose="020B0503020204020204" pitchFamily="34" charset="-122"/>
                </a:rPr>
                <a:t>05</a:t>
              </a:r>
              <a:endParaRPr lang="zh-CN" altLang="en-US" sz="8000" spc="300" dirty="0">
                <a:solidFill>
                  <a:schemeClr val="bg1"/>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53"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ppt_x</p:attrName>
                                        </p:attrNameLst>
                                      </p:cBhvr>
                                      <p:tavLst>
                                        <p:tav tm="0">
                                          <p:val>
                                            <p:strVal val="#ppt_x-#ppt_w*1.125000"/>
                                          </p:val>
                                        </p:tav>
                                        <p:tav tm="100000">
                                          <p:val>
                                            <p:strVal val="#ppt_x"/>
                                          </p:val>
                                        </p:tav>
                                      </p:tavLst>
                                    </p:anim>
                                    <p:animEffect transition="in" filter="wipe(right)">
                                      <p:cBhvr>
                                        <p:cTn id="21" dur="500"/>
                                        <p:tgtEl>
                                          <p:spTgt spid="3"/>
                                        </p:tgtEl>
                                      </p:cBhvr>
                                    </p:animEffect>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40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2" presetClass="entr" presetSubtype="8"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1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6433" y="2618085"/>
            <a:ext cx="12179136" cy="13498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5" b="1" dirty="0">
              <a:solidFill>
                <a:schemeClr val="tx1"/>
              </a:solidFill>
              <a:latin typeface="方正兰亭黑简体" panose="02000000000000000000" pitchFamily="2" charset="-122"/>
              <a:ea typeface="方正兰亭黑简体" panose="02000000000000000000" pitchFamily="2" charset="-122"/>
            </a:endParaRPr>
          </a:p>
        </p:txBody>
      </p:sp>
      <p:graphicFrame>
        <p:nvGraphicFramePr>
          <p:cNvPr id="18" name="图表 17"/>
          <p:cNvGraphicFramePr/>
          <p:nvPr/>
        </p:nvGraphicFramePr>
        <p:xfrm>
          <a:off x="464728" y="1958090"/>
          <a:ext cx="2494765" cy="26480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图表 18"/>
          <p:cNvGraphicFramePr/>
          <p:nvPr/>
        </p:nvGraphicFramePr>
        <p:xfrm>
          <a:off x="3354202" y="1958090"/>
          <a:ext cx="2494765" cy="26480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图表 19"/>
          <p:cNvGraphicFramePr/>
          <p:nvPr/>
        </p:nvGraphicFramePr>
        <p:xfrm>
          <a:off x="6243675" y="1958090"/>
          <a:ext cx="2494765" cy="26480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图表 20"/>
          <p:cNvGraphicFramePr/>
          <p:nvPr/>
        </p:nvGraphicFramePr>
        <p:xfrm>
          <a:off x="9133150" y="1958090"/>
          <a:ext cx="2494765" cy="2648047"/>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9"/>
          <p:cNvSpPr txBox="1"/>
          <p:nvPr/>
        </p:nvSpPr>
        <p:spPr>
          <a:xfrm>
            <a:off x="9584144" y="2927355"/>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90</a:t>
            </a:r>
            <a:r>
              <a:rPr lang="en-US" altLang="zh-CN" sz="2665"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5"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3" name="TextBox 15"/>
          <p:cNvSpPr txBox="1"/>
          <p:nvPr/>
        </p:nvSpPr>
        <p:spPr>
          <a:xfrm>
            <a:off x="3801273" y="2927355"/>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50</a:t>
            </a:r>
            <a:r>
              <a:rPr lang="en-US" altLang="zh-CN" sz="2665"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5"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4" name="TextBox 21"/>
          <p:cNvSpPr txBox="1"/>
          <p:nvPr/>
        </p:nvSpPr>
        <p:spPr>
          <a:xfrm>
            <a:off x="909837" y="2927356"/>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25</a:t>
            </a:r>
            <a:r>
              <a:rPr lang="en-US" altLang="zh-CN" sz="2665"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5"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5" name="TextBox 27"/>
          <p:cNvSpPr txBox="1"/>
          <p:nvPr/>
        </p:nvSpPr>
        <p:spPr>
          <a:xfrm>
            <a:off x="6692708" y="2910445"/>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75</a:t>
            </a:r>
            <a:r>
              <a:rPr lang="en-US" altLang="zh-CN" sz="2665"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5"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6" name="TextBox 42"/>
          <p:cNvSpPr txBox="1"/>
          <p:nvPr/>
        </p:nvSpPr>
        <p:spPr>
          <a:xfrm>
            <a:off x="1052121" y="4629378"/>
            <a:ext cx="1319976" cy="430887"/>
          </a:xfrm>
          <a:prstGeom prst="rect">
            <a:avLst/>
          </a:prstGeom>
          <a:noFill/>
        </p:spPr>
        <p:txBody>
          <a:bodyPr wrap="square" rtlCol="0">
            <a:spAutoFit/>
          </a:bodyPr>
          <a:lstStyle/>
          <a:p>
            <a:pPr algn="ctr"/>
            <a:r>
              <a:rPr lang="zh-CN" altLang="en-US" sz="2200" b="1" dirty="0">
                <a:solidFill>
                  <a:schemeClr val="accent1"/>
                </a:solidFill>
              </a:rPr>
              <a:t>添加标题</a:t>
            </a:r>
          </a:p>
        </p:txBody>
      </p:sp>
      <p:sp>
        <p:nvSpPr>
          <p:cNvPr id="27" name="矩形 26"/>
          <p:cNvSpPr>
            <a:spLocks noChangeArrowheads="1"/>
          </p:cNvSpPr>
          <p:nvPr/>
        </p:nvSpPr>
        <p:spPr bwMode="auto">
          <a:xfrm>
            <a:off x="548805" y="5054714"/>
            <a:ext cx="2326610" cy="867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a:t>
            </a:r>
          </a:p>
        </p:txBody>
      </p:sp>
      <p:sp>
        <p:nvSpPr>
          <p:cNvPr id="28" name="TextBox 42"/>
          <p:cNvSpPr txBox="1"/>
          <p:nvPr/>
        </p:nvSpPr>
        <p:spPr>
          <a:xfrm>
            <a:off x="3941595" y="4629378"/>
            <a:ext cx="1319976" cy="430887"/>
          </a:xfrm>
          <a:prstGeom prst="rect">
            <a:avLst/>
          </a:prstGeom>
          <a:noFill/>
        </p:spPr>
        <p:txBody>
          <a:bodyPr wrap="square" rtlCol="0">
            <a:spAutoFit/>
          </a:bodyPr>
          <a:lstStyle/>
          <a:p>
            <a:pPr algn="ctr"/>
            <a:r>
              <a:rPr lang="zh-CN" altLang="en-US" sz="2200" b="1" dirty="0">
                <a:solidFill>
                  <a:schemeClr val="accent1"/>
                </a:solidFill>
              </a:rPr>
              <a:t>添加标题</a:t>
            </a:r>
          </a:p>
        </p:txBody>
      </p:sp>
      <p:sp>
        <p:nvSpPr>
          <p:cNvPr id="29" name="矩形 28"/>
          <p:cNvSpPr>
            <a:spLocks noChangeArrowheads="1"/>
          </p:cNvSpPr>
          <p:nvPr/>
        </p:nvSpPr>
        <p:spPr bwMode="auto">
          <a:xfrm>
            <a:off x="3438279" y="5054714"/>
            <a:ext cx="2326610" cy="867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a:t>
            </a:r>
          </a:p>
        </p:txBody>
      </p:sp>
      <p:sp>
        <p:nvSpPr>
          <p:cNvPr id="30" name="TextBox 42"/>
          <p:cNvSpPr txBox="1"/>
          <p:nvPr/>
        </p:nvSpPr>
        <p:spPr>
          <a:xfrm>
            <a:off x="6831069" y="4629378"/>
            <a:ext cx="1319976" cy="430887"/>
          </a:xfrm>
          <a:prstGeom prst="rect">
            <a:avLst/>
          </a:prstGeom>
          <a:noFill/>
        </p:spPr>
        <p:txBody>
          <a:bodyPr wrap="square" rtlCol="0">
            <a:spAutoFit/>
          </a:bodyPr>
          <a:lstStyle/>
          <a:p>
            <a:pPr algn="ctr"/>
            <a:r>
              <a:rPr lang="zh-CN" altLang="en-US" sz="2200" b="1" dirty="0">
                <a:solidFill>
                  <a:schemeClr val="accent1"/>
                </a:solidFill>
              </a:rPr>
              <a:t>添加标题</a:t>
            </a:r>
          </a:p>
        </p:txBody>
      </p:sp>
      <p:sp>
        <p:nvSpPr>
          <p:cNvPr id="31" name="矩形 30"/>
          <p:cNvSpPr>
            <a:spLocks noChangeArrowheads="1"/>
          </p:cNvSpPr>
          <p:nvPr/>
        </p:nvSpPr>
        <p:spPr bwMode="auto">
          <a:xfrm>
            <a:off x="6327753" y="5054714"/>
            <a:ext cx="2326610" cy="867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a:t>
            </a:r>
          </a:p>
        </p:txBody>
      </p:sp>
      <p:sp>
        <p:nvSpPr>
          <p:cNvPr id="32" name="TextBox 42"/>
          <p:cNvSpPr txBox="1"/>
          <p:nvPr/>
        </p:nvSpPr>
        <p:spPr>
          <a:xfrm>
            <a:off x="9720544" y="4629378"/>
            <a:ext cx="1319976" cy="430887"/>
          </a:xfrm>
          <a:prstGeom prst="rect">
            <a:avLst/>
          </a:prstGeom>
          <a:noFill/>
        </p:spPr>
        <p:txBody>
          <a:bodyPr wrap="square" rtlCol="0">
            <a:spAutoFit/>
          </a:bodyPr>
          <a:lstStyle/>
          <a:p>
            <a:pPr algn="ctr"/>
            <a:r>
              <a:rPr lang="zh-CN" altLang="en-US" sz="2200" b="1" dirty="0">
                <a:solidFill>
                  <a:schemeClr val="accent1"/>
                </a:solidFill>
              </a:rPr>
              <a:t>添加标题</a:t>
            </a:r>
          </a:p>
        </p:txBody>
      </p:sp>
      <p:sp>
        <p:nvSpPr>
          <p:cNvPr id="33" name="矩形 32"/>
          <p:cNvSpPr>
            <a:spLocks noChangeArrowheads="1"/>
          </p:cNvSpPr>
          <p:nvPr/>
        </p:nvSpPr>
        <p:spPr bwMode="auto">
          <a:xfrm>
            <a:off x="9217228" y="5054714"/>
            <a:ext cx="2326610" cy="867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heel(1)">
                                      <p:cBhvr>
                                        <p:cTn id="11" dur="1000"/>
                                        <p:tgtEl>
                                          <p:spTgt spid="18"/>
                                        </p:tgtEl>
                                      </p:cBhvr>
                                    </p:animEffect>
                                  </p:childTnLst>
                                </p:cTn>
                              </p:par>
                              <p:par>
                                <p:cTn id="12" presetID="21" presetClass="entr" presetSubtype="1" fill="hold" grpId="0" nodeType="withEffect">
                                  <p:stCondLst>
                                    <p:cond delay="25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1000"/>
                                        <p:tgtEl>
                                          <p:spTgt spid="19"/>
                                        </p:tgtEl>
                                      </p:cBhvr>
                                    </p:animEffect>
                                  </p:childTnLst>
                                </p:cTn>
                              </p:par>
                              <p:par>
                                <p:cTn id="15" presetID="21" presetClass="entr" presetSubtype="1" fill="hold" grpId="0" nodeType="withEffect">
                                  <p:stCondLst>
                                    <p:cond delay="50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1000"/>
                                        <p:tgtEl>
                                          <p:spTgt spid="20"/>
                                        </p:tgtEl>
                                      </p:cBhvr>
                                    </p:animEffect>
                                  </p:childTnLst>
                                </p:cTn>
                              </p:par>
                              <p:par>
                                <p:cTn id="18" presetID="21" presetClass="entr" presetSubtype="1" fill="hold" grpId="0" nodeType="withEffect">
                                  <p:stCondLst>
                                    <p:cond delay="500"/>
                                  </p:stCondLst>
                                  <p:childTnLst>
                                    <p:set>
                                      <p:cBhvr>
                                        <p:cTn id="19" dur="1" fill="hold">
                                          <p:stCondLst>
                                            <p:cond delay="0"/>
                                          </p:stCondLst>
                                        </p:cTn>
                                        <p:tgtEl>
                                          <p:spTgt spid="21"/>
                                        </p:tgtEl>
                                        <p:attrNameLst>
                                          <p:attrName>style.visibility</p:attrName>
                                        </p:attrNameLst>
                                      </p:cBhvr>
                                      <p:to>
                                        <p:strVal val="visible"/>
                                      </p:to>
                                    </p:set>
                                    <p:animEffect transition="in" filter="wheel(1)">
                                      <p:cBhvr>
                                        <p:cTn id="20" dur="1000"/>
                                        <p:tgtEl>
                                          <p:spTgt spid="21"/>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up)">
                                      <p:cBhvr>
                                        <p:cTn id="40" dur="500"/>
                                        <p:tgtEl>
                                          <p:spTgt spid="2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up)">
                                      <p:cBhvr>
                                        <p:cTn id="46" dur="500"/>
                                        <p:tgtEl>
                                          <p:spTgt spid="3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up)">
                                      <p:cBhvr>
                                        <p:cTn id="50" dur="500"/>
                                        <p:tgtEl>
                                          <p:spTgt spid="27"/>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up)">
                                      <p:cBhvr>
                                        <p:cTn id="53" dur="500"/>
                                        <p:tgtEl>
                                          <p:spTgt spid="29"/>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up)">
                                      <p:cBhvr>
                                        <p:cTn id="56" dur="500"/>
                                        <p:tgtEl>
                                          <p:spTgt spid="31"/>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up)">
                                      <p:cBhvr>
                                        <p:cTn id="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18" grpId="0">
        <p:bldAsOne/>
      </p:bldGraphic>
      <p:bldGraphic spid="19" grpId="0">
        <p:bldAsOne/>
      </p:bldGraphic>
      <p:bldGraphic spid="20" grpId="0">
        <p:bldAsOne/>
      </p:bldGraphic>
      <p:bldGraphic spid="21" grpId="0">
        <p:bldAsOne/>
      </p:bldGraphic>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右箭头 7"/>
          <p:cNvSpPr/>
          <p:nvPr/>
        </p:nvSpPr>
        <p:spPr bwMode="auto">
          <a:xfrm>
            <a:off x="8021789" y="3265811"/>
            <a:ext cx="3161455" cy="1481654"/>
          </a:xfrm>
          <a:prstGeom prst="rightArrow">
            <a:avLst>
              <a:gd name="adj1" fmla="val 67746"/>
              <a:gd name="adj2" fmla="val 40105"/>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735" b="1" dirty="0">
              <a:solidFill>
                <a:schemeClr val="tx1">
                  <a:lumMod val="50000"/>
                  <a:lumOff val="50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9" name="矩形 4"/>
          <p:cNvSpPr/>
          <p:nvPr/>
        </p:nvSpPr>
        <p:spPr bwMode="auto">
          <a:xfrm>
            <a:off x="8001792" y="3499757"/>
            <a:ext cx="1233787" cy="1479655"/>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1" fmla="*/ 377372 w 1224136"/>
              <a:gd name="connsiteY0-2" fmla="*/ 0 h 1025443"/>
              <a:gd name="connsiteX1-3" fmla="*/ 1224136 w 1224136"/>
              <a:gd name="connsiteY1-4" fmla="*/ 377371 h 1025443"/>
              <a:gd name="connsiteX2-5" fmla="*/ 1224136 w 1224136"/>
              <a:gd name="connsiteY2-6" fmla="*/ 1025443 h 1025443"/>
              <a:gd name="connsiteX3-7" fmla="*/ 0 w 1224136"/>
              <a:gd name="connsiteY3-8" fmla="*/ 1025443 h 1025443"/>
              <a:gd name="connsiteX4-9" fmla="*/ 377372 w 1224136"/>
              <a:gd name="connsiteY4-10" fmla="*/ 0 h 1025443"/>
              <a:gd name="connsiteX0-11" fmla="*/ 0 w 846764"/>
              <a:gd name="connsiteY0-12" fmla="*/ 0 h 1025443"/>
              <a:gd name="connsiteX1-13" fmla="*/ 846764 w 846764"/>
              <a:gd name="connsiteY1-14" fmla="*/ 377371 h 1025443"/>
              <a:gd name="connsiteX2-15" fmla="*/ 846764 w 846764"/>
              <a:gd name="connsiteY2-16" fmla="*/ 1025443 h 1025443"/>
              <a:gd name="connsiteX3-17" fmla="*/ 43542 w 846764"/>
              <a:gd name="connsiteY3-18" fmla="*/ 706129 h 1025443"/>
              <a:gd name="connsiteX4-19" fmla="*/ 0 w 846764"/>
              <a:gd name="connsiteY4-20" fmla="*/ 0 h 1025443"/>
              <a:gd name="connsiteX0-21" fmla="*/ 19886 w 866650"/>
              <a:gd name="connsiteY0-22" fmla="*/ 0 h 1025443"/>
              <a:gd name="connsiteX1-23" fmla="*/ 866650 w 866650"/>
              <a:gd name="connsiteY1-24" fmla="*/ 377371 h 1025443"/>
              <a:gd name="connsiteX2-25" fmla="*/ 866650 w 866650"/>
              <a:gd name="connsiteY2-26" fmla="*/ 1025443 h 1025443"/>
              <a:gd name="connsiteX3-27" fmla="*/ 0 w 866650"/>
              <a:gd name="connsiteY3-28" fmla="*/ 706130 h 1025443"/>
              <a:gd name="connsiteX4-29" fmla="*/ 19886 w 866650"/>
              <a:gd name="connsiteY4-30" fmla="*/ 0 h 1025443"/>
              <a:gd name="connsiteX0-31" fmla="*/ 0 w 846764"/>
              <a:gd name="connsiteY0-32" fmla="*/ 0 h 1025443"/>
              <a:gd name="connsiteX1-33" fmla="*/ 846764 w 846764"/>
              <a:gd name="connsiteY1-34" fmla="*/ 377371 h 1025443"/>
              <a:gd name="connsiteX2-35" fmla="*/ 846764 w 846764"/>
              <a:gd name="connsiteY2-36" fmla="*/ 1025443 h 1025443"/>
              <a:gd name="connsiteX3-37" fmla="*/ 18171 w 846764"/>
              <a:gd name="connsiteY3-38" fmla="*/ 706131 h 1025443"/>
              <a:gd name="connsiteX4-39" fmla="*/ 0 w 846764"/>
              <a:gd name="connsiteY4-40" fmla="*/ 0 h 1025443"/>
              <a:gd name="connsiteX0-41" fmla="*/ 0 w 846764"/>
              <a:gd name="connsiteY0-42" fmla="*/ 0 h 1025443"/>
              <a:gd name="connsiteX1-43" fmla="*/ 846764 w 846764"/>
              <a:gd name="connsiteY1-44" fmla="*/ 377371 h 1025443"/>
              <a:gd name="connsiteX2-45" fmla="*/ 846764 w 846764"/>
              <a:gd name="connsiteY2-46" fmla="*/ 1025443 h 1025443"/>
              <a:gd name="connsiteX3-47" fmla="*/ 18171 w 846764"/>
              <a:gd name="connsiteY3-48" fmla="*/ 706132 h 1025443"/>
              <a:gd name="connsiteX4-49" fmla="*/ 0 w 846764"/>
              <a:gd name="connsiteY4-50" fmla="*/ 0 h 1025443"/>
              <a:gd name="connsiteX0-51" fmla="*/ 0 w 846764"/>
              <a:gd name="connsiteY0-52" fmla="*/ 0 h 1025443"/>
              <a:gd name="connsiteX1-53" fmla="*/ 846764 w 846764"/>
              <a:gd name="connsiteY1-54" fmla="*/ 377371 h 1025443"/>
              <a:gd name="connsiteX2-55" fmla="*/ 846764 w 846764"/>
              <a:gd name="connsiteY2-56" fmla="*/ 1025443 h 1025443"/>
              <a:gd name="connsiteX3-57" fmla="*/ 5486 w 846764"/>
              <a:gd name="connsiteY3-58" fmla="*/ 706133 h 1025443"/>
              <a:gd name="connsiteX4-59" fmla="*/ 0 w 846764"/>
              <a:gd name="connsiteY4-60" fmla="*/ 0 h 1025443"/>
              <a:gd name="connsiteX0-61" fmla="*/ 7408 w 854172"/>
              <a:gd name="connsiteY0-62" fmla="*/ 0 h 1025443"/>
              <a:gd name="connsiteX1-63" fmla="*/ 854172 w 854172"/>
              <a:gd name="connsiteY1-64" fmla="*/ 377371 h 1025443"/>
              <a:gd name="connsiteX2-65" fmla="*/ 854172 w 854172"/>
              <a:gd name="connsiteY2-66" fmla="*/ 1025443 h 1025443"/>
              <a:gd name="connsiteX3-67" fmla="*/ 208 w 854172"/>
              <a:gd name="connsiteY3-68" fmla="*/ 706134 h 1025443"/>
              <a:gd name="connsiteX4-69" fmla="*/ 7408 w 854172"/>
              <a:gd name="connsiteY4-70" fmla="*/ 0 h 10254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065" dirty="0">
              <a:solidFill>
                <a:schemeClr val="tx1">
                  <a:lumMod val="50000"/>
                  <a:lumOff val="50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0" name="矩形 9"/>
          <p:cNvSpPr/>
          <p:nvPr/>
        </p:nvSpPr>
        <p:spPr bwMode="auto">
          <a:xfrm>
            <a:off x="6638022" y="4059630"/>
            <a:ext cx="2597553" cy="93378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735" b="1" dirty="0">
              <a:solidFill>
                <a:schemeClr val="tx1">
                  <a:lumMod val="50000"/>
                  <a:lumOff val="50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1" name="矩形 4"/>
          <p:cNvSpPr/>
          <p:nvPr/>
        </p:nvSpPr>
        <p:spPr bwMode="auto">
          <a:xfrm>
            <a:off x="6624025" y="4065626"/>
            <a:ext cx="1233788" cy="1479655"/>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1" fmla="*/ 377372 w 1224136"/>
              <a:gd name="connsiteY0-2" fmla="*/ 0 h 1025443"/>
              <a:gd name="connsiteX1-3" fmla="*/ 1224136 w 1224136"/>
              <a:gd name="connsiteY1-4" fmla="*/ 377371 h 1025443"/>
              <a:gd name="connsiteX2-5" fmla="*/ 1224136 w 1224136"/>
              <a:gd name="connsiteY2-6" fmla="*/ 1025443 h 1025443"/>
              <a:gd name="connsiteX3-7" fmla="*/ 0 w 1224136"/>
              <a:gd name="connsiteY3-8" fmla="*/ 1025443 h 1025443"/>
              <a:gd name="connsiteX4-9" fmla="*/ 377372 w 1224136"/>
              <a:gd name="connsiteY4-10" fmla="*/ 0 h 1025443"/>
              <a:gd name="connsiteX0-11" fmla="*/ 0 w 846764"/>
              <a:gd name="connsiteY0-12" fmla="*/ 0 h 1025443"/>
              <a:gd name="connsiteX1-13" fmla="*/ 846764 w 846764"/>
              <a:gd name="connsiteY1-14" fmla="*/ 377371 h 1025443"/>
              <a:gd name="connsiteX2-15" fmla="*/ 846764 w 846764"/>
              <a:gd name="connsiteY2-16" fmla="*/ 1025443 h 1025443"/>
              <a:gd name="connsiteX3-17" fmla="*/ 43542 w 846764"/>
              <a:gd name="connsiteY3-18" fmla="*/ 706129 h 1025443"/>
              <a:gd name="connsiteX4-19" fmla="*/ 0 w 846764"/>
              <a:gd name="connsiteY4-20" fmla="*/ 0 h 1025443"/>
              <a:gd name="connsiteX0-21" fmla="*/ 19886 w 866650"/>
              <a:gd name="connsiteY0-22" fmla="*/ 0 h 1025443"/>
              <a:gd name="connsiteX1-23" fmla="*/ 866650 w 866650"/>
              <a:gd name="connsiteY1-24" fmla="*/ 377371 h 1025443"/>
              <a:gd name="connsiteX2-25" fmla="*/ 866650 w 866650"/>
              <a:gd name="connsiteY2-26" fmla="*/ 1025443 h 1025443"/>
              <a:gd name="connsiteX3-27" fmla="*/ 0 w 866650"/>
              <a:gd name="connsiteY3-28" fmla="*/ 706130 h 1025443"/>
              <a:gd name="connsiteX4-29" fmla="*/ 19886 w 866650"/>
              <a:gd name="connsiteY4-30" fmla="*/ 0 h 1025443"/>
              <a:gd name="connsiteX0-31" fmla="*/ 0 w 846764"/>
              <a:gd name="connsiteY0-32" fmla="*/ 0 h 1025443"/>
              <a:gd name="connsiteX1-33" fmla="*/ 846764 w 846764"/>
              <a:gd name="connsiteY1-34" fmla="*/ 377371 h 1025443"/>
              <a:gd name="connsiteX2-35" fmla="*/ 846764 w 846764"/>
              <a:gd name="connsiteY2-36" fmla="*/ 1025443 h 1025443"/>
              <a:gd name="connsiteX3-37" fmla="*/ 18171 w 846764"/>
              <a:gd name="connsiteY3-38" fmla="*/ 706131 h 1025443"/>
              <a:gd name="connsiteX4-39" fmla="*/ 0 w 846764"/>
              <a:gd name="connsiteY4-40" fmla="*/ 0 h 1025443"/>
              <a:gd name="connsiteX0-41" fmla="*/ 0 w 846764"/>
              <a:gd name="connsiteY0-42" fmla="*/ 0 h 1025443"/>
              <a:gd name="connsiteX1-43" fmla="*/ 846764 w 846764"/>
              <a:gd name="connsiteY1-44" fmla="*/ 377371 h 1025443"/>
              <a:gd name="connsiteX2-45" fmla="*/ 846764 w 846764"/>
              <a:gd name="connsiteY2-46" fmla="*/ 1025443 h 1025443"/>
              <a:gd name="connsiteX3-47" fmla="*/ 18171 w 846764"/>
              <a:gd name="connsiteY3-48" fmla="*/ 706132 h 1025443"/>
              <a:gd name="connsiteX4-49" fmla="*/ 0 w 846764"/>
              <a:gd name="connsiteY4-50" fmla="*/ 0 h 1025443"/>
              <a:gd name="connsiteX0-51" fmla="*/ 0 w 846764"/>
              <a:gd name="connsiteY0-52" fmla="*/ 0 h 1025443"/>
              <a:gd name="connsiteX1-53" fmla="*/ 846764 w 846764"/>
              <a:gd name="connsiteY1-54" fmla="*/ 377371 h 1025443"/>
              <a:gd name="connsiteX2-55" fmla="*/ 846764 w 846764"/>
              <a:gd name="connsiteY2-56" fmla="*/ 1025443 h 1025443"/>
              <a:gd name="connsiteX3-57" fmla="*/ 5486 w 846764"/>
              <a:gd name="connsiteY3-58" fmla="*/ 706133 h 1025443"/>
              <a:gd name="connsiteX4-59" fmla="*/ 0 w 846764"/>
              <a:gd name="connsiteY4-60" fmla="*/ 0 h 1025443"/>
              <a:gd name="connsiteX0-61" fmla="*/ 7408 w 854172"/>
              <a:gd name="connsiteY0-62" fmla="*/ 0 h 1025443"/>
              <a:gd name="connsiteX1-63" fmla="*/ 854172 w 854172"/>
              <a:gd name="connsiteY1-64" fmla="*/ 377371 h 1025443"/>
              <a:gd name="connsiteX2-65" fmla="*/ 854172 w 854172"/>
              <a:gd name="connsiteY2-66" fmla="*/ 1025443 h 1025443"/>
              <a:gd name="connsiteX3-67" fmla="*/ 208 w 854172"/>
              <a:gd name="connsiteY3-68" fmla="*/ 706134 h 1025443"/>
              <a:gd name="connsiteX4-69" fmla="*/ 7408 w 854172"/>
              <a:gd name="connsiteY4-70" fmla="*/ 0 h 10254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065" dirty="0">
              <a:solidFill>
                <a:schemeClr val="tx1">
                  <a:lumMod val="50000"/>
                  <a:lumOff val="50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2" name="矩形 11"/>
          <p:cNvSpPr/>
          <p:nvPr/>
        </p:nvSpPr>
        <p:spPr bwMode="auto">
          <a:xfrm>
            <a:off x="5262261" y="4633496"/>
            <a:ext cx="2595553" cy="93378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735" b="1" dirty="0">
              <a:solidFill>
                <a:schemeClr val="tx1">
                  <a:lumMod val="50000"/>
                  <a:lumOff val="50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3" name="矩形 4"/>
          <p:cNvSpPr/>
          <p:nvPr/>
        </p:nvSpPr>
        <p:spPr bwMode="auto">
          <a:xfrm>
            <a:off x="5234269" y="4647491"/>
            <a:ext cx="1233787" cy="1479655"/>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1" fmla="*/ 377372 w 1224136"/>
              <a:gd name="connsiteY0-2" fmla="*/ 0 h 1025443"/>
              <a:gd name="connsiteX1-3" fmla="*/ 1224136 w 1224136"/>
              <a:gd name="connsiteY1-4" fmla="*/ 377371 h 1025443"/>
              <a:gd name="connsiteX2-5" fmla="*/ 1224136 w 1224136"/>
              <a:gd name="connsiteY2-6" fmla="*/ 1025443 h 1025443"/>
              <a:gd name="connsiteX3-7" fmla="*/ 0 w 1224136"/>
              <a:gd name="connsiteY3-8" fmla="*/ 1025443 h 1025443"/>
              <a:gd name="connsiteX4-9" fmla="*/ 377372 w 1224136"/>
              <a:gd name="connsiteY4-10" fmla="*/ 0 h 1025443"/>
              <a:gd name="connsiteX0-11" fmla="*/ 0 w 846764"/>
              <a:gd name="connsiteY0-12" fmla="*/ 0 h 1025443"/>
              <a:gd name="connsiteX1-13" fmla="*/ 846764 w 846764"/>
              <a:gd name="connsiteY1-14" fmla="*/ 377371 h 1025443"/>
              <a:gd name="connsiteX2-15" fmla="*/ 846764 w 846764"/>
              <a:gd name="connsiteY2-16" fmla="*/ 1025443 h 1025443"/>
              <a:gd name="connsiteX3-17" fmla="*/ 43542 w 846764"/>
              <a:gd name="connsiteY3-18" fmla="*/ 706129 h 1025443"/>
              <a:gd name="connsiteX4-19" fmla="*/ 0 w 846764"/>
              <a:gd name="connsiteY4-20" fmla="*/ 0 h 1025443"/>
              <a:gd name="connsiteX0-21" fmla="*/ 19886 w 866650"/>
              <a:gd name="connsiteY0-22" fmla="*/ 0 h 1025443"/>
              <a:gd name="connsiteX1-23" fmla="*/ 866650 w 866650"/>
              <a:gd name="connsiteY1-24" fmla="*/ 377371 h 1025443"/>
              <a:gd name="connsiteX2-25" fmla="*/ 866650 w 866650"/>
              <a:gd name="connsiteY2-26" fmla="*/ 1025443 h 1025443"/>
              <a:gd name="connsiteX3-27" fmla="*/ 0 w 866650"/>
              <a:gd name="connsiteY3-28" fmla="*/ 706130 h 1025443"/>
              <a:gd name="connsiteX4-29" fmla="*/ 19886 w 866650"/>
              <a:gd name="connsiteY4-30" fmla="*/ 0 h 1025443"/>
              <a:gd name="connsiteX0-31" fmla="*/ 0 w 846764"/>
              <a:gd name="connsiteY0-32" fmla="*/ 0 h 1025443"/>
              <a:gd name="connsiteX1-33" fmla="*/ 846764 w 846764"/>
              <a:gd name="connsiteY1-34" fmla="*/ 377371 h 1025443"/>
              <a:gd name="connsiteX2-35" fmla="*/ 846764 w 846764"/>
              <a:gd name="connsiteY2-36" fmla="*/ 1025443 h 1025443"/>
              <a:gd name="connsiteX3-37" fmla="*/ 18171 w 846764"/>
              <a:gd name="connsiteY3-38" fmla="*/ 706131 h 1025443"/>
              <a:gd name="connsiteX4-39" fmla="*/ 0 w 846764"/>
              <a:gd name="connsiteY4-40" fmla="*/ 0 h 1025443"/>
              <a:gd name="connsiteX0-41" fmla="*/ 0 w 846764"/>
              <a:gd name="connsiteY0-42" fmla="*/ 0 h 1025443"/>
              <a:gd name="connsiteX1-43" fmla="*/ 846764 w 846764"/>
              <a:gd name="connsiteY1-44" fmla="*/ 377371 h 1025443"/>
              <a:gd name="connsiteX2-45" fmla="*/ 846764 w 846764"/>
              <a:gd name="connsiteY2-46" fmla="*/ 1025443 h 1025443"/>
              <a:gd name="connsiteX3-47" fmla="*/ 18171 w 846764"/>
              <a:gd name="connsiteY3-48" fmla="*/ 706132 h 1025443"/>
              <a:gd name="connsiteX4-49" fmla="*/ 0 w 846764"/>
              <a:gd name="connsiteY4-50" fmla="*/ 0 h 1025443"/>
              <a:gd name="connsiteX0-51" fmla="*/ 0 w 846764"/>
              <a:gd name="connsiteY0-52" fmla="*/ 0 h 1025443"/>
              <a:gd name="connsiteX1-53" fmla="*/ 846764 w 846764"/>
              <a:gd name="connsiteY1-54" fmla="*/ 377371 h 1025443"/>
              <a:gd name="connsiteX2-55" fmla="*/ 846764 w 846764"/>
              <a:gd name="connsiteY2-56" fmla="*/ 1025443 h 1025443"/>
              <a:gd name="connsiteX3-57" fmla="*/ 5486 w 846764"/>
              <a:gd name="connsiteY3-58" fmla="*/ 706133 h 1025443"/>
              <a:gd name="connsiteX4-59" fmla="*/ 0 w 846764"/>
              <a:gd name="connsiteY4-60" fmla="*/ 0 h 1025443"/>
              <a:gd name="connsiteX0-61" fmla="*/ 7408 w 854172"/>
              <a:gd name="connsiteY0-62" fmla="*/ 0 h 1025443"/>
              <a:gd name="connsiteX1-63" fmla="*/ 854172 w 854172"/>
              <a:gd name="connsiteY1-64" fmla="*/ 377371 h 1025443"/>
              <a:gd name="connsiteX2-65" fmla="*/ 854172 w 854172"/>
              <a:gd name="connsiteY2-66" fmla="*/ 1025443 h 1025443"/>
              <a:gd name="connsiteX3-67" fmla="*/ 208 w 854172"/>
              <a:gd name="connsiteY3-68" fmla="*/ 706134 h 1025443"/>
              <a:gd name="connsiteX4-69" fmla="*/ 7408 w 854172"/>
              <a:gd name="connsiteY4-70" fmla="*/ 0 h 10254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065" dirty="0">
              <a:solidFill>
                <a:schemeClr val="tx1">
                  <a:lumMod val="50000"/>
                  <a:lumOff val="50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4" name="矩形 13"/>
          <p:cNvSpPr/>
          <p:nvPr/>
        </p:nvSpPr>
        <p:spPr bwMode="auto">
          <a:xfrm>
            <a:off x="1136969" y="5193366"/>
            <a:ext cx="5331083" cy="93378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735" b="1" dirty="0">
              <a:solidFill>
                <a:schemeClr val="tx1">
                  <a:lumMod val="50000"/>
                  <a:lumOff val="50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5" name="KSO_GT5"/>
          <p:cNvSpPr txBox="1">
            <a:spLocks noChangeArrowheads="1"/>
          </p:cNvSpPr>
          <p:nvPr/>
        </p:nvSpPr>
        <p:spPr bwMode="auto">
          <a:xfrm>
            <a:off x="8028942" y="3024682"/>
            <a:ext cx="1313774" cy="393890"/>
          </a:xfrm>
          <a:prstGeom prst="rect">
            <a:avLst/>
          </a:prstGeom>
          <a:noFill/>
          <a:ln w="9525">
            <a:noFill/>
            <a:miter lim="800000"/>
          </a:ln>
        </p:spPr>
        <p:txBody>
          <a:bodyPr lIns="0" tIns="0" rIns="115175" bIns="0" anchor="ctr">
            <a:spAutoFit/>
          </a:bodyPr>
          <a:lstStyle/>
          <a:p>
            <a:pPr eaLnBrk="1" hangingPunct="1">
              <a:lnSpc>
                <a:spcPct val="120000"/>
              </a:lnSpc>
            </a:pPr>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后台维护</a:t>
            </a:r>
          </a:p>
        </p:txBody>
      </p:sp>
      <p:sp>
        <p:nvSpPr>
          <p:cNvPr id="16" name="KSO_GT4"/>
          <p:cNvSpPr txBox="1">
            <a:spLocks noChangeArrowheads="1"/>
          </p:cNvSpPr>
          <p:nvPr/>
        </p:nvSpPr>
        <p:spPr bwMode="auto">
          <a:xfrm>
            <a:off x="6638029" y="3642732"/>
            <a:ext cx="1315773" cy="393890"/>
          </a:xfrm>
          <a:prstGeom prst="rect">
            <a:avLst/>
          </a:prstGeom>
          <a:noFill/>
          <a:ln w="9525">
            <a:noFill/>
            <a:miter lim="800000"/>
          </a:ln>
        </p:spPr>
        <p:txBody>
          <a:bodyPr lIns="0" tIns="0" rIns="115175" bIns="0" anchor="ctr">
            <a:spAutoFit/>
          </a:bodyPr>
          <a:lstStyle/>
          <a:p>
            <a:pPr eaLnBrk="1" hangingPunct="1">
              <a:lnSpc>
                <a:spcPct val="120000"/>
              </a:lnSpc>
            </a:pPr>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战略应用</a:t>
            </a:r>
          </a:p>
        </p:txBody>
      </p:sp>
      <p:sp>
        <p:nvSpPr>
          <p:cNvPr id="17" name="KSO_GT3"/>
          <p:cNvSpPr txBox="1">
            <a:spLocks noChangeArrowheads="1"/>
          </p:cNvSpPr>
          <p:nvPr/>
        </p:nvSpPr>
        <p:spPr bwMode="auto">
          <a:xfrm>
            <a:off x="5262259" y="4214599"/>
            <a:ext cx="1313772" cy="393890"/>
          </a:xfrm>
          <a:prstGeom prst="rect">
            <a:avLst/>
          </a:prstGeom>
          <a:noFill/>
          <a:ln w="9525">
            <a:noFill/>
            <a:miter lim="800000"/>
          </a:ln>
        </p:spPr>
        <p:txBody>
          <a:bodyPr lIns="0" tIns="0" rIns="115175" bIns="0" anchor="ctr">
            <a:spAutoFit/>
          </a:bodyPr>
          <a:lstStyle/>
          <a:p>
            <a:pPr eaLnBrk="1" hangingPunct="1">
              <a:lnSpc>
                <a:spcPct val="120000"/>
              </a:lnSpc>
            </a:pPr>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优化升级</a:t>
            </a:r>
          </a:p>
        </p:txBody>
      </p:sp>
      <p:sp>
        <p:nvSpPr>
          <p:cNvPr id="18" name="KSO_GT2"/>
          <p:cNvSpPr txBox="1">
            <a:spLocks noChangeArrowheads="1"/>
          </p:cNvSpPr>
          <p:nvPr/>
        </p:nvSpPr>
        <p:spPr bwMode="auto">
          <a:xfrm>
            <a:off x="3872501" y="4789464"/>
            <a:ext cx="1313774" cy="393890"/>
          </a:xfrm>
          <a:prstGeom prst="rect">
            <a:avLst/>
          </a:prstGeom>
          <a:noFill/>
          <a:ln w="9525">
            <a:noFill/>
            <a:miter lim="800000"/>
          </a:ln>
        </p:spPr>
        <p:txBody>
          <a:bodyPr lIns="0" tIns="0" rIns="115175" bIns="0" anchor="ctr">
            <a:spAutoFit/>
          </a:bodyPr>
          <a:lstStyle/>
          <a:p>
            <a:pPr eaLnBrk="1" hangingPunct="1">
              <a:lnSpc>
                <a:spcPct val="120000"/>
              </a:lnSpc>
            </a:pPr>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关键应用</a:t>
            </a:r>
          </a:p>
        </p:txBody>
      </p:sp>
      <p:sp>
        <p:nvSpPr>
          <p:cNvPr id="19" name="矩形 1"/>
          <p:cNvSpPr>
            <a:spLocks noChangeArrowheads="1"/>
          </p:cNvSpPr>
          <p:nvPr/>
        </p:nvSpPr>
        <p:spPr bwMode="auto">
          <a:xfrm>
            <a:off x="1104745" y="1640203"/>
            <a:ext cx="8638710" cy="1384418"/>
          </a:xfrm>
          <a:prstGeom prst="rect">
            <a:avLst/>
          </a:prstGeom>
          <a:noFill/>
          <a:ln w="9525">
            <a:noFill/>
            <a:prstDash val="sysDash"/>
            <a:miter lim="800000"/>
          </a:ln>
          <a:extLst>
            <a:ext uri="{909E8E84-426E-40DD-AFC4-6F175D3DCCD1}">
              <a14:hiddenFill xmlns:a14="http://schemas.microsoft.com/office/drawing/2010/main" xmlns="">
                <a:solidFill>
                  <a:srgbClr val="FFFFFF"/>
                </a:solidFill>
              </a14:hiddenFill>
            </a:ext>
          </a:extLst>
        </p:spPr>
        <p:txBody>
          <a:bodyPr wrap="square">
            <a:spAutoFit/>
          </a:bodyPr>
          <a:lstStyle/>
          <a:p>
            <a:pPr algn="just">
              <a:lnSpc>
                <a:spcPct val="150000"/>
              </a:lnSpc>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单击添加文字单击添加文字单击添加文字单击添加文字单击添加文字单击添加文字单击添加文字单击添加文字单击添加文字单击添加文字单击添加文字单击添加文字单击添加文字单击添加文本</a:t>
            </a:r>
          </a:p>
        </p:txBody>
      </p:sp>
      <p:sp>
        <p:nvSpPr>
          <p:cNvPr id="20" name="L 形 19"/>
          <p:cNvSpPr/>
          <p:nvPr/>
        </p:nvSpPr>
        <p:spPr>
          <a:xfrm rot="5400000">
            <a:off x="976450" y="1580291"/>
            <a:ext cx="458433" cy="393812"/>
          </a:xfrm>
          <a:prstGeom prst="corner">
            <a:avLst>
              <a:gd name="adj1" fmla="val 25014"/>
              <a:gd name="adj2" fmla="val 23544"/>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标题 20"/>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2" presetClass="entr" presetSubtype="2"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22" presetClass="entr" presetSubtype="2"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000"/>
                                </p:stCondLst>
                                <p:childTnLst>
                                  <p:par>
                                    <p:cTn id="30" presetID="2" presetClass="entr" presetSubtype="9"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0-#ppt_h/2"/>
                                              </p:val>
                                            </p:tav>
                                            <p:tav tm="100000">
                                              <p:val>
                                                <p:strVal val="#ppt_y"/>
                                              </p:val>
                                            </p:tav>
                                          </p:tavLst>
                                        </p:anim>
                                      </p:childTnLst>
                                    </p:cTn>
                                  </p:par>
                                  <p:par>
                                    <p:cTn id="34" presetID="2" presetClass="entr" presetSubtype="9" fill="hold" grpId="0" nodeType="withEffect">
                                      <p:stCondLst>
                                        <p:cond delay="25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0-#ppt_h/2"/>
                                              </p:val>
                                            </p:tav>
                                            <p:tav tm="100000">
                                              <p:val>
                                                <p:strVal val="#ppt_y"/>
                                              </p:val>
                                            </p:tav>
                                          </p:tavLst>
                                        </p:anim>
                                      </p:childTnLst>
                                    </p:cTn>
                                  </p:par>
                                  <p:par>
                                    <p:cTn id="38" presetID="2" presetClass="entr" presetSubtype="9" fill="hold" grpId="0" nodeType="withEffect">
                                      <p:stCondLst>
                                        <p:cond delay="50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0-#ppt_w/2"/>
                                              </p:val>
                                            </p:tav>
                                            <p:tav tm="100000">
                                              <p:val>
                                                <p:strVal val="#ppt_x"/>
                                              </p:val>
                                            </p:tav>
                                          </p:tavLst>
                                        </p:anim>
                                        <p:anim calcmode="lin" valueType="num">
                                          <p:cBhvr additive="base">
                                            <p:cTn id="41" dur="500" fill="hold"/>
                                            <p:tgtEl>
                                              <p:spTgt spid="16"/>
                                            </p:tgtEl>
                                            <p:attrNameLst>
                                              <p:attrName>ppt_y</p:attrName>
                                            </p:attrNameLst>
                                          </p:cBhvr>
                                          <p:tavLst>
                                            <p:tav tm="0">
                                              <p:val>
                                                <p:strVal val="0-#ppt_h/2"/>
                                              </p:val>
                                            </p:tav>
                                            <p:tav tm="100000">
                                              <p:val>
                                                <p:strVal val="#ppt_y"/>
                                              </p:val>
                                            </p:tav>
                                          </p:tavLst>
                                        </p:anim>
                                      </p:childTnLst>
                                    </p:cTn>
                                  </p:par>
                                  <p:par>
                                    <p:cTn id="42" presetID="2" presetClass="entr" presetSubtype="9" fill="hold" grpId="0" nodeType="withEffect">
                                      <p:stCondLst>
                                        <p:cond delay="75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0-#ppt_h/2"/>
                                              </p:val>
                                            </p:tav>
                                            <p:tav tm="100000">
                                              <p:val>
                                                <p:strVal val="#ppt_y"/>
                                              </p:val>
                                            </p:tav>
                                          </p:tavLst>
                                        </p:anim>
                                      </p:childTnLst>
                                    </p:cTn>
                                  </p:par>
                                </p:childTnLst>
                              </p:cTn>
                            </p:par>
                            <p:par>
                              <p:cTn id="46" fill="hold">
                                <p:stCondLst>
                                  <p:cond delay="2500"/>
                                </p:stCondLst>
                                <p:childTnLst>
                                  <p:par>
                                    <p:cTn id="47" presetID="2" presetClass="entr" presetSubtype="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par>
                              <p:cTn id="51" fill="hold">
                                <p:stCondLst>
                                  <p:cond delay="3000"/>
                                </p:stCondLst>
                                <p:childTnLst>
                                  <p:par>
                                    <p:cTn id="52" presetID="2" presetClass="entr" presetSubtype="2" fill="hold" grpId="0" nodeType="afterEffect" p14:presetBounceEnd="20000">
                                      <p:stCondLst>
                                        <p:cond delay="0"/>
                                      </p:stCondLst>
                                      <p:iterate type="lt">
                                        <p:tmPct val="10000"/>
                                      </p:iterate>
                                      <p:childTnLst>
                                        <p:set>
                                          <p:cBhvr>
                                            <p:cTn id="53" dur="1" fill="hold">
                                              <p:stCondLst>
                                                <p:cond delay="0"/>
                                              </p:stCondLst>
                                            </p:cTn>
                                            <p:tgtEl>
                                              <p:spTgt spid="19"/>
                                            </p:tgtEl>
                                            <p:attrNameLst>
                                              <p:attrName>style.visibility</p:attrName>
                                            </p:attrNameLst>
                                          </p:cBhvr>
                                          <p:to>
                                            <p:strVal val="visible"/>
                                          </p:to>
                                        </p:set>
                                        <p:anim calcmode="lin" valueType="num" p14:bounceEnd="20000">
                                          <p:cBhvr additive="base">
                                            <p:cTn id="54" dur="500" fill="hold"/>
                                            <p:tgtEl>
                                              <p:spTgt spid="19"/>
                                            </p:tgtEl>
                                            <p:attrNameLst>
                                              <p:attrName>ppt_x</p:attrName>
                                            </p:attrNameLst>
                                          </p:cBhvr>
                                          <p:tavLst>
                                            <p:tav tm="0">
                                              <p:val>
                                                <p:strVal val="1+#ppt_w/2"/>
                                              </p:val>
                                            </p:tav>
                                            <p:tav tm="100000">
                                              <p:val>
                                                <p:strVal val="#ppt_x"/>
                                              </p:val>
                                            </p:tav>
                                          </p:tavLst>
                                        </p:anim>
                                        <p:anim calcmode="lin" valueType="num" p14:bounceEnd="20000">
                                          <p:cBhvr additive="base">
                                            <p:cTn id="5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2" presetClass="entr" presetSubtype="2"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22" presetClass="entr" presetSubtype="2"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000"/>
                                </p:stCondLst>
                                <p:childTnLst>
                                  <p:par>
                                    <p:cTn id="30" presetID="2" presetClass="entr" presetSubtype="9"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0-#ppt_h/2"/>
                                              </p:val>
                                            </p:tav>
                                            <p:tav tm="100000">
                                              <p:val>
                                                <p:strVal val="#ppt_y"/>
                                              </p:val>
                                            </p:tav>
                                          </p:tavLst>
                                        </p:anim>
                                      </p:childTnLst>
                                    </p:cTn>
                                  </p:par>
                                  <p:par>
                                    <p:cTn id="34" presetID="2" presetClass="entr" presetSubtype="9" fill="hold" grpId="0" nodeType="withEffect">
                                      <p:stCondLst>
                                        <p:cond delay="25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0-#ppt_h/2"/>
                                              </p:val>
                                            </p:tav>
                                            <p:tav tm="100000">
                                              <p:val>
                                                <p:strVal val="#ppt_y"/>
                                              </p:val>
                                            </p:tav>
                                          </p:tavLst>
                                        </p:anim>
                                      </p:childTnLst>
                                    </p:cTn>
                                  </p:par>
                                  <p:par>
                                    <p:cTn id="38" presetID="2" presetClass="entr" presetSubtype="9" fill="hold" grpId="0" nodeType="withEffect">
                                      <p:stCondLst>
                                        <p:cond delay="50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0-#ppt_w/2"/>
                                              </p:val>
                                            </p:tav>
                                            <p:tav tm="100000">
                                              <p:val>
                                                <p:strVal val="#ppt_x"/>
                                              </p:val>
                                            </p:tav>
                                          </p:tavLst>
                                        </p:anim>
                                        <p:anim calcmode="lin" valueType="num">
                                          <p:cBhvr additive="base">
                                            <p:cTn id="41" dur="500" fill="hold"/>
                                            <p:tgtEl>
                                              <p:spTgt spid="16"/>
                                            </p:tgtEl>
                                            <p:attrNameLst>
                                              <p:attrName>ppt_y</p:attrName>
                                            </p:attrNameLst>
                                          </p:cBhvr>
                                          <p:tavLst>
                                            <p:tav tm="0">
                                              <p:val>
                                                <p:strVal val="0-#ppt_h/2"/>
                                              </p:val>
                                            </p:tav>
                                            <p:tav tm="100000">
                                              <p:val>
                                                <p:strVal val="#ppt_y"/>
                                              </p:val>
                                            </p:tav>
                                          </p:tavLst>
                                        </p:anim>
                                      </p:childTnLst>
                                    </p:cTn>
                                  </p:par>
                                  <p:par>
                                    <p:cTn id="42" presetID="2" presetClass="entr" presetSubtype="9" fill="hold" grpId="0" nodeType="withEffect">
                                      <p:stCondLst>
                                        <p:cond delay="75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0-#ppt_h/2"/>
                                              </p:val>
                                            </p:tav>
                                            <p:tav tm="100000">
                                              <p:val>
                                                <p:strVal val="#ppt_y"/>
                                              </p:val>
                                            </p:tav>
                                          </p:tavLst>
                                        </p:anim>
                                      </p:childTnLst>
                                    </p:cTn>
                                  </p:par>
                                </p:childTnLst>
                              </p:cTn>
                            </p:par>
                            <p:par>
                              <p:cTn id="46" fill="hold">
                                <p:stCondLst>
                                  <p:cond delay="2500"/>
                                </p:stCondLst>
                                <p:childTnLst>
                                  <p:par>
                                    <p:cTn id="47" presetID="2" presetClass="entr" presetSubtype="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par>
                              <p:cTn id="51" fill="hold">
                                <p:stCondLst>
                                  <p:cond delay="3000"/>
                                </p:stCondLst>
                                <p:childTnLst>
                                  <p:par>
                                    <p:cTn id="52" presetID="2" presetClass="entr" presetSubtype="2" fill="hold" grpId="0" nodeType="afterEffect">
                                      <p:stCondLst>
                                        <p:cond delay="0"/>
                                      </p:stCondLst>
                                      <p:iterate type="lt">
                                        <p:tmPct val="10000"/>
                                      </p:iterate>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1+#ppt_w/2"/>
                                              </p:val>
                                            </p:tav>
                                            <p:tav tm="100000">
                                              <p:val>
                                                <p:strVal val="#ppt_x"/>
                                              </p:val>
                                            </p:tav>
                                          </p:tavLst>
                                        </p:anim>
                                        <p:anim calcmode="lin" valueType="num">
                                          <p:cBhvr additive="base">
                                            <p:cTn id="5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animBg="1"/>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1588" y="5114574"/>
            <a:ext cx="9549896" cy="850231"/>
          </a:xfrm>
          <a:prstGeom prst="rect">
            <a:avLst/>
          </a:prstGeom>
          <a:solidFill>
            <a:schemeClr val="bg1">
              <a:lumMod val="85000"/>
            </a:schemeClr>
          </a:solidFill>
          <a:ln w="9525">
            <a:solidFill>
              <a:srgbClr val="EAEAEA"/>
            </a:solidFill>
            <a:miter lim="800000"/>
          </a:ln>
        </p:spPr>
        <p:txBody>
          <a:bodyPr wrap="none" lIns="89442" tIns="44720" rIns="89442" bIns="44720" anchor="ctr"/>
          <a:lstStyle/>
          <a:p>
            <a:endParaRPr lang="zh-CN" altLang="en-US" sz="3200" kern="0" dirty="0">
              <a:solidFill>
                <a:sysClr val="windowText" lastClr="000000"/>
              </a:solidFill>
              <a:ea typeface="微软雅黑" panose="020B0503020204020204" pitchFamily="34" charset="-122"/>
            </a:endParaRPr>
          </a:p>
        </p:txBody>
      </p:sp>
      <p:sp>
        <p:nvSpPr>
          <p:cNvPr id="3" name="Line 43"/>
          <p:cNvSpPr>
            <a:spLocks noChangeShapeType="1"/>
          </p:cNvSpPr>
          <p:nvPr/>
        </p:nvSpPr>
        <p:spPr bwMode="auto">
          <a:xfrm rot="5400000">
            <a:off x="4378591" y="2004658"/>
            <a:ext cx="0" cy="7357949"/>
          </a:xfrm>
          <a:prstGeom prst="line">
            <a:avLst/>
          </a:prstGeom>
          <a:noFill/>
          <a:ln w="9525">
            <a:solidFill>
              <a:schemeClr val="tx1">
                <a:lumMod val="65000"/>
                <a:lumOff val="35000"/>
              </a:schemeClr>
            </a:solidFill>
            <a:prstDash val="lgDash"/>
            <a:round/>
            <a:tailEnd type="triangle" w="lg" len="lg"/>
          </a:ln>
          <a:extLst>
            <a:ext uri="{909E8E84-426E-40DD-AFC4-6F175D3DCCD1}">
              <a14:hiddenFill xmlns:a14="http://schemas.microsoft.com/office/drawing/2010/main" xmlns="">
                <a:noFill/>
              </a14:hiddenFill>
            </a:ext>
          </a:extLst>
        </p:spPr>
        <p:txBody>
          <a:bodyPr lIns="89442" tIns="44720" rIns="89442" bIns="44720"/>
          <a:lstStyle/>
          <a:p>
            <a:pPr>
              <a:defRPr/>
            </a:pPr>
            <a:endParaRPr lang="zh-CN" altLang="en-US" sz="3200" kern="0" dirty="0">
              <a:solidFill>
                <a:sysClr val="windowText" lastClr="000000"/>
              </a:solidFill>
              <a:ea typeface="微软雅黑" panose="020B0503020204020204" pitchFamily="34" charset="-122"/>
            </a:endParaRPr>
          </a:p>
        </p:txBody>
      </p:sp>
      <p:sp>
        <p:nvSpPr>
          <p:cNvPr id="4" name="Rectangle 6"/>
          <p:cNvSpPr>
            <a:spLocks noChangeArrowheads="1"/>
          </p:cNvSpPr>
          <p:nvPr/>
        </p:nvSpPr>
        <p:spPr bwMode="auto">
          <a:xfrm>
            <a:off x="3700613" y="3273982"/>
            <a:ext cx="5850872" cy="844769"/>
          </a:xfrm>
          <a:prstGeom prst="rect">
            <a:avLst/>
          </a:prstGeom>
          <a:solidFill>
            <a:schemeClr val="bg1">
              <a:lumMod val="85000"/>
            </a:schemeClr>
          </a:solidFill>
          <a:ln w="9525">
            <a:solidFill>
              <a:srgbClr val="EAEAEA"/>
            </a:solidFill>
            <a:miter lim="800000"/>
          </a:ln>
        </p:spPr>
        <p:txBody>
          <a:bodyPr wrap="none" lIns="89442" tIns="44720" rIns="89442" bIns="44720" anchor="ctr"/>
          <a:lstStyle/>
          <a:p>
            <a:pPr>
              <a:defRPr/>
            </a:pPr>
            <a:endParaRPr lang="zh-CN" altLang="en-US" sz="3200" kern="0" dirty="0">
              <a:solidFill>
                <a:sysClr val="windowText" lastClr="000000"/>
              </a:solidFill>
              <a:ea typeface="微软雅黑" panose="020B0503020204020204" pitchFamily="34" charset="-122"/>
            </a:endParaRPr>
          </a:p>
        </p:txBody>
      </p:sp>
      <p:sp>
        <p:nvSpPr>
          <p:cNvPr id="5" name="Line 43"/>
          <p:cNvSpPr>
            <a:spLocks noChangeShapeType="1"/>
          </p:cNvSpPr>
          <p:nvPr/>
        </p:nvSpPr>
        <p:spPr bwMode="auto">
          <a:xfrm rot="16200000" flipH="1">
            <a:off x="6438865" y="2013634"/>
            <a:ext cx="0" cy="3742462"/>
          </a:xfrm>
          <a:prstGeom prst="line">
            <a:avLst/>
          </a:prstGeom>
          <a:noFill/>
          <a:ln w="9525">
            <a:solidFill>
              <a:schemeClr val="tx1">
                <a:lumMod val="65000"/>
                <a:lumOff val="35000"/>
              </a:schemeClr>
            </a:solidFill>
            <a:prstDash val="lgDash"/>
            <a:round/>
            <a:tailEnd type="triangle" w="lg" len="lg"/>
          </a:ln>
          <a:extLst>
            <a:ext uri="{909E8E84-426E-40DD-AFC4-6F175D3DCCD1}">
              <a14:hiddenFill xmlns:a14="http://schemas.microsoft.com/office/drawing/2010/main" xmlns="">
                <a:noFill/>
              </a14:hiddenFill>
            </a:ext>
          </a:extLst>
        </p:spPr>
        <p:txBody>
          <a:bodyPr lIns="89442" tIns="44720" rIns="89442" bIns="44720"/>
          <a:lstStyle/>
          <a:p>
            <a:pPr>
              <a:defRPr/>
            </a:pPr>
            <a:endParaRPr lang="zh-CN" altLang="en-US" sz="3200" kern="0" dirty="0">
              <a:solidFill>
                <a:sysClr val="windowText" lastClr="000000"/>
              </a:solidFill>
              <a:ea typeface="微软雅黑" panose="020B0503020204020204" pitchFamily="34" charset="-122"/>
            </a:endParaRPr>
          </a:p>
        </p:txBody>
      </p:sp>
      <p:sp>
        <p:nvSpPr>
          <p:cNvPr id="6" name="Rectangle 5"/>
          <p:cNvSpPr>
            <a:spLocks noChangeArrowheads="1"/>
          </p:cNvSpPr>
          <p:nvPr/>
        </p:nvSpPr>
        <p:spPr bwMode="auto">
          <a:xfrm rot="5400000">
            <a:off x="7970237" y="4418719"/>
            <a:ext cx="2324889" cy="841141"/>
          </a:xfrm>
          <a:prstGeom prst="rect">
            <a:avLst/>
          </a:prstGeom>
          <a:solidFill>
            <a:srgbClr val="FFFFFF"/>
          </a:solidFill>
          <a:ln w="9525">
            <a:solidFill>
              <a:srgbClr val="EAEAEA"/>
            </a:solidFill>
            <a:miter lim="800000"/>
          </a:ln>
        </p:spPr>
        <p:txBody>
          <a:bodyPr wrap="none" lIns="89442" tIns="44720" rIns="89442" bIns="44720" anchor="ctr"/>
          <a:lstStyle/>
          <a:p>
            <a:pPr>
              <a:defRPr/>
            </a:pPr>
            <a:endParaRPr lang="zh-CN" altLang="en-US" sz="3200" kern="0" dirty="0">
              <a:solidFill>
                <a:sysClr val="windowText" lastClr="000000"/>
              </a:solidFill>
              <a:ea typeface="微软雅黑" panose="020B0503020204020204" pitchFamily="34" charset="-122"/>
            </a:endParaRPr>
          </a:p>
        </p:txBody>
      </p:sp>
      <p:sp>
        <p:nvSpPr>
          <p:cNvPr id="7" name="Line 44"/>
          <p:cNvSpPr>
            <a:spLocks noChangeShapeType="1"/>
          </p:cNvSpPr>
          <p:nvPr/>
        </p:nvSpPr>
        <p:spPr bwMode="auto">
          <a:xfrm>
            <a:off x="9150350" y="4400932"/>
            <a:ext cx="0" cy="402863"/>
          </a:xfrm>
          <a:prstGeom prst="line">
            <a:avLst/>
          </a:prstGeom>
          <a:noFill/>
          <a:ln w="12700">
            <a:solidFill>
              <a:schemeClr val="tx1">
                <a:lumMod val="65000"/>
                <a:lumOff val="35000"/>
              </a:schemeClr>
            </a:solidFill>
            <a:prstDash val="sysDash"/>
            <a:round/>
            <a:tailEnd type="triangle" w="lg" len="lg"/>
          </a:ln>
          <a:extLst>
            <a:ext uri="{909E8E84-426E-40DD-AFC4-6F175D3DCCD1}">
              <a14:hiddenFill xmlns:a14="http://schemas.microsoft.com/office/drawing/2010/main" xmlns="">
                <a:noFill/>
              </a14:hiddenFill>
            </a:ext>
          </a:extLst>
        </p:spPr>
        <p:txBody>
          <a:bodyPr lIns="89442" tIns="44720" rIns="89442" bIns="44720"/>
          <a:lstStyle/>
          <a:p>
            <a:pPr>
              <a:defRPr/>
            </a:pPr>
            <a:endParaRPr lang="zh-CN" altLang="en-US" sz="3200" kern="0" dirty="0">
              <a:solidFill>
                <a:sysClr val="windowText" lastClr="000000"/>
              </a:solidFill>
              <a:ea typeface="微软雅黑" panose="020B0503020204020204" pitchFamily="34" charset="-122"/>
            </a:endParaRPr>
          </a:p>
        </p:txBody>
      </p:sp>
      <p:sp>
        <p:nvSpPr>
          <p:cNvPr id="8" name="Rectangle 7"/>
          <p:cNvSpPr>
            <a:spLocks noChangeArrowheads="1"/>
          </p:cNvSpPr>
          <p:nvPr/>
        </p:nvSpPr>
        <p:spPr bwMode="auto">
          <a:xfrm>
            <a:off x="4181264" y="1502810"/>
            <a:ext cx="5370221" cy="850231"/>
          </a:xfrm>
          <a:prstGeom prst="rect">
            <a:avLst/>
          </a:prstGeom>
          <a:solidFill>
            <a:schemeClr val="bg1">
              <a:lumMod val="85000"/>
            </a:schemeClr>
          </a:solidFill>
          <a:ln w="9525">
            <a:solidFill>
              <a:srgbClr val="EAEAEA"/>
            </a:solidFill>
            <a:miter lim="800000"/>
          </a:ln>
        </p:spPr>
        <p:txBody>
          <a:bodyPr wrap="none" lIns="89442" tIns="44720" rIns="89442" bIns="44720" anchor="ctr"/>
          <a:lstStyle/>
          <a:p>
            <a:endParaRPr lang="zh-CN" altLang="en-US" sz="3200" kern="0" dirty="0">
              <a:solidFill>
                <a:sysClr val="windowText" lastClr="000000"/>
              </a:solidFill>
              <a:ea typeface="微软雅黑" panose="020B0503020204020204" pitchFamily="34" charset="-122"/>
            </a:endParaRPr>
          </a:p>
        </p:txBody>
      </p:sp>
      <p:sp>
        <p:nvSpPr>
          <p:cNvPr id="9" name="Line 43"/>
          <p:cNvSpPr>
            <a:spLocks noChangeShapeType="1"/>
          </p:cNvSpPr>
          <p:nvPr/>
        </p:nvSpPr>
        <p:spPr bwMode="auto">
          <a:xfrm rot="5400000">
            <a:off x="6435652" y="145012"/>
            <a:ext cx="0" cy="3736041"/>
          </a:xfrm>
          <a:prstGeom prst="line">
            <a:avLst/>
          </a:prstGeom>
          <a:noFill/>
          <a:ln w="9525">
            <a:solidFill>
              <a:schemeClr val="tx1">
                <a:lumMod val="65000"/>
                <a:lumOff val="35000"/>
              </a:schemeClr>
            </a:solidFill>
            <a:prstDash val="lgDash"/>
            <a:round/>
            <a:tailEnd type="triangle" w="lg" len="lg"/>
          </a:ln>
          <a:extLst>
            <a:ext uri="{909E8E84-426E-40DD-AFC4-6F175D3DCCD1}">
              <a14:hiddenFill xmlns:a14="http://schemas.microsoft.com/office/drawing/2010/main" xmlns="">
                <a:noFill/>
              </a14:hiddenFill>
            </a:ext>
          </a:extLst>
        </p:spPr>
        <p:txBody>
          <a:bodyPr lIns="89442" tIns="44720" rIns="89442" bIns="44720"/>
          <a:lstStyle/>
          <a:p>
            <a:pPr>
              <a:defRPr/>
            </a:pPr>
            <a:endParaRPr lang="zh-CN" altLang="en-US" sz="3200" kern="0" dirty="0">
              <a:solidFill>
                <a:sysClr val="windowText" lastClr="000000"/>
              </a:solidFill>
              <a:ea typeface="微软雅黑" panose="020B0503020204020204" pitchFamily="34" charset="-122"/>
            </a:endParaRPr>
          </a:p>
        </p:txBody>
      </p:sp>
      <p:sp>
        <p:nvSpPr>
          <p:cNvPr id="10" name="Rectangle 8"/>
          <p:cNvSpPr>
            <a:spLocks noChangeArrowheads="1"/>
          </p:cNvSpPr>
          <p:nvPr/>
        </p:nvSpPr>
        <p:spPr bwMode="auto">
          <a:xfrm rot="5400000">
            <a:off x="2491603" y="2390208"/>
            <a:ext cx="2615941" cy="841141"/>
          </a:xfrm>
          <a:prstGeom prst="rect">
            <a:avLst/>
          </a:prstGeom>
          <a:solidFill>
            <a:schemeClr val="bg1">
              <a:lumMod val="85000"/>
            </a:schemeClr>
          </a:solidFill>
          <a:ln w="9525">
            <a:solidFill>
              <a:srgbClr val="EAEAEA"/>
            </a:solidFill>
            <a:miter lim="800000"/>
          </a:ln>
        </p:spPr>
        <p:txBody>
          <a:bodyPr wrap="none" lIns="89442" tIns="44720" rIns="89442" bIns="44720" anchor="ctr"/>
          <a:lstStyle/>
          <a:p>
            <a:pPr>
              <a:defRPr/>
            </a:pPr>
            <a:endParaRPr lang="zh-CN" altLang="en-US" sz="3200" kern="0" dirty="0">
              <a:solidFill>
                <a:sysClr val="windowText" lastClr="000000"/>
              </a:solidFill>
              <a:ea typeface="微软雅黑" panose="020B0503020204020204" pitchFamily="34" charset="-122"/>
            </a:endParaRPr>
          </a:p>
        </p:txBody>
      </p:sp>
      <p:sp>
        <p:nvSpPr>
          <p:cNvPr id="11" name="Line 42"/>
          <p:cNvSpPr>
            <a:spLocks noChangeShapeType="1"/>
          </p:cNvSpPr>
          <p:nvPr/>
        </p:nvSpPr>
        <p:spPr bwMode="auto">
          <a:xfrm>
            <a:off x="3780131" y="2579139"/>
            <a:ext cx="0" cy="453297"/>
          </a:xfrm>
          <a:prstGeom prst="line">
            <a:avLst/>
          </a:prstGeom>
          <a:noFill/>
          <a:ln w="9525">
            <a:solidFill>
              <a:schemeClr val="tx1">
                <a:lumMod val="65000"/>
                <a:lumOff val="35000"/>
              </a:schemeClr>
            </a:solidFill>
            <a:prstDash val="lgDash"/>
            <a:round/>
            <a:tailEnd type="triangle" w="lg" len="lg"/>
          </a:ln>
          <a:extLst>
            <a:ext uri="{909E8E84-426E-40DD-AFC4-6F175D3DCCD1}">
              <a14:hiddenFill xmlns:a14="http://schemas.microsoft.com/office/drawing/2010/main" xmlns="">
                <a:noFill/>
              </a14:hiddenFill>
            </a:ext>
          </a:extLst>
        </p:spPr>
        <p:txBody>
          <a:bodyPr lIns="89442" tIns="44720" rIns="89442" bIns="44720"/>
          <a:lstStyle/>
          <a:p>
            <a:pPr>
              <a:defRPr/>
            </a:pPr>
            <a:endParaRPr lang="zh-CN" altLang="en-US" sz="3200" kern="0" dirty="0">
              <a:solidFill>
                <a:sysClr val="windowText" lastClr="000000"/>
              </a:solidFill>
              <a:ea typeface="微软雅黑" panose="020B0503020204020204" pitchFamily="34" charset="-122"/>
            </a:endParaRPr>
          </a:p>
        </p:txBody>
      </p:sp>
      <p:sp>
        <p:nvSpPr>
          <p:cNvPr id="12" name="Oval 38"/>
          <p:cNvSpPr>
            <a:spLocks noChangeArrowheads="1"/>
          </p:cNvSpPr>
          <p:nvPr/>
        </p:nvSpPr>
        <p:spPr bwMode="auto">
          <a:xfrm>
            <a:off x="8452712" y="1221330"/>
            <a:ext cx="1374285" cy="1357806"/>
          </a:xfrm>
          <a:prstGeom prst="ellipse">
            <a:avLst/>
          </a:prstGeom>
          <a:solidFill>
            <a:schemeClr val="accent1"/>
          </a:solidFill>
          <a:ln w="19050">
            <a:noFill/>
            <a:round/>
          </a:ln>
        </p:spPr>
        <p:txBody>
          <a:bodyPr wrap="none" lIns="89442" tIns="44720" rIns="89442" bIns="44720" anchor="ctr"/>
          <a:lstStyle/>
          <a:p>
            <a:pPr algn="ctr">
              <a:defRPr/>
            </a:pPr>
            <a:r>
              <a:rPr lang="zh-CN" altLang="en-US" sz="2000" kern="0" dirty="0">
                <a:solidFill>
                  <a:schemeClr val="bg1"/>
                </a:solidFill>
                <a:ea typeface="微软雅黑" panose="020B0503020204020204" pitchFamily="34" charset="-122"/>
              </a:rPr>
              <a:t>起点</a:t>
            </a:r>
          </a:p>
        </p:txBody>
      </p:sp>
      <p:sp>
        <p:nvSpPr>
          <p:cNvPr id="13" name="矩形 12"/>
          <p:cNvSpPr/>
          <p:nvPr/>
        </p:nvSpPr>
        <p:spPr>
          <a:xfrm>
            <a:off x="4849735" y="1569007"/>
            <a:ext cx="3549922" cy="459645"/>
          </a:xfrm>
          <a:prstGeom prst="rect">
            <a:avLst/>
          </a:prstGeom>
        </p:spPr>
        <p:txBody>
          <a:bodyPr wrap="square" lIns="89442" tIns="44720" rIns="89442" bIns="44720" anchor="ctr">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Oval 38"/>
          <p:cNvSpPr>
            <a:spLocks noChangeArrowheads="1"/>
          </p:cNvSpPr>
          <p:nvPr/>
        </p:nvSpPr>
        <p:spPr bwMode="auto">
          <a:xfrm>
            <a:off x="3112427" y="1221330"/>
            <a:ext cx="1374285" cy="1357806"/>
          </a:xfrm>
          <a:prstGeom prst="ellipse">
            <a:avLst/>
          </a:prstGeom>
          <a:solidFill>
            <a:schemeClr val="accent2"/>
          </a:solidFill>
          <a:ln w="19050">
            <a:noFill/>
            <a:round/>
          </a:ln>
        </p:spPr>
        <p:txBody>
          <a:bodyPr wrap="none" lIns="89442" tIns="44720" rIns="89442" bIns="44720" anchor="ctr"/>
          <a:lstStyle/>
          <a:p>
            <a:pPr algn="ctr">
              <a:defRPr/>
            </a:pPr>
            <a:r>
              <a:rPr lang="zh-CN" altLang="en-US" sz="2000" kern="0" dirty="0">
                <a:solidFill>
                  <a:schemeClr val="bg1"/>
                </a:solidFill>
                <a:ea typeface="微软雅黑" panose="020B0503020204020204" pitchFamily="34" charset="-122"/>
              </a:rPr>
              <a:t>第一季度</a:t>
            </a:r>
          </a:p>
        </p:txBody>
      </p:sp>
      <p:sp>
        <p:nvSpPr>
          <p:cNvPr id="15" name="Oval 38"/>
          <p:cNvSpPr>
            <a:spLocks noChangeArrowheads="1"/>
          </p:cNvSpPr>
          <p:nvPr/>
        </p:nvSpPr>
        <p:spPr bwMode="auto">
          <a:xfrm>
            <a:off x="3112427" y="2997940"/>
            <a:ext cx="1374285" cy="1357806"/>
          </a:xfrm>
          <a:prstGeom prst="ellipse">
            <a:avLst/>
          </a:prstGeom>
          <a:solidFill>
            <a:schemeClr val="accent3"/>
          </a:solidFill>
          <a:ln w="19050">
            <a:noFill/>
            <a:round/>
          </a:ln>
        </p:spPr>
        <p:txBody>
          <a:bodyPr wrap="none" lIns="89442" tIns="44720" rIns="89442" bIns="44720" anchor="ctr"/>
          <a:lstStyle/>
          <a:p>
            <a:pPr algn="ctr">
              <a:defRPr/>
            </a:pPr>
            <a:r>
              <a:rPr lang="zh-CN" altLang="en-US" sz="2000" kern="0" dirty="0">
                <a:solidFill>
                  <a:schemeClr val="bg1"/>
                </a:solidFill>
                <a:ea typeface="微软雅黑" panose="020B0503020204020204" pitchFamily="34" charset="-122"/>
              </a:rPr>
              <a:t>第二季度</a:t>
            </a:r>
          </a:p>
        </p:txBody>
      </p:sp>
      <p:sp>
        <p:nvSpPr>
          <p:cNvPr id="16" name="矩形 15"/>
          <p:cNvSpPr/>
          <p:nvPr/>
        </p:nvSpPr>
        <p:spPr>
          <a:xfrm>
            <a:off x="4574532" y="3447023"/>
            <a:ext cx="3549922" cy="459645"/>
          </a:xfrm>
          <a:prstGeom prst="rect">
            <a:avLst/>
          </a:prstGeom>
        </p:spPr>
        <p:txBody>
          <a:bodyPr wrap="square" lIns="89442" tIns="44720" rIns="89442" bIns="44720" anchor="ctr">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Oval 38"/>
          <p:cNvSpPr>
            <a:spLocks noChangeArrowheads="1"/>
          </p:cNvSpPr>
          <p:nvPr/>
        </p:nvSpPr>
        <p:spPr bwMode="auto">
          <a:xfrm>
            <a:off x="8463210" y="2997940"/>
            <a:ext cx="1374285" cy="1357806"/>
          </a:xfrm>
          <a:prstGeom prst="ellipse">
            <a:avLst/>
          </a:prstGeom>
          <a:solidFill>
            <a:schemeClr val="accent4"/>
          </a:solidFill>
          <a:ln w="19050">
            <a:noFill/>
            <a:round/>
          </a:ln>
        </p:spPr>
        <p:txBody>
          <a:bodyPr wrap="none" lIns="89442" tIns="44720" rIns="89442" bIns="44720" anchor="ctr"/>
          <a:lstStyle/>
          <a:p>
            <a:pPr algn="ctr">
              <a:defRPr/>
            </a:pPr>
            <a:r>
              <a:rPr lang="zh-CN" altLang="en-US" sz="2000" kern="0" dirty="0">
                <a:solidFill>
                  <a:schemeClr val="bg1"/>
                </a:solidFill>
                <a:ea typeface="微软雅黑" panose="020B0503020204020204" pitchFamily="34" charset="-122"/>
              </a:rPr>
              <a:t>第三季度</a:t>
            </a:r>
          </a:p>
        </p:txBody>
      </p:sp>
      <p:sp>
        <p:nvSpPr>
          <p:cNvPr id="18" name="Oval 38"/>
          <p:cNvSpPr>
            <a:spLocks noChangeArrowheads="1"/>
          </p:cNvSpPr>
          <p:nvPr/>
        </p:nvSpPr>
        <p:spPr bwMode="auto">
          <a:xfrm>
            <a:off x="8463210" y="4851842"/>
            <a:ext cx="1374285" cy="1357806"/>
          </a:xfrm>
          <a:prstGeom prst="ellipse">
            <a:avLst/>
          </a:prstGeom>
          <a:solidFill>
            <a:schemeClr val="accent5"/>
          </a:solidFill>
          <a:ln w="19050">
            <a:noFill/>
            <a:round/>
          </a:ln>
        </p:spPr>
        <p:txBody>
          <a:bodyPr wrap="none" lIns="89442" tIns="44720" rIns="89442" bIns="44720" anchor="ctr"/>
          <a:lstStyle/>
          <a:p>
            <a:pPr algn="ctr">
              <a:defRPr/>
            </a:pPr>
            <a:r>
              <a:rPr lang="zh-CN" altLang="en-US" sz="2000" kern="0" dirty="0">
                <a:solidFill>
                  <a:schemeClr val="bg1"/>
                </a:solidFill>
                <a:ea typeface="微软雅黑" panose="020B0503020204020204" pitchFamily="34" charset="-122"/>
              </a:rPr>
              <a:t>第四季度</a:t>
            </a:r>
          </a:p>
        </p:txBody>
      </p:sp>
      <p:sp>
        <p:nvSpPr>
          <p:cNvPr id="19" name="矩形 18"/>
          <p:cNvSpPr/>
          <p:nvPr/>
        </p:nvSpPr>
        <p:spPr>
          <a:xfrm>
            <a:off x="1165171" y="5224047"/>
            <a:ext cx="6892397" cy="459645"/>
          </a:xfrm>
          <a:prstGeom prst="rect">
            <a:avLst/>
          </a:prstGeom>
        </p:spPr>
        <p:txBody>
          <a:bodyPr wrap="square" lIns="89442" tIns="44720" rIns="89442" bIns="44720" anchor="ctr">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标题 26"/>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50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10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50000">
                                          <p:cBhvr additive="base">
                                            <p:cTn id="19"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3"/>
                                            </p:tgtEl>
                                            <p:attrNameLst>
                                              <p:attrName>style.visibility</p:attrName>
                                            </p:attrNameLst>
                                          </p:cBhvr>
                                          <p:to>
                                            <p:strVal val="visible"/>
                                          </p:to>
                                        </p:set>
                                        <p:animEffect transition="in" filter="wipe(left)">
                                          <p:cBhvr>
                                            <p:cTn id="24" dur="100"/>
                                            <p:tgtEl>
                                              <p:spTgt spid="13"/>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3"/>
                                            </p:tgtEl>
                                          </p:cBhvr>
                                          <p:to x="80000" y="100000"/>
                                        </p:animScale>
                                        <p:anim by="(#ppt_w*0.10)" calcmode="lin" valueType="num">
                                          <p:cBhvr>
                                            <p:cTn id="27" dur="50" autoRev="1" fill="hold">
                                              <p:stCondLst>
                                                <p:cond delay="0"/>
                                              </p:stCondLst>
                                            </p:cTn>
                                            <p:tgtEl>
                                              <p:spTgt spid="13"/>
                                            </p:tgtEl>
                                            <p:attrNameLst>
                                              <p:attrName>ppt_x</p:attrName>
                                            </p:attrNameLst>
                                          </p:cBhvr>
                                        </p:anim>
                                        <p:anim by="(-#ppt_w*0.10)" calcmode="lin" valueType="num">
                                          <p:cBhvr>
                                            <p:cTn id="28" dur="50" autoRev="1" fill="hold">
                                              <p:stCondLst>
                                                <p:cond delay="0"/>
                                              </p:stCondLst>
                                            </p:cTn>
                                            <p:tgtEl>
                                              <p:spTgt spid="13"/>
                                            </p:tgtEl>
                                            <p:attrNameLst>
                                              <p:attrName>ppt_y</p:attrName>
                                            </p:attrNameLst>
                                          </p:cBhvr>
                                        </p:anim>
                                        <p:animRot by="-480000">
                                          <p:cBhvr>
                                            <p:cTn id="29" dur="50" autoRev="1" fill="hold">
                                              <p:stCondLst>
                                                <p:cond delay="0"/>
                                              </p:stCondLst>
                                            </p:cTn>
                                            <p:tgtEl>
                                              <p:spTgt spid="13"/>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2549"/>
                                </p:stCondLst>
                                <p:childTnLst>
                                  <p:par>
                                    <p:cTn id="38" presetID="2" presetClass="entr" presetSubtype="1" fill="hold" grpId="0" nodeType="afterEffect" p14:presetBounceEnd="50000">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14:bounceEnd="50000">
                                          <p:cBhvr additive="base">
                                            <p:cTn id="40" dur="5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par>
                              <p:cTn id="49" fill="hold">
                                <p:stCondLst>
                                  <p:cond delay="3549"/>
                                </p:stCondLst>
                                <p:childTnLst>
                                  <p:par>
                                    <p:cTn id="50" presetID="2" presetClass="entr" presetSubtype="1" fill="hold" grpId="0" nodeType="afterEffect" p14:presetBounceEnd="50000">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14:bounceEnd="50000">
                                          <p:cBhvr additive="base">
                                            <p:cTn id="52"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53" dur="500" fill="hold"/>
                                            <p:tgtEl>
                                              <p:spTgt spid="17"/>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16"/>
                                            </p:tgtEl>
                                            <p:attrNameLst>
                                              <p:attrName>style.visibility</p:attrName>
                                            </p:attrNameLst>
                                          </p:cBhvr>
                                          <p:to>
                                            <p:strVal val="visible"/>
                                          </p:to>
                                        </p:set>
                                        <p:animEffect transition="in" filter="wipe(left)">
                                          <p:cBhvr>
                                            <p:cTn id="57" dur="100"/>
                                            <p:tgtEl>
                                              <p:spTgt spid="16"/>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16"/>
                                            </p:tgtEl>
                                          </p:cBhvr>
                                          <p:to x="80000" y="100000"/>
                                        </p:animScale>
                                        <p:anim by="(#ppt_w*0.10)" calcmode="lin" valueType="num">
                                          <p:cBhvr>
                                            <p:cTn id="60" dur="50" autoRev="1" fill="hold">
                                              <p:stCondLst>
                                                <p:cond delay="0"/>
                                              </p:stCondLst>
                                            </p:cTn>
                                            <p:tgtEl>
                                              <p:spTgt spid="16"/>
                                            </p:tgtEl>
                                            <p:attrNameLst>
                                              <p:attrName>ppt_x</p:attrName>
                                            </p:attrNameLst>
                                          </p:cBhvr>
                                        </p:anim>
                                        <p:anim by="(-#ppt_w*0.10)" calcmode="lin" valueType="num">
                                          <p:cBhvr>
                                            <p:cTn id="61" dur="50" autoRev="1" fill="hold">
                                              <p:stCondLst>
                                                <p:cond delay="0"/>
                                              </p:stCondLst>
                                            </p:cTn>
                                            <p:tgtEl>
                                              <p:spTgt spid="16"/>
                                            </p:tgtEl>
                                            <p:attrNameLst>
                                              <p:attrName>ppt_y</p:attrName>
                                            </p:attrNameLst>
                                          </p:cBhvr>
                                        </p:anim>
                                        <p:animRot by="-480000">
                                          <p:cBhvr>
                                            <p:cTn id="62" dur="50" autoRev="1" fill="hold">
                                              <p:stCondLst>
                                                <p:cond delay="0"/>
                                              </p:stCondLst>
                                            </p:cTn>
                                            <p:tgtEl>
                                              <p:spTgt spid="16"/>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up)">
                                          <p:cBhvr>
                                            <p:cTn id="66" dur="500"/>
                                            <p:tgtEl>
                                              <p:spTgt spid="7"/>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up)">
                                          <p:cBhvr>
                                            <p:cTn id="69" dur="500"/>
                                            <p:tgtEl>
                                              <p:spTgt spid="6"/>
                                            </p:tgtEl>
                                          </p:cBhvr>
                                        </p:animEffect>
                                      </p:childTnLst>
                                    </p:cTn>
                                  </p:par>
                                </p:childTnLst>
                              </p:cTn>
                            </p:par>
                            <p:par>
                              <p:cTn id="70" fill="hold">
                                <p:stCondLst>
                                  <p:cond delay="5099"/>
                                </p:stCondLst>
                                <p:childTnLst>
                                  <p:par>
                                    <p:cTn id="71" presetID="2" presetClass="entr" presetSubtype="1" fill="hold" grpId="0" nodeType="afterEffect" p14:presetBounceEnd="50000">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14:bounceEnd="50000">
                                          <p:cBhvr additive="base">
                                            <p:cTn id="73"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74" dur="500" fill="hold"/>
                                            <p:tgtEl>
                                              <p:spTgt spid="18"/>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wipe(right)">
                                          <p:cBhvr>
                                            <p:cTn id="78" dur="500"/>
                                            <p:tgtEl>
                                              <p:spTgt spid="2"/>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childTnLst>
                              </p:cTn>
                            </p:par>
                            <p:par>
                              <p:cTn id="82" fill="hold">
                                <p:stCondLst>
                                  <p:cond delay="6099"/>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19"/>
                                            </p:tgtEl>
                                            <p:attrNameLst>
                                              <p:attrName>style.visibility</p:attrName>
                                            </p:attrNameLst>
                                          </p:cBhvr>
                                          <p:to>
                                            <p:strVal val="visible"/>
                                          </p:to>
                                        </p:set>
                                        <p:animEffect transition="in" filter="wipe(left)">
                                          <p:cBhvr>
                                            <p:cTn id="85" dur="100"/>
                                            <p:tgtEl>
                                              <p:spTgt spid="19"/>
                                            </p:tgtEl>
                                          </p:cBhvr>
                                        </p:animEffect>
                                      </p:childTnLst>
                                    </p:cTn>
                                  </p:par>
                                  <p:par>
                                    <p:cTn id="86" presetID="36" presetClass="emph" presetSubtype="0" fill="hold" grpId="1" nodeType="withEffect">
                                      <p:stCondLst>
                                        <p:cond delay="0"/>
                                      </p:stCondLst>
                                      <p:iterate type="lt">
                                        <p:tmPct val="30000"/>
                                      </p:iterate>
                                      <p:childTnLst>
                                        <p:animScale>
                                          <p:cBhvr>
                                            <p:cTn id="87" dur="50" autoRev="1" fill="hold">
                                              <p:stCondLst>
                                                <p:cond delay="0"/>
                                              </p:stCondLst>
                                            </p:cTn>
                                            <p:tgtEl>
                                              <p:spTgt spid="19"/>
                                            </p:tgtEl>
                                          </p:cBhvr>
                                          <p:to x="80000" y="100000"/>
                                        </p:animScale>
                                        <p:anim by="(#ppt_w*0.10)" calcmode="lin" valueType="num">
                                          <p:cBhvr>
                                            <p:cTn id="88" dur="50" autoRev="1" fill="hold">
                                              <p:stCondLst>
                                                <p:cond delay="0"/>
                                              </p:stCondLst>
                                            </p:cTn>
                                            <p:tgtEl>
                                              <p:spTgt spid="19"/>
                                            </p:tgtEl>
                                            <p:attrNameLst>
                                              <p:attrName>ppt_x</p:attrName>
                                            </p:attrNameLst>
                                          </p:cBhvr>
                                        </p:anim>
                                        <p:anim by="(-#ppt_w*0.10)" calcmode="lin" valueType="num">
                                          <p:cBhvr>
                                            <p:cTn id="89" dur="50" autoRev="1" fill="hold">
                                              <p:stCondLst>
                                                <p:cond delay="0"/>
                                              </p:stCondLst>
                                            </p:cTn>
                                            <p:tgtEl>
                                              <p:spTgt spid="19"/>
                                            </p:tgtEl>
                                            <p:attrNameLst>
                                              <p:attrName>ppt_y</p:attrName>
                                            </p:attrNameLst>
                                          </p:cBhvr>
                                        </p:anim>
                                        <p:animRot by="-480000">
                                          <p:cBhvr>
                                            <p:cTn id="90" dur="50" autoRev="1"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p:bldP spid="13" grpId="1"/>
          <p:bldP spid="14" grpId="0" animBg="1"/>
          <p:bldP spid="15" grpId="0" animBg="1"/>
          <p:bldP spid="16" grpId="0"/>
          <p:bldP spid="16" grpId="1"/>
          <p:bldP spid="17" grpId="0" animBg="1"/>
          <p:bldP spid="18" grpId="0" animBg="1"/>
          <p:bldP spid="19" grpId="0"/>
          <p:bldP spid="19"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3"/>
                                            </p:tgtEl>
                                            <p:attrNameLst>
                                              <p:attrName>style.visibility</p:attrName>
                                            </p:attrNameLst>
                                          </p:cBhvr>
                                          <p:to>
                                            <p:strVal val="visible"/>
                                          </p:to>
                                        </p:set>
                                        <p:animEffect transition="in" filter="wipe(left)">
                                          <p:cBhvr>
                                            <p:cTn id="24" dur="100"/>
                                            <p:tgtEl>
                                              <p:spTgt spid="13"/>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3"/>
                                            </p:tgtEl>
                                          </p:cBhvr>
                                          <p:to x="80000" y="100000"/>
                                        </p:animScale>
                                        <p:anim by="(#ppt_w*0.10)" calcmode="lin" valueType="num">
                                          <p:cBhvr>
                                            <p:cTn id="27" dur="50" autoRev="1" fill="hold">
                                              <p:stCondLst>
                                                <p:cond delay="0"/>
                                              </p:stCondLst>
                                            </p:cTn>
                                            <p:tgtEl>
                                              <p:spTgt spid="13"/>
                                            </p:tgtEl>
                                            <p:attrNameLst>
                                              <p:attrName>ppt_x</p:attrName>
                                            </p:attrNameLst>
                                          </p:cBhvr>
                                        </p:anim>
                                        <p:anim by="(-#ppt_w*0.10)" calcmode="lin" valueType="num">
                                          <p:cBhvr>
                                            <p:cTn id="28" dur="50" autoRev="1" fill="hold">
                                              <p:stCondLst>
                                                <p:cond delay="0"/>
                                              </p:stCondLst>
                                            </p:cTn>
                                            <p:tgtEl>
                                              <p:spTgt spid="13"/>
                                            </p:tgtEl>
                                            <p:attrNameLst>
                                              <p:attrName>ppt_y</p:attrName>
                                            </p:attrNameLst>
                                          </p:cBhvr>
                                        </p:anim>
                                        <p:animRot by="-480000">
                                          <p:cBhvr>
                                            <p:cTn id="29" dur="50" autoRev="1" fill="hold">
                                              <p:stCondLst>
                                                <p:cond delay="0"/>
                                              </p:stCondLst>
                                            </p:cTn>
                                            <p:tgtEl>
                                              <p:spTgt spid="13"/>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2549"/>
                                </p:stCondLst>
                                <p:childTnLst>
                                  <p:par>
                                    <p:cTn id="38" presetID="2" presetClass="entr" presetSubtype="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par>
                              <p:cTn id="49" fill="hold">
                                <p:stCondLst>
                                  <p:cond delay="3549"/>
                                </p:stCondLst>
                                <p:childTnLst>
                                  <p:par>
                                    <p:cTn id="50" presetID="2" presetClass="entr" presetSubtype="1"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16"/>
                                            </p:tgtEl>
                                            <p:attrNameLst>
                                              <p:attrName>style.visibility</p:attrName>
                                            </p:attrNameLst>
                                          </p:cBhvr>
                                          <p:to>
                                            <p:strVal val="visible"/>
                                          </p:to>
                                        </p:set>
                                        <p:animEffect transition="in" filter="wipe(left)">
                                          <p:cBhvr>
                                            <p:cTn id="57" dur="100"/>
                                            <p:tgtEl>
                                              <p:spTgt spid="16"/>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16"/>
                                            </p:tgtEl>
                                          </p:cBhvr>
                                          <p:to x="80000" y="100000"/>
                                        </p:animScale>
                                        <p:anim by="(#ppt_w*0.10)" calcmode="lin" valueType="num">
                                          <p:cBhvr>
                                            <p:cTn id="60" dur="50" autoRev="1" fill="hold">
                                              <p:stCondLst>
                                                <p:cond delay="0"/>
                                              </p:stCondLst>
                                            </p:cTn>
                                            <p:tgtEl>
                                              <p:spTgt spid="16"/>
                                            </p:tgtEl>
                                            <p:attrNameLst>
                                              <p:attrName>ppt_x</p:attrName>
                                            </p:attrNameLst>
                                          </p:cBhvr>
                                        </p:anim>
                                        <p:anim by="(-#ppt_w*0.10)" calcmode="lin" valueType="num">
                                          <p:cBhvr>
                                            <p:cTn id="61" dur="50" autoRev="1" fill="hold">
                                              <p:stCondLst>
                                                <p:cond delay="0"/>
                                              </p:stCondLst>
                                            </p:cTn>
                                            <p:tgtEl>
                                              <p:spTgt spid="16"/>
                                            </p:tgtEl>
                                            <p:attrNameLst>
                                              <p:attrName>ppt_y</p:attrName>
                                            </p:attrNameLst>
                                          </p:cBhvr>
                                        </p:anim>
                                        <p:animRot by="-480000">
                                          <p:cBhvr>
                                            <p:cTn id="62" dur="50" autoRev="1" fill="hold">
                                              <p:stCondLst>
                                                <p:cond delay="0"/>
                                              </p:stCondLst>
                                            </p:cTn>
                                            <p:tgtEl>
                                              <p:spTgt spid="16"/>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up)">
                                          <p:cBhvr>
                                            <p:cTn id="66" dur="500"/>
                                            <p:tgtEl>
                                              <p:spTgt spid="7"/>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up)">
                                          <p:cBhvr>
                                            <p:cTn id="69" dur="500"/>
                                            <p:tgtEl>
                                              <p:spTgt spid="6"/>
                                            </p:tgtEl>
                                          </p:cBhvr>
                                        </p:animEffect>
                                      </p:childTnLst>
                                    </p:cTn>
                                  </p:par>
                                </p:childTnLst>
                              </p:cTn>
                            </p:par>
                            <p:par>
                              <p:cTn id="70" fill="hold">
                                <p:stCondLst>
                                  <p:cond delay="5099"/>
                                </p:stCondLst>
                                <p:childTnLst>
                                  <p:par>
                                    <p:cTn id="71" presetID="2" presetClass="entr" presetSubtype="1"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wipe(right)">
                                          <p:cBhvr>
                                            <p:cTn id="78" dur="500"/>
                                            <p:tgtEl>
                                              <p:spTgt spid="2"/>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childTnLst>
                              </p:cTn>
                            </p:par>
                            <p:par>
                              <p:cTn id="82" fill="hold">
                                <p:stCondLst>
                                  <p:cond delay="6099"/>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19"/>
                                            </p:tgtEl>
                                            <p:attrNameLst>
                                              <p:attrName>style.visibility</p:attrName>
                                            </p:attrNameLst>
                                          </p:cBhvr>
                                          <p:to>
                                            <p:strVal val="visible"/>
                                          </p:to>
                                        </p:set>
                                        <p:animEffect transition="in" filter="wipe(left)">
                                          <p:cBhvr>
                                            <p:cTn id="85" dur="100"/>
                                            <p:tgtEl>
                                              <p:spTgt spid="19"/>
                                            </p:tgtEl>
                                          </p:cBhvr>
                                        </p:animEffect>
                                      </p:childTnLst>
                                    </p:cTn>
                                  </p:par>
                                  <p:par>
                                    <p:cTn id="86" presetID="36" presetClass="emph" presetSubtype="0" fill="hold" grpId="1" nodeType="withEffect">
                                      <p:stCondLst>
                                        <p:cond delay="0"/>
                                      </p:stCondLst>
                                      <p:iterate type="lt">
                                        <p:tmPct val="30000"/>
                                      </p:iterate>
                                      <p:childTnLst>
                                        <p:animScale>
                                          <p:cBhvr>
                                            <p:cTn id="87" dur="50" autoRev="1" fill="hold">
                                              <p:stCondLst>
                                                <p:cond delay="0"/>
                                              </p:stCondLst>
                                            </p:cTn>
                                            <p:tgtEl>
                                              <p:spTgt spid="19"/>
                                            </p:tgtEl>
                                          </p:cBhvr>
                                          <p:to x="80000" y="100000"/>
                                        </p:animScale>
                                        <p:anim by="(#ppt_w*0.10)" calcmode="lin" valueType="num">
                                          <p:cBhvr>
                                            <p:cTn id="88" dur="50" autoRev="1" fill="hold">
                                              <p:stCondLst>
                                                <p:cond delay="0"/>
                                              </p:stCondLst>
                                            </p:cTn>
                                            <p:tgtEl>
                                              <p:spTgt spid="19"/>
                                            </p:tgtEl>
                                            <p:attrNameLst>
                                              <p:attrName>ppt_x</p:attrName>
                                            </p:attrNameLst>
                                          </p:cBhvr>
                                        </p:anim>
                                        <p:anim by="(-#ppt_w*0.10)" calcmode="lin" valueType="num">
                                          <p:cBhvr>
                                            <p:cTn id="89" dur="50" autoRev="1" fill="hold">
                                              <p:stCondLst>
                                                <p:cond delay="0"/>
                                              </p:stCondLst>
                                            </p:cTn>
                                            <p:tgtEl>
                                              <p:spTgt spid="19"/>
                                            </p:tgtEl>
                                            <p:attrNameLst>
                                              <p:attrName>ppt_y</p:attrName>
                                            </p:attrNameLst>
                                          </p:cBhvr>
                                        </p:anim>
                                        <p:animRot by="-480000">
                                          <p:cBhvr>
                                            <p:cTn id="90" dur="50" autoRev="1"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p:bldP spid="13" grpId="1"/>
          <p:bldP spid="14" grpId="0" animBg="1"/>
          <p:bldP spid="15" grpId="0" animBg="1"/>
          <p:bldP spid="16" grpId="0"/>
          <p:bldP spid="16" grpId="1"/>
          <p:bldP spid="17" grpId="0" animBg="1"/>
          <p:bldP spid="18" grpId="0" animBg="1"/>
          <p:bldP spid="19" grpId="0"/>
          <p:bldP spid="19" grpId="1"/>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2042311"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 name="Freeform 7"/>
          <p:cNvSpPr/>
          <p:nvPr/>
        </p:nvSpPr>
        <p:spPr bwMode="auto">
          <a:xfrm>
            <a:off x="2042311" y="2795262"/>
            <a:ext cx="313102" cy="591770"/>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4" name="Freeform 8"/>
          <p:cNvSpPr/>
          <p:nvPr/>
        </p:nvSpPr>
        <p:spPr bwMode="auto">
          <a:xfrm>
            <a:off x="2444629"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5" name="Freeform 9"/>
          <p:cNvSpPr/>
          <p:nvPr/>
        </p:nvSpPr>
        <p:spPr bwMode="auto">
          <a:xfrm>
            <a:off x="2845266"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6" name="Freeform 10"/>
          <p:cNvSpPr/>
          <p:nvPr/>
        </p:nvSpPr>
        <p:spPr bwMode="auto">
          <a:xfrm>
            <a:off x="3242534" y="1458299"/>
            <a:ext cx="314783" cy="1928732"/>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7" name="Freeform 11"/>
          <p:cNvSpPr/>
          <p:nvPr/>
        </p:nvSpPr>
        <p:spPr bwMode="auto">
          <a:xfrm>
            <a:off x="2444629" y="2392320"/>
            <a:ext cx="313102" cy="994713"/>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8" name="Freeform 12"/>
          <p:cNvSpPr/>
          <p:nvPr/>
        </p:nvSpPr>
        <p:spPr bwMode="auto">
          <a:xfrm>
            <a:off x="2845266" y="1975885"/>
            <a:ext cx="314783" cy="141114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9" name="Freeform 13"/>
          <p:cNvSpPr/>
          <p:nvPr/>
        </p:nvSpPr>
        <p:spPr bwMode="auto">
          <a:xfrm>
            <a:off x="3242534" y="1702763"/>
            <a:ext cx="314783" cy="1684269"/>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10" name="Freeform 14"/>
          <p:cNvSpPr/>
          <p:nvPr/>
        </p:nvSpPr>
        <p:spPr bwMode="auto">
          <a:xfrm>
            <a:off x="4200353"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11" name="Freeform 15"/>
          <p:cNvSpPr/>
          <p:nvPr/>
        </p:nvSpPr>
        <p:spPr bwMode="auto">
          <a:xfrm>
            <a:off x="4600990"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12" name="Freeform 16"/>
          <p:cNvSpPr/>
          <p:nvPr/>
        </p:nvSpPr>
        <p:spPr bwMode="auto">
          <a:xfrm>
            <a:off x="5003309"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13" name="Freeform 17"/>
          <p:cNvSpPr/>
          <p:nvPr/>
        </p:nvSpPr>
        <p:spPr bwMode="auto">
          <a:xfrm>
            <a:off x="5405628"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14" name="Freeform 18"/>
          <p:cNvSpPr/>
          <p:nvPr/>
        </p:nvSpPr>
        <p:spPr bwMode="auto">
          <a:xfrm>
            <a:off x="4200353" y="3100420"/>
            <a:ext cx="313102" cy="286612"/>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15" name="Freeform 19"/>
          <p:cNvSpPr/>
          <p:nvPr/>
        </p:nvSpPr>
        <p:spPr bwMode="auto">
          <a:xfrm>
            <a:off x="4600990" y="2400744"/>
            <a:ext cx="314783" cy="98628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16" name="Freeform 20"/>
          <p:cNvSpPr/>
          <p:nvPr/>
        </p:nvSpPr>
        <p:spPr bwMode="auto">
          <a:xfrm>
            <a:off x="5003309" y="1702763"/>
            <a:ext cx="314783" cy="1684269"/>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17" name="Freeform 21"/>
          <p:cNvSpPr/>
          <p:nvPr/>
        </p:nvSpPr>
        <p:spPr bwMode="auto">
          <a:xfrm>
            <a:off x="5405628" y="2646898"/>
            <a:ext cx="314783" cy="740134"/>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18" name="Freeform 22"/>
          <p:cNvSpPr/>
          <p:nvPr/>
        </p:nvSpPr>
        <p:spPr bwMode="auto">
          <a:xfrm>
            <a:off x="6348297"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19" name="Freeform 23"/>
          <p:cNvSpPr/>
          <p:nvPr/>
        </p:nvSpPr>
        <p:spPr bwMode="auto">
          <a:xfrm>
            <a:off x="6750615"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20" name="Freeform 24"/>
          <p:cNvSpPr/>
          <p:nvPr/>
        </p:nvSpPr>
        <p:spPr bwMode="auto">
          <a:xfrm>
            <a:off x="7152930"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21" name="Freeform 25"/>
          <p:cNvSpPr/>
          <p:nvPr/>
        </p:nvSpPr>
        <p:spPr bwMode="auto">
          <a:xfrm>
            <a:off x="7553570"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22" name="Freeform 26"/>
          <p:cNvSpPr/>
          <p:nvPr/>
        </p:nvSpPr>
        <p:spPr bwMode="auto">
          <a:xfrm>
            <a:off x="7553570" y="1694331"/>
            <a:ext cx="314783" cy="169269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23" name="Freeform 27"/>
          <p:cNvSpPr/>
          <p:nvPr/>
        </p:nvSpPr>
        <p:spPr bwMode="auto">
          <a:xfrm>
            <a:off x="7152930" y="2007923"/>
            <a:ext cx="313102" cy="1379111"/>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24" name="Freeform 28"/>
          <p:cNvSpPr/>
          <p:nvPr/>
        </p:nvSpPr>
        <p:spPr bwMode="auto">
          <a:xfrm>
            <a:off x="6750615" y="2400744"/>
            <a:ext cx="313102" cy="98628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25" name="Freeform 29"/>
          <p:cNvSpPr/>
          <p:nvPr/>
        </p:nvSpPr>
        <p:spPr bwMode="auto">
          <a:xfrm>
            <a:off x="6348297" y="2808751"/>
            <a:ext cx="314783" cy="578283"/>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26" name="Freeform 30"/>
          <p:cNvSpPr/>
          <p:nvPr/>
        </p:nvSpPr>
        <p:spPr bwMode="auto">
          <a:xfrm>
            <a:off x="8612392" y="1458299"/>
            <a:ext cx="314783" cy="1928732"/>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27" name="Freeform 31"/>
          <p:cNvSpPr/>
          <p:nvPr/>
        </p:nvSpPr>
        <p:spPr bwMode="auto">
          <a:xfrm>
            <a:off x="9009662"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28" name="Freeform 32"/>
          <p:cNvSpPr/>
          <p:nvPr/>
        </p:nvSpPr>
        <p:spPr bwMode="auto">
          <a:xfrm>
            <a:off x="9411976"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29" name="Freeform 33"/>
          <p:cNvSpPr/>
          <p:nvPr/>
        </p:nvSpPr>
        <p:spPr bwMode="auto">
          <a:xfrm>
            <a:off x="9814296"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0" name="Freeform 34"/>
          <p:cNvSpPr/>
          <p:nvPr/>
        </p:nvSpPr>
        <p:spPr bwMode="auto">
          <a:xfrm>
            <a:off x="9814296" y="1712878"/>
            <a:ext cx="313102" cy="1674155"/>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31" name="Freeform 35"/>
          <p:cNvSpPr/>
          <p:nvPr/>
        </p:nvSpPr>
        <p:spPr bwMode="auto">
          <a:xfrm>
            <a:off x="9411976" y="1859554"/>
            <a:ext cx="313102" cy="152747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32" name="Freeform 36"/>
          <p:cNvSpPr/>
          <p:nvPr/>
        </p:nvSpPr>
        <p:spPr bwMode="auto">
          <a:xfrm>
            <a:off x="9009662" y="2975658"/>
            <a:ext cx="314783" cy="411373"/>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33" name="Freeform 37"/>
          <p:cNvSpPr/>
          <p:nvPr/>
        </p:nvSpPr>
        <p:spPr bwMode="auto">
          <a:xfrm>
            <a:off x="8612392" y="2211919"/>
            <a:ext cx="314783" cy="1175111"/>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34" name="Oval 38"/>
          <p:cNvSpPr>
            <a:spLocks noChangeArrowheads="1"/>
          </p:cNvSpPr>
          <p:nvPr/>
        </p:nvSpPr>
        <p:spPr bwMode="auto">
          <a:xfrm>
            <a:off x="2385995" y="3708545"/>
            <a:ext cx="794537" cy="798459"/>
          </a:xfrm>
          <a:prstGeom prst="ellipse">
            <a:avLst/>
          </a:prstGeom>
          <a:solidFill>
            <a:schemeClr val="bg1"/>
          </a:solidFill>
          <a:ln w="12700" cap="flat">
            <a:solidFill>
              <a:schemeClr val="accent1"/>
            </a:solidFill>
            <a:prstDash val="solid"/>
            <a:miter lim="800000"/>
          </a:ln>
        </p:spPr>
        <p:txBody>
          <a:bodyPr vert="horz" wrap="square" lIns="96983" tIns="48491" rIns="96983" bIns="48491" numCol="1" anchor="t" anchorCtr="0" compatLnSpc="1"/>
          <a:lstStyle/>
          <a:p>
            <a:endParaRPr lang="zh-CN" altLang="en-US" sz="3200"/>
          </a:p>
        </p:txBody>
      </p:sp>
      <p:sp>
        <p:nvSpPr>
          <p:cNvPr id="35" name="Freeform 39"/>
          <p:cNvSpPr>
            <a:spLocks noEditPoints="1"/>
          </p:cNvSpPr>
          <p:nvPr/>
        </p:nvSpPr>
        <p:spPr bwMode="auto">
          <a:xfrm>
            <a:off x="2575075" y="3894048"/>
            <a:ext cx="421428" cy="42745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36" name="Oval 40"/>
          <p:cNvSpPr>
            <a:spLocks noChangeArrowheads="1"/>
          </p:cNvSpPr>
          <p:nvPr/>
        </p:nvSpPr>
        <p:spPr bwMode="auto">
          <a:xfrm>
            <a:off x="4553582" y="3708545"/>
            <a:ext cx="797222" cy="798459"/>
          </a:xfrm>
          <a:prstGeom prst="ellipse">
            <a:avLst/>
          </a:prstGeom>
          <a:solidFill>
            <a:schemeClr val="bg1"/>
          </a:solidFill>
          <a:ln w="12700" cap="flat">
            <a:solidFill>
              <a:schemeClr val="accent2"/>
            </a:solidFill>
            <a:prstDash val="solid"/>
            <a:miter lim="800000"/>
          </a:ln>
        </p:spPr>
        <p:txBody>
          <a:bodyPr vert="horz" wrap="square" lIns="96983" tIns="48491" rIns="96983" bIns="48491" numCol="1" anchor="t" anchorCtr="0" compatLnSpc="1"/>
          <a:lstStyle/>
          <a:p>
            <a:endParaRPr lang="zh-CN" altLang="en-US" sz="3200"/>
          </a:p>
        </p:txBody>
      </p:sp>
      <p:sp>
        <p:nvSpPr>
          <p:cNvPr id="37" name="Oval 41"/>
          <p:cNvSpPr>
            <a:spLocks noChangeArrowheads="1"/>
          </p:cNvSpPr>
          <p:nvPr/>
        </p:nvSpPr>
        <p:spPr bwMode="auto">
          <a:xfrm>
            <a:off x="6710498" y="3708545"/>
            <a:ext cx="794537" cy="798459"/>
          </a:xfrm>
          <a:prstGeom prst="ellipse">
            <a:avLst/>
          </a:prstGeom>
          <a:solidFill>
            <a:schemeClr val="bg1"/>
          </a:solidFill>
          <a:ln w="12700" cap="flat">
            <a:solidFill>
              <a:schemeClr val="accent3"/>
            </a:solidFill>
            <a:prstDash val="solid"/>
            <a:miter lim="800000"/>
          </a:ln>
        </p:spPr>
        <p:txBody>
          <a:bodyPr vert="horz" wrap="square" lIns="96983" tIns="48491" rIns="96983" bIns="48491" numCol="1" anchor="t" anchorCtr="0" compatLnSpc="1"/>
          <a:lstStyle/>
          <a:p>
            <a:endParaRPr lang="zh-CN" altLang="en-US" sz="3200"/>
          </a:p>
        </p:txBody>
      </p:sp>
      <p:sp>
        <p:nvSpPr>
          <p:cNvPr id="38" name="Oval 42"/>
          <p:cNvSpPr>
            <a:spLocks noChangeArrowheads="1"/>
          </p:cNvSpPr>
          <p:nvPr/>
        </p:nvSpPr>
        <p:spPr bwMode="auto">
          <a:xfrm>
            <a:off x="8948919" y="3708545"/>
            <a:ext cx="794537" cy="798459"/>
          </a:xfrm>
          <a:prstGeom prst="ellipse">
            <a:avLst/>
          </a:prstGeom>
          <a:solidFill>
            <a:schemeClr val="bg1"/>
          </a:solidFill>
          <a:ln w="12700" cap="flat">
            <a:solidFill>
              <a:schemeClr val="accent4"/>
            </a:solidFill>
            <a:prstDash val="solid"/>
            <a:miter lim="800000"/>
          </a:ln>
        </p:spPr>
        <p:txBody>
          <a:bodyPr vert="horz" wrap="square" lIns="96983" tIns="48491" rIns="96983" bIns="48491" numCol="1" anchor="t" anchorCtr="0" compatLnSpc="1"/>
          <a:lstStyle/>
          <a:p>
            <a:endParaRPr lang="zh-CN" altLang="en-US" sz="3200"/>
          </a:p>
        </p:txBody>
      </p:sp>
      <p:sp>
        <p:nvSpPr>
          <p:cNvPr id="39" name="Freeform 43"/>
          <p:cNvSpPr>
            <a:spLocks noEditPoints="1"/>
          </p:cNvSpPr>
          <p:nvPr/>
        </p:nvSpPr>
        <p:spPr bwMode="auto">
          <a:xfrm>
            <a:off x="6940159" y="3974699"/>
            <a:ext cx="330162" cy="26615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40" name="Freeform 44"/>
          <p:cNvSpPr>
            <a:spLocks noEditPoints="1"/>
          </p:cNvSpPr>
          <p:nvPr/>
        </p:nvSpPr>
        <p:spPr bwMode="auto">
          <a:xfrm>
            <a:off x="4723188" y="3909676"/>
            <a:ext cx="456324" cy="397886"/>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41" name="Freeform 45"/>
          <p:cNvSpPr>
            <a:spLocks noEditPoints="1"/>
          </p:cNvSpPr>
          <p:nvPr/>
        </p:nvSpPr>
        <p:spPr bwMode="auto">
          <a:xfrm>
            <a:off x="9177077" y="3917058"/>
            <a:ext cx="338219" cy="37637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42" name="TextBox 41"/>
          <p:cNvSpPr txBox="1"/>
          <p:nvPr/>
        </p:nvSpPr>
        <p:spPr>
          <a:xfrm>
            <a:off x="1869359" y="4964771"/>
            <a:ext cx="1876566" cy="1225802"/>
          </a:xfrm>
          <a:prstGeom prst="rect">
            <a:avLst/>
          </a:prstGeom>
          <a:noFill/>
        </p:spPr>
        <p:txBody>
          <a:bodyPr wrap="square" lIns="96983" tIns="48491" rIns="96983" bIns="48491" rtlCol="0">
            <a:spAutoFit/>
          </a:bodyPr>
          <a:lstStyle/>
          <a:p>
            <a:pP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2198909" y="4620583"/>
            <a:ext cx="1881393" cy="287130"/>
          </a:xfrm>
          <a:prstGeom prst="rect">
            <a:avLst/>
          </a:prstGeom>
          <a:noFill/>
        </p:spPr>
        <p:txBody>
          <a:bodyPr wrap="square" lIns="96983" tIns="0" rIns="96983" bIns="0" rtlCol="0" anchor="t">
            <a:spAutoFit/>
          </a:bodyPr>
          <a:lstStyle/>
          <a:p>
            <a:r>
              <a:rPr lang="zh-CN" altLang="en-US" sz="2800" b="1" baseline="-30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44" name="TextBox 43"/>
          <p:cNvSpPr txBox="1"/>
          <p:nvPr/>
        </p:nvSpPr>
        <p:spPr>
          <a:xfrm>
            <a:off x="4052172" y="4964771"/>
            <a:ext cx="1876566" cy="1225802"/>
          </a:xfrm>
          <a:prstGeom prst="rect">
            <a:avLst/>
          </a:prstGeom>
          <a:noFill/>
        </p:spPr>
        <p:txBody>
          <a:bodyPr wrap="square" lIns="96983" tIns="48491" rIns="96983" bIns="48491" rtlCol="0">
            <a:spAutoFit/>
          </a:bodyPr>
          <a:lstStyle/>
          <a:p>
            <a:pPr algn="just"/>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a:t>
            </a:r>
          </a:p>
        </p:txBody>
      </p:sp>
      <p:sp>
        <p:nvSpPr>
          <p:cNvPr id="45" name="TextBox 44"/>
          <p:cNvSpPr txBox="1"/>
          <p:nvPr/>
        </p:nvSpPr>
        <p:spPr>
          <a:xfrm>
            <a:off x="4406580" y="4660879"/>
            <a:ext cx="1881393" cy="287130"/>
          </a:xfrm>
          <a:prstGeom prst="rect">
            <a:avLst/>
          </a:prstGeom>
          <a:noFill/>
        </p:spPr>
        <p:txBody>
          <a:bodyPr wrap="square" lIns="96983" tIns="0" rIns="96983" bIns="0" rtlCol="0" anchor="t">
            <a:spAutoFit/>
          </a:bodyPr>
          <a:lstStyle/>
          <a:p>
            <a:r>
              <a:rPr lang="zh-CN" altLang="en-US" sz="2800" b="1" baseline="-30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46" name="TextBox 45"/>
          <p:cNvSpPr txBox="1"/>
          <p:nvPr/>
        </p:nvSpPr>
        <p:spPr>
          <a:xfrm>
            <a:off x="6205644" y="4964771"/>
            <a:ext cx="1876566" cy="1225802"/>
          </a:xfrm>
          <a:prstGeom prst="rect">
            <a:avLst/>
          </a:prstGeom>
          <a:noFill/>
        </p:spPr>
        <p:txBody>
          <a:bodyPr wrap="square" lIns="96983" tIns="48491" rIns="96983" bIns="48491" rtlCol="0">
            <a:spAutoFit/>
          </a:bodyPr>
          <a:lstStyle/>
          <a:p>
            <a:pPr algn="just"/>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a:t>
            </a:r>
          </a:p>
        </p:txBody>
      </p:sp>
      <p:sp>
        <p:nvSpPr>
          <p:cNvPr id="47" name="TextBox 46"/>
          <p:cNvSpPr txBox="1"/>
          <p:nvPr/>
        </p:nvSpPr>
        <p:spPr>
          <a:xfrm>
            <a:off x="6518264" y="4660879"/>
            <a:ext cx="1881393" cy="287130"/>
          </a:xfrm>
          <a:prstGeom prst="rect">
            <a:avLst/>
          </a:prstGeom>
          <a:noFill/>
        </p:spPr>
        <p:txBody>
          <a:bodyPr wrap="square" lIns="96983" tIns="0" rIns="96983" bIns="0" rtlCol="0" anchor="t">
            <a:spAutoFit/>
          </a:bodyPr>
          <a:lstStyle/>
          <a:p>
            <a:r>
              <a:rPr lang="zh-CN" altLang="en-US" sz="2800" b="1" baseline="-30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48" name="TextBox 47"/>
          <p:cNvSpPr txBox="1"/>
          <p:nvPr/>
        </p:nvSpPr>
        <p:spPr>
          <a:xfrm>
            <a:off x="8442804" y="4982233"/>
            <a:ext cx="1876566" cy="1225802"/>
          </a:xfrm>
          <a:prstGeom prst="rect">
            <a:avLst/>
          </a:prstGeom>
          <a:noFill/>
        </p:spPr>
        <p:txBody>
          <a:bodyPr wrap="square" lIns="96983" tIns="48491" rIns="96983" bIns="48491" rtlCol="0">
            <a:spAutoFit/>
          </a:bodyPr>
          <a:lstStyle/>
          <a:p>
            <a:pPr algn="just"/>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a:t>
            </a:r>
          </a:p>
        </p:txBody>
      </p:sp>
      <p:sp>
        <p:nvSpPr>
          <p:cNvPr id="49" name="TextBox 48"/>
          <p:cNvSpPr txBox="1"/>
          <p:nvPr/>
        </p:nvSpPr>
        <p:spPr>
          <a:xfrm>
            <a:off x="8821920" y="4660879"/>
            <a:ext cx="1881393" cy="287130"/>
          </a:xfrm>
          <a:prstGeom prst="rect">
            <a:avLst/>
          </a:prstGeom>
          <a:noFill/>
        </p:spPr>
        <p:txBody>
          <a:bodyPr wrap="square" lIns="96983" tIns="0" rIns="96983" bIns="0" rtlCol="0" anchor="t">
            <a:spAutoFit/>
          </a:bodyPr>
          <a:lstStyle/>
          <a:p>
            <a:r>
              <a:rPr lang="zh-CN" altLang="en-US" sz="2800" b="1" baseline="-300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57" name="标题 56"/>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ppt_w</p:attrName>
                                        </p:attrNameLst>
                                      </p:cBhvr>
                                      <p:tavLst>
                                        <p:tav tm="0" fmla="#ppt_w*sin(2.5*pi*$)">
                                          <p:val>
                                            <p:fltVal val="0"/>
                                          </p:val>
                                        </p:tav>
                                        <p:tav tm="100000">
                                          <p:val>
                                            <p:fltVal val="1"/>
                                          </p:val>
                                        </p:tav>
                                      </p:tavLst>
                                    </p:anim>
                                    <p:anim calcmode="lin" valueType="num">
                                      <p:cBhvr>
                                        <p:cTn id="9" dur="500" fill="hold"/>
                                        <p:tgtEl>
                                          <p:spTgt spid="3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ppt_w</p:attrName>
                                        </p:attrNameLst>
                                      </p:cBhvr>
                                      <p:tavLst>
                                        <p:tav tm="0" fmla="#ppt_w*sin(2.5*pi*$)">
                                          <p:val>
                                            <p:fltVal val="0"/>
                                          </p:val>
                                        </p:tav>
                                        <p:tav tm="100000">
                                          <p:val>
                                            <p:fltVal val="1"/>
                                          </p:val>
                                        </p:tav>
                                      </p:tavLst>
                                    </p:anim>
                                    <p:anim calcmode="lin" valueType="num">
                                      <p:cBhvr>
                                        <p:cTn id="14" dur="500" fill="hold"/>
                                        <p:tgtEl>
                                          <p:spTgt spid="35"/>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0"/>
                                        <p:tgtEl>
                                          <p:spTgt spid="43"/>
                                        </p:tgtEl>
                                      </p:cBhvr>
                                    </p:animEffect>
                                    <p:anim calcmode="lin" valueType="num">
                                      <p:cBhvr>
                                        <p:cTn id="19" dur="1000" fill="hold"/>
                                        <p:tgtEl>
                                          <p:spTgt spid="43"/>
                                        </p:tgtEl>
                                        <p:attrNameLst>
                                          <p:attrName>ppt_x</p:attrName>
                                        </p:attrNameLst>
                                      </p:cBhvr>
                                      <p:tavLst>
                                        <p:tav tm="0">
                                          <p:val>
                                            <p:strVal val="#ppt_x"/>
                                          </p:val>
                                        </p:tav>
                                        <p:tav tm="100000">
                                          <p:val>
                                            <p:strVal val="#ppt_x"/>
                                          </p:val>
                                        </p:tav>
                                      </p:tavLst>
                                    </p:anim>
                                    <p:anim calcmode="lin" valueType="num">
                                      <p:cBhvr>
                                        <p:cTn id="20" dur="1000" fill="hold"/>
                                        <p:tgtEl>
                                          <p:spTgt spid="43"/>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00"/>
                                        <p:tgtEl>
                                          <p:spTgt spid="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anim calcmode="lin" valueType="num">
                                      <p:cBhvr>
                                        <p:cTn id="55" dur="500" fill="hold"/>
                                        <p:tgtEl>
                                          <p:spTgt spid="36"/>
                                        </p:tgtEl>
                                        <p:attrNameLst>
                                          <p:attrName>ppt_w</p:attrName>
                                        </p:attrNameLst>
                                      </p:cBhvr>
                                      <p:tavLst>
                                        <p:tav tm="0" fmla="#ppt_w*sin(2.5*pi*$)">
                                          <p:val>
                                            <p:fltVal val="0"/>
                                          </p:val>
                                        </p:tav>
                                        <p:tav tm="100000">
                                          <p:val>
                                            <p:fltVal val="1"/>
                                          </p:val>
                                        </p:tav>
                                      </p:tavLst>
                                    </p:anim>
                                    <p:anim calcmode="lin" valueType="num">
                                      <p:cBhvr>
                                        <p:cTn id="56" dur="500" fill="hold"/>
                                        <p:tgtEl>
                                          <p:spTgt spid="36"/>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anim calcmode="lin" valueType="num">
                                      <p:cBhvr>
                                        <p:cTn id="60" dur="500" fill="hold"/>
                                        <p:tgtEl>
                                          <p:spTgt spid="40"/>
                                        </p:tgtEl>
                                        <p:attrNameLst>
                                          <p:attrName>ppt_w</p:attrName>
                                        </p:attrNameLst>
                                      </p:cBhvr>
                                      <p:tavLst>
                                        <p:tav tm="0" fmla="#ppt_w*sin(2.5*pi*$)">
                                          <p:val>
                                            <p:fltVal val="0"/>
                                          </p:val>
                                        </p:tav>
                                        <p:tav tm="100000">
                                          <p:val>
                                            <p:fltVal val="1"/>
                                          </p:val>
                                        </p:tav>
                                      </p:tavLst>
                                    </p:anim>
                                    <p:anim calcmode="lin" valueType="num">
                                      <p:cBhvr>
                                        <p:cTn id="61" dur="500" fill="hold"/>
                                        <p:tgtEl>
                                          <p:spTgt spid="40"/>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1000"/>
                                        <p:tgtEl>
                                          <p:spTgt spid="44"/>
                                        </p:tgtEl>
                                      </p:cBhvr>
                                    </p:animEffect>
                                    <p:anim calcmode="lin" valueType="num">
                                      <p:cBhvr>
                                        <p:cTn id="71" dur="1000" fill="hold"/>
                                        <p:tgtEl>
                                          <p:spTgt spid="44"/>
                                        </p:tgtEl>
                                        <p:attrNameLst>
                                          <p:attrName>ppt_x</p:attrName>
                                        </p:attrNameLst>
                                      </p:cBhvr>
                                      <p:tavLst>
                                        <p:tav tm="0">
                                          <p:val>
                                            <p:strVal val="#ppt_x"/>
                                          </p:val>
                                        </p:tav>
                                        <p:tav tm="100000">
                                          <p:val>
                                            <p:strVal val="#ppt_x"/>
                                          </p:val>
                                        </p:tav>
                                      </p:tavLst>
                                    </p:anim>
                                    <p:anim calcmode="lin" valueType="num">
                                      <p:cBhvr>
                                        <p:cTn id="72" dur="1000" fill="hold"/>
                                        <p:tgtEl>
                                          <p:spTgt spid="44"/>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down)">
                                      <p:cBhvr>
                                        <p:cTn id="75" dur="500"/>
                                        <p:tgtEl>
                                          <p:spTgt spid="10"/>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00"/>
                                        <p:tgtEl>
                                          <p:spTgt spid="11"/>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12"/>
                                        </p:tgtEl>
                                        <p:attrNameLst>
                                          <p:attrName>style.visibility</p:attrName>
                                        </p:attrNameLst>
                                      </p:cBhvr>
                                      <p:to>
                                        <p:strVal val="visible"/>
                                      </p:to>
                                    </p:set>
                                    <p:animEffect transition="in" filter="wipe(down)">
                                      <p:cBhvr>
                                        <p:cTn id="81" dur="500"/>
                                        <p:tgtEl>
                                          <p:spTgt spid="12"/>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13"/>
                                        </p:tgtEl>
                                        <p:attrNameLst>
                                          <p:attrName>style.visibility</p:attrName>
                                        </p:attrNameLst>
                                      </p:cBhvr>
                                      <p:to>
                                        <p:strVal val="visible"/>
                                      </p:to>
                                    </p:set>
                                    <p:animEffect transition="in" filter="wipe(down)">
                                      <p:cBhvr>
                                        <p:cTn id="84" dur="500"/>
                                        <p:tgtEl>
                                          <p:spTgt spid="13"/>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down)">
                                      <p:cBhvr>
                                        <p:cTn id="88" dur="500"/>
                                        <p:tgtEl>
                                          <p:spTgt spid="1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down)">
                                      <p:cBhvr>
                                        <p:cTn id="91" dur="500"/>
                                        <p:tgtEl>
                                          <p:spTgt spid="1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down)">
                                      <p:cBhvr>
                                        <p:cTn id="94" dur="500"/>
                                        <p:tgtEl>
                                          <p:spTgt spid="16"/>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wipe(down)">
                                      <p:cBhvr>
                                        <p:cTn id="97" dur="500"/>
                                        <p:tgtEl>
                                          <p:spTgt spid="17"/>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anim calcmode="lin" valueType="num">
                                      <p:cBhvr>
                                        <p:cTn id="102" dur="500" fill="hold"/>
                                        <p:tgtEl>
                                          <p:spTgt spid="37"/>
                                        </p:tgtEl>
                                        <p:attrNameLst>
                                          <p:attrName>ppt_w</p:attrName>
                                        </p:attrNameLst>
                                      </p:cBhvr>
                                      <p:tavLst>
                                        <p:tav tm="0" fmla="#ppt_w*sin(2.5*pi*$)">
                                          <p:val>
                                            <p:fltVal val="0"/>
                                          </p:val>
                                        </p:tav>
                                        <p:tav tm="100000">
                                          <p:val>
                                            <p:fltVal val="1"/>
                                          </p:val>
                                        </p:tav>
                                      </p:tavLst>
                                    </p:anim>
                                    <p:anim calcmode="lin" valueType="num">
                                      <p:cBhvr>
                                        <p:cTn id="103" dur="500" fill="hold"/>
                                        <p:tgtEl>
                                          <p:spTgt spid="37"/>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anim calcmode="lin" valueType="num">
                                      <p:cBhvr>
                                        <p:cTn id="107" dur="500" fill="hold"/>
                                        <p:tgtEl>
                                          <p:spTgt spid="39"/>
                                        </p:tgtEl>
                                        <p:attrNameLst>
                                          <p:attrName>ppt_w</p:attrName>
                                        </p:attrNameLst>
                                      </p:cBhvr>
                                      <p:tavLst>
                                        <p:tav tm="0" fmla="#ppt_w*sin(2.5*pi*$)">
                                          <p:val>
                                            <p:fltVal val="0"/>
                                          </p:val>
                                        </p:tav>
                                        <p:tav tm="100000">
                                          <p:val>
                                            <p:fltVal val="1"/>
                                          </p:val>
                                        </p:tav>
                                      </p:tavLst>
                                    </p:anim>
                                    <p:anim calcmode="lin" valueType="num">
                                      <p:cBhvr>
                                        <p:cTn id="108" dur="500" fill="hold"/>
                                        <p:tgtEl>
                                          <p:spTgt spid="39"/>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fade">
                                      <p:cBhvr>
                                        <p:cTn id="112" dur="1000"/>
                                        <p:tgtEl>
                                          <p:spTgt spid="47"/>
                                        </p:tgtEl>
                                      </p:cBhvr>
                                    </p:animEffect>
                                    <p:anim calcmode="lin" valueType="num">
                                      <p:cBhvr>
                                        <p:cTn id="113" dur="1000" fill="hold"/>
                                        <p:tgtEl>
                                          <p:spTgt spid="47"/>
                                        </p:tgtEl>
                                        <p:attrNameLst>
                                          <p:attrName>ppt_x</p:attrName>
                                        </p:attrNameLst>
                                      </p:cBhvr>
                                      <p:tavLst>
                                        <p:tav tm="0">
                                          <p:val>
                                            <p:strVal val="#ppt_x"/>
                                          </p:val>
                                        </p:tav>
                                        <p:tav tm="100000">
                                          <p:val>
                                            <p:strVal val="#ppt_x"/>
                                          </p:val>
                                        </p:tav>
                                      </p:tavLst>
                                    </p:anim>
                                    <p:anim calcmode="lin" valueType="num">
                                      <p:cBhvr>
                                        <p:cTn id="114" dur="1000" fill="hold"/>
                                        <p:tgtEl>
                                          <p:spTgt spid="47"/>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fade">
                                      <p:cBhvr>
                                        <p:cTn id="117" dur="1000"/>
                                        <p:tgtEl>
                                          <p:spTgt spid="46"/>
                                        </p:tgtEl>
                                      </p:cBhvr>
                                    </p:animEffect>
                                    <p:anim calcmode="lin" valueType="num">
                                      <p:cBhvr>
                                        <p:cTn id="118" dur="1000" fill="hold"/>
                                        <p:tgtEl>
                                          <p:spTgt spid="46"/>
                                        </p:tgtEl>
                                        <p:attrNameLst>
                                          <p:attrName>ppt_x</p:attrName>
                                        </p:attrNameLst>
                                      </p:cBhvr>
                                      <p:tavLst>
                                        <p:tav tm="0">
                                          <p:val>
                                            <p:strVal val="#ppt_x"/>
                                          </p:val>
                                        </p:tav>
                                        <p:tav tm="100000">
                                          <p:val>
                                            <p:strVal val="#ppt_x"/>
                                          </p:val>
                                        </p:tav>
                                      </p:tavLst>
                                    </p:anim>
                                    <p:anim calcmode="lin" valueType="num">
                                      <p:cBhvr>
                                        <p:cTn id="119" dur="1000" fill="hold"/>
                                        <p:tgtEl>
                                          <p:spTgt spid="46"/>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18"/>
                                        </p:tgtEl>
                                        <p:attrNameLst>
                                          <p:attrName>style.visibility</p:attrName>
                                        </p:attrNameLst>
                                      </p:cBhvr>
                                      <p:to>
                                        <p:strVal val="visible"/>
                                      </p:to>
                                    </p:set>
                                    <p:animEffect transition="in" filter="wipe(down)">
                                      <p:cBhvr>
                                        <p:cTn id="122" dur="500"/>
                                        <p:tgtEl>
                                          <p:spTgt spid="18"/>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19"/>
                                        </p:tgtEl>
                                        <p:attrNameLst>
                                          <p:attrName>style.visibility</p:attrName>
                                        </p:attrNameLst>
                                      </p:cBhvr>
                                      <p:to>
                                        <p:strVal val="visible"/>
                                      </p:to>
                                    </p:set>
                                    <p:animEffect transition="in" filter="wipe(down)">
                                      <p:cBhvr>
                                        <p:cTn id="125" dur="500"/>
                                        <p:tgtEl>
                                          <p:spTgt spid="19"/>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20"/>
                                        </p:tgtEl>
                                        <p:attrNameLst>
                                          <p:attrName>style.visibility</p:attrName>
                                        </p:attrNameLst>
                                      </p:cBhvr>
                                      <p:to>
                                        <p:strVal val="visible"/>
                                      </p:to>
                                    </p:set>
                                    <p:animEffect transition="in" filter="wipe(down)">
                                      <p:cBhvr>
                                        <p:cTn id="128" dur="500"/>
                                        <p:tgtEl>
                                          <p:spTgt spid="20"/>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21"/>
                                        </p:tgtEl>
                                        <p:attrNameLst>
                                          <p:attrName>style.visibility</p:attrName>
                                        </p:attrNameLst>
                                      </p:cBhvr>
                                      <p:to>
                                        <p:strVal val="visible"/>
                                      </p:to>
                                    </p:set>
                                    <p:animEffect transition="in" filter="wipe(down)">
                                      <p:cBhvr>
                                        <p:cTn id="131" dur="500"/>
                                        <p:tgtEl>
                                          <p:spTgt spid="21"/>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25"/>
                                        </p:tgtEl>
                                        <p:attrNameLst>
                                          <p:attrName>style.visibility</p:attrName>
                                        </p:attrNameLst>
                                      </p:cBhvr>
                                      <p:to>
                                        <p:strVal val="visible"/>
                                      </p:to>
                                    </p:set>
                                    <p:animEffect transition="in" filter="wipe(down)">
                                      <p:cBhvr>
                                        <p:cTn id="135" dur="500"/>
                                        <p:tgtEl>
                                          <p:spTgt spid="25"/>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24"/>
                                        </p:tgtEl>
                                        <p:attrNameLst>
                                          <p:attrName>style.visibility</p:attrName>
                                        </p:attrNameLst>
                                      </p:cBhvr>
                                      <p:to>
                                        <p:strVal val="visible"/>
                                      </p:to>
                                    </p:set>
                                    <p:animEffect transition="in" filter="wipe(down)">
                                      <p:cBhvr>
                                        <p:cTn id="138" dur="500"/>
                                        <p:tgtEl>
                                          <p:spTgt spid="24"/>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23"/>
                                        </p:tgtEl>
                                        <p:attrNameLst>
                                          <p:attrName>style.visibility</p:attrName>
                                        </p:attrNameLst>
                                      </p:cBhvr>
                                      <p:to>
                                        <p:strVal val="visible"/>
                                      </p:to>
                                    </p:set>
                                    <p:animEffect transition="in" filter="wipe(down)">
                                      <p:cBhvr>
                                        <p:cTn id="141" dur="500"/>
                                        <p:tgtEl>
                                          <p:spTgt spid="23"/>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2"/>
                                        </p:tgtEl>
                                        <p:attrNameLst>
                                          <p:attrName>style.visibility</p:attrName>
                                        </p:attrNameLst>
                                      </p:cBhvr>
                                      <p:to>
                                        <p:strVal val="visible"/>
                                      </p:to>
                                    </p:set>
                                    <p:animEffect transition="in" filter="wipe(down)">
                                      <p:cBhvr>
                                        <p:cTn id="144" dur="500"/>
                                        <p:tgtEl>
                                          <p:spTgt spid="22"/>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38"/>
                                        </p:tgtEl>
                                        <p:attrNameLst>
                                          <p:attrName>style.visibility</p:attrName>
                                        </p:attrNameLst>
                                      </p:cBhvr>
                                      <p:to>
                                        <p:strVal val="visible"/>
                                      </p:to>
                                    </p:set>
                                    <p:animEffect transition="in" filter="fade">
                                      <p:cBhvr>
                                        <p:cTn id="148" dur="500"/>
                                        <p:tgtEl>
                                          <p:spTgt spid="38"/>
                                        </p:tgtEl>
                                      </p:cBhvr>
                                    </p:animEffect>
                                    <p:anim calcmode="lin" valueType="num">
                                      <p:cBhvr>
                                        <p:cTn id="149" dur="500" fill="hold"/>
                                        <p:tgtEl>
                                          <p:spTgt spid="38"/>
                                        </p:tgtEl>
                                        <p:attrNameLst>
                                          <p:attrName>ppt_w</p:attrName>
                                        </p:attrNameLst>
                                      </p:cBhvr>
                                      <p:tavLst>
                                        <p:tav tm="0" fmla="#ppt_w*sin(2.5*pi*$)">
                                          <p:val>
                                            <p:fltVal val="0"/>
                                          </p:val>
                                        </p:tav>
                                        <p:tav tm="100000">
                                          <p:val>
                                            <p:fltVal val="1"/>
                                          </p:val>
                                        </p:tav>
                                      </p:tavLst>
                                    </p:anim>
                                    <p:anim calcmode="lin" valueType="num">
                                      <p:cBhvr>
                                        <p:cTn id="150" dur="500" fill="hold"/>
                                        <p:tgtEl>
                                          <p:spTgt spid="38"/>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41"/>
                                        </p:tgtEl>
                                        <p:attrNameLst>
                                          <p:attrName>style.visibility</p:attrName>
                                        </p:attrNameLst>
                                      </p:cBhvr>
                                      <p:to>
                                        <p:strVal val="visible"/>
                                      </p:to>
                                    </p:set>
                                    <p:animEffect transition="in" filter="fade">
                                      <p:cBhvr>
                                        <p:cTn id="153" dur="500"/>
                                        <p:tgtEl>
                                          <p:spTgt spid="41"/>
                                        </p:tgtEl>
                                      </p:cBhvr>
                                    </p:animEffect>
                                    <p:anim calcmode="lin" valueType="num">
                                      <p:cBhvr>
                                        <p:cTn id="154" dur="500" fill="hold"/>
                                        <p:tgtEl>
                                          <p:spTgt spid="41"/>
                                        </p:tgtEl>
                                        <p:attrNameLst>
                                          <p:attrName>ppt_w</p:attrName>
                                        </p:attrNameLst>
                                      </p:cBhvr>
                                      <p:tavLst>
                                        <p:tav tm="0" fmla="#ppt_w*sin(2.5*pi*$)">
                                          <p:val>
                                            <p:fltVal val="0"/>
                                          </p:val>
                                        </p:tav>
                                        <p:tav tm="100000">
                                          <p:val>
                                            <p:fltVal val="1"/>
                                          </p:val>
                                        </p:tav>
                                      </p:tavLst>
                                    </p:anim>
                                    <p:anim calcmode="lin" valueType="num">
                                      <p:cBhvr>
                                        <p:cTn id="155" dur="500" fill="hold"/>
                                        <p:tgtEl>
                                          <p:spTgt spid="41"/>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49"/>
                                        </p:tgtEl>
                                        <p:attrNameLst>
                                          <p:attrName>style.visibility</p:attrName>
                                        </p:attrNameLst>
                                      </p:cBhvr>
                                      <p:to>
                                        <p:strVal val="visible"/>
                                      </p:to>
                                    </p:set>
                                    <p:animEffect transition="in" filter="fade">
                                      <p:cBhvr>
                                        <p:cTn id="159" dur="1000"/>
                                        <p:tgtEl>
                                          <p:spTgt spid="49"/>
                                        </p:tgtEl>
                                      </p:cBhvr>
                                    </p:animEffect>
                                    <p:anim calcmode="lin" valueType="num">
                                      <p:cBhvr>
                                        <p:cTn id="160" dur="1000" fill="hold"/>
                                        <p:tgtEl>
                                          <p:spTgt spid="49"/>
                                        </p:tgtEl>
                                        <p:attrNameLst>
                                          <p:attrName>ppt_x</p:attrName>
                                        </p:attrNameLst>
                                      </p:cBhvr>
                                      <p:tavLst>
                                        <p:tav tm="0">
                                          <p:val>
                                            <p:strVal val="#ppt_x"/>
                                          </p:val>
                                        </p:tav>
                                        <p:tav tm="100000">
                                          <p:val>
                                            <p:strVal val="#ppt_x"/>
                                          </p:val>
                                        </p:tav>
                                      </p:tavLst>
                                    </p:anim>
                                    <p:anim calcmode="lin" valueType="num">
                                      <p:cBhvr>
                                        <p:cTn id="161" dur="1000" fill="hold"/>
                                        <p:tgtEl>
                                          <p:spTgt spid="49"/>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48"/>
                                        </p:tgtEl>
                                        <p:attrNameLst>
                                          <p:attrName>style.visibility</p:attrName>
                                        </p:attrNameLst>
                                      </p:cBhvr>
                                      <p:to>
                                        <p:strVal val="visible"/>
                                      </p:to>
                                    </p:set>
                                    <p:animEffect transition="in" filter="fade">
                                      <p:cBhvr>
                                        <p:cTn id="164" dur="1000"/>
                                        <p:tgtEl>
                                          <p:spTgt spid="48"/>
                                        </p:tgtEl>
                                      </p:cBhvr>
                                    </p:animEffect>
                                    <p:anim calcmode="lin" valueType="num">
                                      <p:cBhvr>
                                        <p:cTn id="165" dur="1000" fill="hold"/>
                                        <p:tgtEl>
                                          <p:spTgt spid="48"/>
                                        </p:tgtEl>
                                        <p:attrNameLst>
                                          <p:attrName>ppt_x</p:attrName>
                                        </p:attrNameLst>
                                      </p:cBhvr>
                                      <p:tavLst>
                                        <p:tav tm="0">
                                          <p:val>
                                            <p:strVal val="#ppt_x"/>
                                          </p:val>
                                        </p:tav>
                                        <p:tav tm="100000">
                                          <p:val>
                                            <p:strVal val="#ppt_x"/>
                                          </p:val>
                                        </p:tav>
                                      </p:tavLst>
                                    </p:anim>
                                    <p:anim calcmode="lin" valueType="num">
                                      <p:cBhvr>
                                        <p:cTn id="166" dur="1000" fill="hold"/>
                                        <p:tgtEl>
                                          <p:spTgt spid="48"/>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26"/>
                                        </p:tgtEl>
                                        <p:attrNameLst>
                                          <p:attrName>style.visibility</p:attrName>
                                        </p:attrNameLst>
                                      </p:cBhvr>
                                      <p:to>
                                        <p:strVal val="visible"/>
                                      </p:to>
                                    </p:set>
                                    <p:animEffect transition="in" filter="wipe(down)">
                                      <p:cBhvr>
                                        <p:cTn id="169" dur="500"/>
                                        <p:tgtEl>
                                          <p:spTgt spid="26"/>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27"/>
                                        </p:tgtEl>
                                        <p:attrNameLst>
                                          <p:attrName>style.visibility</p:attrName>
                                        </p:attrNameLst>
                                      </p:cBhvr>
                                      <p:to>
                                        <p:strVal val="visible"/>
                                      </p:to>
                                    </p:set>
                                    <p:animEffect transition="in" filter="wipe(down)">
                                      <p:cBhvr>
                                        <p:cTn id="172" dur="500"/>
                                        <p:tgtEl>
                                          <p:spTgt spid="27"/>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28"/>
                                        </p:tgtEl>
                                        <p:attrNameLst>
                                          <p:attrName>style.visibility</p:attrName>
                                        </p:attrNameLst>
                                      </p:cBhvr>
                                      <p:to>
                                        <p:strVal val="visible"/>
                                      </p:to>
                                    </p:set>
                                    <p:animEffect transition="in" filter="wipe(down)">
                                      <p:cBhvr>
                                        <p:cTn id="175" dur="500"/>
                                        <p:tgtEl>
                                          <p:spTgt spid="28"/>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29"/>
                                        </p:tgtEl>
                                        <p:attrNameLst>
                                          <p:attrName>style.visibility</p:attrName>
                                        </p:attrNameLst>
                                      </p:cBhvr>
                                      <p:to>
                                        <p:strVal val="visible"/>
                                      </p:to>
                                    </p:set>
                                    <p:animEffect transition="in" filter="wipe(down)">
                                      <p:cBhvr>
                                        <p:cTn id="178" dur="500"/>
                                        <p:tgtEl>
                                          <p:spTgt spid="29"/>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33"/>
                                        </p:tgtEl>
                                        <p:attrNameLst>
                                          <p:attrName>style.visibility</p:attrName>
                                        </p:attrNameLst>
                                      </p:cBhvr>
                                      <p:to>
                                        <p:strVal val="visible"/>
                                      </p:to>
                                    </p:set>
                                    <p:animEffect transition="in" filter="wipe(down)">
                                      <p:cBhvr>
                                        <p:cTn id="182" dur="500"/>
                                        <p:tgtEl>
                                          <p:spTgt spid="33"/>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2"/>
                                        </p:tgtEl>
                                        <p:attrNameLst>
                                          <p:attrName>style.visibility</p:attrName>
                                        </p:attrNameLst>
                                      </p:cBhvr>
                                      <p:to>
                                        <p:strVal val="visible"/>
                                      </p:to>
                                    </p:set>
                                    <p:animEffect transition="in" filter="wipe(down)">
                                      <p:cBhvr>
                                        <p:cTn id="185" dur="500"/>
                                        <p:tgtEl>
                                          <p:spTgt spid="32"/>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31"/>
                                        </p:tgtEl>
                                        <p:attrNameLst>
                                          <p:attrName>style.visibility</p:attrName>
                                        </p:attrNameLst>
                                      </p:cBhvr>
                                      <p:to>
                                        <p:strVal val="visible"/>
                                      </p:to>
                                    </p:set>
                                    <p:animEffect transition="in" filter="wipe(down)">
                                      <p:cBhvr>
                                        <p:cTn id="188" dur="500"/>
                                        <p:tgtEl>
                                          <p:spTgt spid="31"/>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30"/>
                                        </p:tgtEl>
                                        <p:attrNameLst>
                                          <p:attrName>style.visibility</p:attrName>
                                        </p:attrNameLst>
                                      </p:cBhvr>
                                      <p:to>
                                        <p:strVal val="visible"/>
                                      </p:to>
                                    </p:set>
                                    <p:animEffect transition="in" filter="wipe(down)">
                                      <p:cBhvr>
                                        <p:cTn id="1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
          <p:cNvGrpSpPr/>
          <p:nvPr/>
        </p:nvGrpSpPr>
        <p:grpSpPr>
          <a:xfrm>
            <a:off x="6851439" y="2730637"/>
            <a:ext cx="4522057" cy="971799"/>
            <a:chOff x="5054599" y="1342008"/>
            <a:chExt cx="3392426" cy="729039"/>
          </a:xfrm>
        </p:grpSpPr>
        <p:sp>
          <p:nvSpPr>
            <p:cNvPr id="32" name="TextBox 31"/>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2"/>
                  </a:solidFill>
                </a:rPr>
                <a:t>点击添加标题</a:t>
              </a:r>
              <a:endParaRPr lang="en-US" altLang="zh-CN" sz="1865" dirty="0">
                <a:solidFill>
                  <a:schemeClr val="tx2"/>
                </a:solidFill>
              </a:endParaRPr>
            </a:p>
          </p:txBody>
        </p:sp>
        <p:sp>
          <p:nvSpPr>
            <p:cNvPr id="33" name="矩形 35"/>
            <p:cNvSpPr/>
            <p:nvPr/>
          </p:nvSpPr>
          <p:spPr>
            <a:xfrm>
              <a:off x="5054599" y="1650919"/>
              <a:ext cx="339242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34" name="组合 37"/>
          <p:cNvGrpSpPr/>
          <p:nvPr/>
        </p:nvGrpSpPr>
        <p:grpSpPr>
          <a:xfrm>
            <a:off x="6851439" y="3864337"/>
            <a:ext cx="4522057" cy="971799"/>
            <a:chOff x="5054599" y="1342008"/>
            <a:chExt cx="3392426" cy="729039"/>
          </a:xfrm>
        </p:grpSpPr>
        <p:sp>
          <p:nvSpPr>
            <p:cNvPr id="35" name="TextBox 34"/>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2"/>
                  </a:solidFill>
                </a:rPr>
                <a:t>点击添加标题</a:t>
              </a:r>
              <a:endParaRPr lang="en-US" altLang="zh-CN" sz="1865" dirty="0">
                <a:solidFill>
                  <a:schemeClr val="tx2"/>
                </a:solidFill>
              </a:endParaRPr>
            </a:p>
          </p:txBody>
        </p:sp>
        <p:sp>
          <p:nvSpPr>
            <p:cNvPr id="36" name="矩形 39"/>
            <p:cNvSpPr/>
            <p:nvPr/>
          </p:nvSpPr>
          <p:spPr>
            <a:xfrm>
              <a:off x="5054599" y="1650919"/>
              <a:ext cx="339242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37" name="组合 40"/>
          <p:cNvGrpSpPr/>
          <p:nvPr/>
        </p:nvGrpSpPr>
        <p:grpSpPr>
          <a:xfrm>
            <a:off x="6851439" y="4998038"/>
            <a:ext cx="4522057" cy="971799"/>
            <a:chOff x="5054599" y="1342008"/>
            <a:chExt cx="3392426" cy="729039"/>
          </a:xfrm>
        </p:grpSpPr>
        <p:sp>
          <p:nvSpPr>
            <p:cNvPr id="38" name="TextBox 37"/>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2"/>
                  </a:solidFill>
                </a:rPr>
                <a:t>点击添加标题</a:t>
              </a:r>
              <a:endParaRPr lang="en-US" altLang="zh-CN" sz="1865" dirty="0">
                <a:solidFill>
                  <a:schemeClr val="tx2"/>
                </a:solidFill>
              </a:endParaRPr>
            </a:p>
          </p:txBody>
        </p:sp>
        <p:sp>
          <p:nvSpPr>
            <p:cNvPr id="39" name="矩形 42"/>
            <p:cNvSpPr/>
            <p:nvPr/>
          </p:nvSpPr>
          <p:spPr>
            <a:xfrm>
              <a:off x="5054599" y="1650919"/>
              <a:ext cx="339242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sp>
        <p:nvSpPr>
          <p:cNvPr id="40" name="矩形 43"/>
          <p:cNvSpPr/>
          <p:nvPr/>
        </p:nvSpPr>
        <p:spPr>
          <a:xfrm>
            <a:off x="877658" y="1391557"/>
            <a:ext cx="10436684" cy="934487"/>
          </a:xfrm>
          <a:prstGeom prst="rect">
            <a:avLst/>
          </a:prstGeom>
        </p:spPr>
        <p:txBody>
          <a:bodyPr wrap="square">
            <a:spAutoFit/>
          </a:bodyPr>
          <a:lstStyle/>
          <a:p>
            <a:pPr algn="just">
              <a:lnSpc>
                <a:spcPct val="114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pic>
        <p:nvPicPr>
          <p:cNvPr id="41" name="Picture 2" descr="D:\cecy\PPT template download\演界网下载素材\图片素材-cecy\苹果产品png图片加高光渐变\苹果产品png图片加高光渐变\MacBook Pro Retina.png"/>
          <p:cNvPicPr>
            <a:picLocks noChangeAspect="1" noChangeArrowheads="1"/>
          </p:cNvPicPr>
          <p:nvPr/>
        </p:nvPicPr>
        <p:blipFill>
          <a:blip r:embed="rId3" cstate="print"/>
          <a:srcRect/>
          <a:stretch>
            <a:fillRect/>
          </a:stretch>
        </p:blipFill>
        <p:spPr bwMode="auto">
          <a:xfrm>
            <a:off x="-81514" y="2495709"/>
            <a:ext cx="6482238" cy="3961368"/>
          </a:xfrm>
          <a:prstGeom prst="rect">
            <a:avLst/>
          </a:prstGeom>
          <a:noFill/>
        </p:spPr>
      </p:pic>
      <p:sp>
        <p:nvSpPr>
          <p:cNvPr id="42" name="Rectangle 41"/>
          <p:cNvSpPr/>
          <p:nvPr/>
        </p:nvSpPr>
        <p:spPr>
          <a:xfrm>
            <a:off x="934219" y="2902004"/>
            <a:ext cx="4570809" cy="2945633"/>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50000"/>
                  <a:lumOff val="50000"/>
                </a:schemeClr>
              </a:solidFill>
            </a:endParaRPr>
          </a:p>
        </p:txBody>
      </p:sp>
      <p:sp>
        <p:nvSpPr>
          <p:cNvPr id="2" name="标题 1"/>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ppt_x</p:attrName>
                                        </p:attrNameLst>
                                      </p:cBhvr>
                                      <p:tavLst>
                                        <p:tav tm="0">
                                          <p:val>
                                            <p:strVal val="#ppt_x-.2"/>
                                          </p:val>
                                        </p:tav>
                                        <p:tav tm="100000">
                                          <p:val>
                                            <p:strVal val="#ppt_x"/>
                                          </p:val>
                                        </p:tav>
                                      </p:tavLst>
                                    </p:anim>
                                    <p:anim calcmode="lin" valueType="num">
                                      <p:cBhvr>
                                        <p:cTn id="8"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2"/>
                                        </p:tgtEl>
                                      </p:cBhvr>
                                    </p:animEffect>
                                  </p:childTnLst>
                                </p:cTn>
                              </p:par>
                              <p:par>
                                <p:cTn id="10" presetID="2" presetClass="entr" presetSubtype="8" fill="hold" grpId="0" nodeType="withEffect">
                                  <p:stCondLst>
                                    <p:cond delay="50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0-#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par>
                                <p:cTn id="14" presetID="53" presetClass="entr" presetSubtype="16" fill="hold" nodeType="withEffect">
                                  <p:stCondLst>
                                    <p:cond delay="150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par>
                                <p:cTn id="19" presetID="53" presetClass="entr" presetSubtype="16" fill="hold" nodeType="withEffect">
                                  <p:stCondLst>
                                    <p:cond delay="175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par>
                                <p:cTn id="24" presetID="53" presetClass="entr" presetSubtype="16" fill="hold" nodeType="withEffect">
                                  <p:stCondLst>
                                    <p:cond delay="2000"/>
                                  </p:stCondLst>
                                  <p:childTnLst>
                                    <p:set>
                                      <p:cBhvr>
                                        <p:cTn id="25" dur="1" fill="hold">
                                          <p:stCondLst>
                                            <p:cond delay="0"/>
                                          </p:stCondLst>
                                        </p:cTn>
                                        <p:tgtEl>
                                          <p:spTgt spid="37"/>
                                        </p:tgtEl>
                                        <p:attrNameLst>
                                          <p:attrName>style.visibility</p:attrName>
                                        </p:attrNameLst>
                                      </p:cBhvr>
                                      <p:to>
                                        <p:strVal val="visible"/>
                                      </p:to>
                                    </p:set>
                                    <p:anim calcmode="lin" valueType="num">
                                      <p:cBhvr>
                                        <p:cTn id="26" dur="500" fill="hold"/>
                                        <p:tgtEl>
                                          <p:spTgt spid="37"/>
                                        </p:tgtEl>
                                        <p:attrNameLst>
                                          <p:attrName>ppt_w</p:attrName>
                                        </p:attrNameLst>
                                      </p:cBhvr>
                                      <p:tavLst>
                                        <p:tav tm="0">
                                          <p:val>
                                            <p:fltVal val="0"/>
                                          </p:val>
                                        </p:tav>
                                        <p:tav tm="100000">
                                          <p:val>
                                            <p:strVal val="#ppt_w"/>
                                          </p:val>
                                        </p:tav>
                                      </p:tavLst>
                                    </p:anim>
                                    <p:anim calcmode="lin" valueType="num">
                                      <p:cBhvr>
                                        <p:cTn id="27" dur="500" fill="hold"/>
                                        <p:tgtEl>
                                          <p:spTgt spid="37"/>
                                        </p:tgtEl>
                                        <p:attrNameLst>
                                          <p:attrName>ppt_h</p:attrName>
                                        </p:attrNameLst>
                                      </p:cBhvr>
                                      <p:tavLst>
                                        <p:tav tm="0">
                                          <p:val>
                                            <p:fltVal val="0"/>
                                          </p:val>
                                        </p:tav>
                                        <p:tav tm="100000">
                                          <p:val>
                                            <p:strVal val="#ppt_h"/>
                                          </p:val>
                                        </p:tav>
                                      </p:tavLst>
                                    </p:anim>
                                    <p:animEffect transition="in" filter="fade">
                                      <p:cBhvr>
                                        <p:cTn id="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4541522" cy="3633218"/>
          </a:xfrm>
          <a:prstGeom prst="rect">
            <a:avLst/>
          </a:prstGeom>
        </p:spPr>
      </p:pic>
      <p:sp>
        <p:nvSpPr>
          <p:cNvPr id="3" name="TextBox 5"/>
          <p:cNvSpPr txBox="1"/>
          <p:nvPr/>
        </p:nvSpPr>
        <p:spPr>
          <a:xfrm>
            <a:off x="4394339" y="1117651"/>
            <a:ext cx="2967479" cy="1446550"/>
          </a:xfrm>
          <a:prstGeom prst="rect">
            <a:avLst/>
          </a:prstGeom>
          <a:noFill/>
        </p:spPr>
        <p:txBody>
          <a:bodyPr wrap="none" rtlCol="0">
            <a:spAutoFit/>
          </a:bodyPr>
          <a:lstStyle/>
          <a:p>
            <a:r>
              <a:rPr lang="en-US" altLang="zh-CN" sz="8800" b="1" dirty="0" smtClean="0">
                <a:solidFill>
                  <a:schemeClr val="bg2"/>
                </a:solidFill>
                <a:latin typeface="微软雅黑" panose="020B0503020204020204" pitchFamily="34" charset="-122"/>
                <a:ea typeface="微软雅黑" panose="020B0503020204020204" pitchFamily="34" charset="-122"/>
              </a:rPr>
              <a:t>2019</a:t>
            </a:r>
            <a:endParaRPr lang="zh-CN" altLang="en-US" sz="8800" b="1" dirty="0">
              <a:solidFill>
                <a:schemeClr val="bg2"/>
              </a:solidFill>
              <a:latin typeface="微软雅黑" panose="020B0503020204020204" pitchFamily="34" charset="-122"/>
              <a:ea typeface="微软雅黑" panose="020B0503020204020204" pitchFamily="34" charset="-122"/>
            </a:endParaRPr>
          </a:p>
        </p:txBody>
      </p:sp>
      <p:sp>
        <p:nvSpPr>
          <p:cNvPr id="4" name="TextBox 6"/>
          <p:cNvSpPr txBox="1"/>
          <p:nvPr/>
        </p:nvSpPr>
        <p:spPr>
          <a:xfrm>
            <a:off x="4394339" y="2270193"/>
            <a:ext cx="5519460" cy="923330"/>
          </a:xfrm>
          <a:prstGeom prst="rect">
            <a:avLst/>
          </a:prstGeom>
          <a:noFill/>
        </p:spPr>
        <p:txBody>
          <a:bodyPr wrap="none" rtlCol="0">
            <a:spAutoFit/>
          </a:bodyPr>
          <a:lstStyle/>
          <a:p>
            <a:r>
              <a:rPr lang="zh-CN" altLang="en-US" sz="5400" b="1" spc="-200" dirty="0" smtClean="0">
                <a:solidFill>
                  <a:schemeClr val="tx2"/>
                </a:solidFill>
              </a:rPr>
              <a:t>感谢您的耐心观看</a:t>
            </a:r>
            <a:endParaRPr lang="zh-CN" altLang="en-US" sz="5400" b="1" spc="-200" dirty="0">
              <a:solidFill>
                <a:schemeClr val="tx2"/>
              </a:solidFill>
            </a:endParaRPr>
          </a:p>
        </p:txBody>
      </p:sp>
      <p:sp>
        <p:nvSpPr>
          <p:cNvPr id="5" name="TextBox 16"/>
          <p:cNvSpPr txBox="1"/>
          <p:nvPr/>
        </p:nvSpPr>
        <p:spPr>
          <a:xfrm>
            <a:off x="4460450" y="3187690"/>
            <a:ext cx="6969550" cy="523220"/>
          </a:xfrm>
          <a:prstGeom prst="rect">
            <a:avLst/>
          </a:prstGeom>
          <a:noFill/>
        </p:spPr>
        <p:txBody>
          <a:bodyPr wrap="square" rtlCol="0">
            <a:spAutoFit/>
          </a:bodyPr>
          <a:lstStyle/>
          <a:p>
            <a:r>
              <a:rPr lang="en-US" altLang="zh-CN" sz="1400" dirty="0">
                <a:solidFill>
                  <a:schemeClr val="tx1">
                    <a:lumMod val="65000"/>
                    <a:lumOff val="35000"/>
                  </a:schemeClr>
                </a:solidFill>
              </a:rPr>
              <a:t>Lorem </a:t>
            </a:r>
            <a:r>
              <a:rPr lang="en-US" altLang="zh-CN" sz="1400" dirty="0" err="1">
                <a:solidFill>
                  <a:schemeClr val="tx1">
                    <a:lumMod val="65000"/>
                    <a:lumOff val="35000"/>
                  </a:schemeClr>
                </a:solidFill>
              </a:rPr>
              <a:t>Lpsum</a:t>
            </a:r>
            <a:r>
              <a:rPr lang="en-US" altLang="zh-CN" sz="1400" dirty="0">
                <a:solidFill>
                  <a:schemeClr val="tx1">
                    <a:lumMod val="65000"/>
                    <a:lumOff val="35000"/>
                  </a:schemeClr>
                </a:solidFill>
              </a:rPr>
              <a:t> Dolor Sit </a:t>
            </a:r>
            <a:r>
              <a:rPr lang="en-US" altLang="zh-CN" sz="1400" dirty="0" err="1">
                <a:solidFill>
                  <a:schemeClr val="tx1">
                    <a:lumMod val="65000"/>
                    <a:lumOff val="35000"/>
                  </a:schemeClr>
                </a:solidFill>
              </a:rPr>
              <a:t>Er</a:t>
            </a:r>
            <a:r>
              <a:rPr lang="en-US" altLang="zh-CN" sz="1400" dirty="0">
                <a:solidFill>
                  <a:schemeClr val="tx1">
                    <a:lumMod val="65000"/>
                    <a:lumOff val="35000"/>
                  </a:schemeClr>
                </a:solidFill>
              </a:rPr>
              <a:t> </a:t>
            </a:r>
            <a:r>
              <a:rPr lang="en-US" altLang="zh-CN" sz="1400" dirty="0" err="1">
                <a:solidFill>
                  <a:schemeClr val="tx1">
                    <a:lumMod val="65000"/>
                    <a:lumOff val="35000"/>
                  </a:schemeClr>
                </a:solidFill>
              </a:rPr>
              <a:t>Elit</a:t>
            </a:r>
            <a:r>
              <a:rPr lang="en-US" altLang="zh-CN" sz="1400" dirty="0">
                <a:solidFill>
                  <a:schemeClr val="tx1">
                    <a:lumMod val="65000"/>
                    <a:lumOff val="35000"/>
                  </a:schemeClr>
                </a:solidFill>
              </a:rPr>
              <a:t> </a:t>
            </a:r>
            <a:r>
              <a:rPr lang="en-US" altLang="zh-CN" sz="1400" dirty="0" err="1">
                <a:solidFill>
                  <a:schemeClr val="tx1">
                    <a:lumMod val="65000"/>
                    <a:lumOff val="35000"/>
                  </a:schemeClr>
                </a:solidFill>
              </a:rPr>
              <a:t>Lamet,conseclitaur</a:t>
            </a:r>
            <a:r>
              <a:rPr lang="en-US" altLang="zh-CN" sz="1400" dirty="0">
                <a:solidFill>
                  <a:schemeClr val="tx1">
                    <a:lumMod val="65000"/>
                    <a:lumOff val="35000"/>
                  </a:schemeClr>
                </a:solidFill>
              </a:rPr>
              <a:t> </a:t>
            </a:r>
            <a:r>
              <a:rPr lang="en-US" altLang="zh-CN" sz="1400" dirty="0" err="1">
                <a:solidFill>
                  <a:schemeClr val="tx1">
                    <a:lumMod val="65000"/>
                    <a:lumOff val="35000"/>
                  </a:schemeClr>
                </a:solidFill>
              </a:rPr>
              <a:t>Cillium</a:t>
            </a:r>
            <a:r>
              <a:rPr lang="en-US" altLang="zh-CN" sz="1400" dirty="0">
                <a:solidFill>
                  <a:schemeClr val="tx1">
                    <a:lumMod val="65000"/>
                    <a:lumOff val="35000"/>
                  </a:schemeClr>
                </a:solidFill>
              </a:rPr>
              <a:t> </a:t>
            </a:r>
            <a:r>
              <a:rPr lang="en-US" altLang="zh-CN" sz="1400" dirty="0" err="1">
                <a:solidFill>
                  <a:schemeClr val="tx1">
                    <a:lumMod val="65000"/>
                    <a:lumOff val="35000"/>
                  </a:schemeClr>
                </a:solidFill>
              </a:rPr>
              <a:t>Adipisicing</a:t>
            </a:r>
            <a:r>
              <a:rPr lang="en-US" altLang="zh-CN" sz="1400" dirty="0">
                <a:solidFill>
                  <a:schemeClr val="tx1">
                    <a:lumMod val="65000"/>
                    <a:lumOff val="35000"/>
                  </a:schemeClr>
                </a:solidFill>
              </a:rPr>
              <a:t> </a:t>
            </a:r>
            <a:r>
              <a:rPr lang="en-US" altLang="zh-CN" sz="1400" dirty="0" err="1">
                <a:solidFill>
                  <a:schemeClr val="tx1">
                    <a:lumMod val="65000"/>
                    <a:lumOff val="35000"/>
                  </a:schemeClr>
                </a:solidFill>
              </a:rPr>
              <a:t>Pecu,sed</a:t>
            </a:r>
            <a:r>
              <a:rPr lang="en-US" altLang="zh-CN" sz="1400" dirty="0">
                <a:solidFill>
                  <a:schemeClr val="tx1">
                    <a:lumMod val="65000"/>
                    <a:lumOff val="35000"/>
                  </a:schemeClr>
                </a:solidFill>
              </a:rPr>
              <a:t> </a:t>
            </a:r>
            <a:r>
              <a:rPr lang="en-US" altLang="zh-CN" sz="1400" dirty="0" err="1" smtClean="0">
                <a:solidFill>
                  <a:schemeClr val="tx1">
                    <a:lumMod val="65000"/>
                    <a:lumOff val="35000"/>
                  </a:schemeClr>
                </a:solidFill>
              </a:rPr>
              <a:t>DoEiusmod</a:t>
            </a:r>
            <a:r>
              <a:rPr lang="en-US" altLang="zh-CN" sz="1400" dirty="0" smtClean="0">
                <a:solidFill>
                  <a:schemeClr val="tx1">
                    <a:lumMod val="65000"/>
                    <a:lumOff val="35000"/>
                  </a:schemeClr>
                </a:solidFill>
              </a:rPr>
              <a:t> </a:t>
            </a:r>
            <a:r>
              <a:rPr lang="en-US" altLang="zh-CN" sz="1400" dirty="0" err="1">
                <a:solidFill>
                  <a:schemeClr val="tx1">
                    <a:lumMod val="65000"/>
                    <a:lumOff val="35000"/>
                  </a:schemeClr>
                </a:solidFill>
              </a:rPr>
              <a:t>Tempor</a:t>
            </a:r>
            <a:r>
              <a:rPr lang="en-US" altLang="zh-CN" sz="1400" dirty="0">
                <a:solidFill>
                  <a:schemeClr val="tx1">
                    <a:lumMod val="65000"/>
                    <a:lumOff val="35000"/>
                  </a:schemeClr>
                </a:solidFill>
              </a:rPr>
              <a:t> </a:t>
            </a:r>
            <a:r>
              <a:rPr lang="en-US" altLang="zh-CN" sz="1400" dirty="0" err="1">
                <a:solidFill>
                  <a:schemeClr val="tx1">
                    <a:lumMod val="65000"/>
                    <a:lumOff val="35000"/>
                  </a:schemeClr>
                </a:solidFill>
              </a:rPr>
              <a:t>Lncididunt</a:t>
            </a:r>
            <a:r>
              <a:rPr lang="en-US" altLang="zh-CN" sz="1400" dirty="0">
                <a:solidFill>
                  <a:schemeClr val="tx1">
                    <a:lumMod val="65000"/>
                    <a:lumOff val="35000"/>
                  </a:schemeClr>
                </a:solidFill>
              </a:rPr>
              <a:t> </a:t>
            </a:r>
            <a:r>
              <a:rPr lang="en-US" altLang="zh-CN" sz="1400" dirty="0" err="1">
                <a:solidFill>
                  <a:schemeClr val="tx1">
                    <a:lumMod val="65000"/>
                    <a:lumOff val="35000"/>
                  </a:schemeClr>
                </a:solidFill>
              </a:rPr>
              <a:t>Ut</a:t>
            </a:r>
            <a:r>
              <a:rPr lang="en-US" altLang="zh-CN" sz="1400" dirty="0">
                <a:solidFill>
                  <a:schemeClr val="tx1">
                    <a:lumMod val="65000"/>
                    <a:lumOff val="35000"/>
                  </a:schemeClr>
                </a:solidFill>
              </a:rPr>
              <a:t> </a:t>
            </a:r>
            <a:r>
              <a:rPr lang="en-US" altLang="zh-CN" sz="1400" dirty="0" err="1">
                <a:solidFill>
                  <a:schemeClr val="tx1">
                    <a:lumMod val="65000"/>
                    <a:lumOff val="35000"/>
                  </a:schemeClr>
                </a:solidFill>
              </a:rPr>
              <a:t>Labore</a:t>
            </a:r>
            <a:r>
              <a:rPr lang="en-US" altLang="zh-CN" sz="1400" dirty="0">
                <a:solidFill>
                  <a:schemeClr val="tx1">
                    <a:lumMod val="65000"/>
                    <a:lumOff val="35000"/>
                  </a:schemeClr>
                </a:solidFill>
              </a:rPr>
              <a:t> Et </a:t>
            </a:r>
            <a:r>
              <a:rPr lang="en-US" altLang="zh-CN" sz="1400" dirty="0" err="1">
                <a:solidFill>
                  <a:schemeClr val="tx1">
                    <a:lumMod val="65000"/>
                    <a:lumOff val="35000"/>
                  </a:schemeClr>
                </a:solidFill>
              </a:rPr>
              <a:t>Dolore</a:t>
            </a:r>
            <a:r>
              <a:rPr lang="en-US" altLang="zh-CN" sz="1400" dirty="0">
                <a:solidFill>
                  <a:schemeClr val="tx1">
                    <a:lumMod val="65000"/>
                    <a:lumOff val="35000"/>
                  </a:schemeClr>
                </a:solidFill>
              </a:rPr>
              <a:t> Magna.</a:t>
            </a:r>
            <a:endParaRPr lang="zh-CN" altLang="en-US" sz="1400" dirty="0">
              <a:solidFill>
                <a:schemeClr val="tx1">
                  <a:lumMod val="65000"/>
                  <a:lumOff val="35000"/>
                </a:schemeClr>
              </a:solidFill>
            </a:endParaRPr>
          </a:p>
        </p:txBody>
      </p:sp>
      <p:sp>
        <p:nvSpPr>
          <p:cNvPr id="6" name="圆角矩形 5"/>
          <p:cNvSpPr/>
          <p:nvPr/>
        </p:nvSpPr>
        <p:spPr bwMode="auto">
          <a:xfrm>
            <a:off x="4522333" y="3961382"/>
            <a:ext cx="1928271" cy="444587"/>
          </a:xfrm>
          <a:prstGeom prst="roundRect">
            <a:avLst/>
          </a:prstGeom>
          <a:solidFill>
            <a:srgbClr val="51970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8565" fontAlgn="base">
              <a:spcBef>
                <a:spcPct val="0"/>
              </a:spcBef>
              <a:spcAft>
                <a:spcPct val="0"/>
              </a:spcAft>
            </a:pPr>
            <a:endParaRPr lang="zh-CN" altLang="en-US" sz="2400">
              <a:latin typeface="Arial" panose="020B0604020202020204" pitchFamily="34" charset="0"/>
              <a:ea typeface="宋体" panose="02010600030101010101" pitchFamily="2" charset="-122"/>
            </a:endParaRPr>
          </a:p>
        </p:txBody>
      </p:sp>
      <p:sp>
        <p:nvSpPr>
          <p:cNvPr id="7" name="TextBox 22"/>
          <p:cNvSpPr txBox="1"/>
          <p:nvPr/>
        </p:nvSpPr>
        <p:spPr>
          <a:xfrm>
            <a:off x="4394339" y="3993340"/>
            <a:ext cx="2184256" cy="379335"/>
          </a:xfrm>
          <a:prstGeom prst="rect">
            <a:avLst/>
          </a:prstGeom>
          <a:noFill/>
        </p:spPr>
        <p:txBody>
          <a:bodyPr wrap="square" rtlCol="0">
            <a:spAutoFit/>
          </a:bodyPr>
          <a:lstStyle/>
          <a:p>
            <a:pPr algn="ctr"/>
            <a:r>
              <a:rPr lang="zh-CN" altLang="en-US" sz="1865" dirty="0">
                <a:solidFill>
                  <a:schemeClr val="bg1"/>
                </a:solidFill>
                <a:latin typeface="微软雅黑" panose="020B0503020204020204" pitchFamily="34" charset="-122"/>
                <a:ea typeface="微软雅黑" panose="020B0503020204020204" pitchFamily="34" charset="-122"/>
              </a:rPr>
              <a:t>汇报人</a:t>
            </a:r>
            <a:r>
              <a:rPr lang="zh-CN" altLang="en-US" sz="1865" dirty="0" smtClean="0">
                <a:solidFill>
                  <a:schemeClr val="bg1"/>
                </a:solidFill>
                <a:latin typeface="微软雅黑" panose="020B0503020204020204" pitchFamily="34" charset="-122"/>
                <a:ea typeface="微软雅黑" panose="020B0503020204020204" pitchFamily="34" charset="-122"/>
              </a:rPr>
              <a:t>：亮亮图文</a:t>
            </a:r>
            <a:endParaRPr lang="zh-CN" altLang="en-US" sz="1865"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800" decel="100000"/>
                                        <p:tgtEl>
                                          <p:spTgt spid="3"/>
                                        </p:tgtEl>
                                      </p:cBhvr>
                                    </p:animEffect>
                                    <p:anim calcmode="lin" valueType="num">
                                      <p:cBhvr>
                                        <p:cTn id="14" dur="800" decel="100000" fill="hold"/>
                                        <p:tgtEl>
                                          <p:spTgt spid="3"/>
                                        </p:tgtEl>
                                        <p:attrNameLst>
                                          <p:attrName>style.rotation</p:attrName>
                                        </p:attrNameLst>
                                      </p:cBhvr>
                                      <p:tavLst>
                                        <p:tav tm="0">
                                          <p:val>
                                            <p:fltVal val="-90"/>
                                          </p:val>
                                        </p:tav>
                                        <p:tav tm="100000">
                                          <p:val>
                                            <p:fltVal val="0"/>
                                          </p:val>
                                        </p:tav>
                                      </p:tavLst>
                                    </p:anim>
                                    <p:anim calcmode="lin" valueType="num">
                                      <p:cBhvr>
                                        <p:cTn id="15" dur="800" decel="100000" fill="hold"/>
                                        <p:tgtEl>
                                          <p:spTgt spid="3"/>
                                        </p:tgtEl>
                                        <p:attrNameLst>
                                          <p:attrName>ppt_x</p:attrName>
                                        </p:attrNameLst>
                                      </p:cBhvr>
                                      <p:tavLst>
                                        <p:tav tm="0">
                                          <p:val>
                                            <p:strVal val="#ppt_x+0.4"/>
                                          </p:val>
                                        </p:tav>
                                        <p:tav tm="100000">
                                          <p:val>
                                            <p:strVal val="#ppt_x-0.05"/>
                                          </p:val>
                                        </p:tav>
                                      </p:tavLst>
                                    </p:anim>
                                    <p:anim calcmode="lin" valueType="num">
                                      <p:cBhvr>
                                        <p:cTn id="16" dur="800" decel="100000" fill="hold"/>
                                        <p:tgtEl>
                                          <p:spTgt spid="3"/>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9" fill="hold">
                            <p:stCondLst>
                              <p:cond delay="2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
                                        </p:tgtEl>
                                        <p:attrNameLst>
                                          <p:attrName>ppt_y</p:attrName>
                                        </p:attrNameLst>
                                      </p:cBhvr>
                                      <p:tavLst>
                                        <p:tav tm="0">
                                          <p:val>
                                            <p:strVal val="#ppt_y"/>
                                          </p:val>
                                        </p:tav>
                                        <p:tav tm="100000">
                                          <p:val>
                                            <p:strVal val="#ppt_y"/>
                                          </p:val>
                                        </p:tav>
                                      </p:tavLst>
                                    </p:anim>
                                    <p:anim calcmode="lin" valueType="num">
                                      <p:cBhvr>
                                        <p:cTn id="2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
                                        </p:tgtEl>
                                      </p:cBhvr>
                                    </p:animEffect>
                                  </p:childTnLst>
                                </p:cTn>
                              </p:par>
                            </p:childTnLst>
                          </p:cTn>
                        </p:par>
                        <p:par>
                          <p:cTn id="27" fill="hold">
                            <p:stCondLst>
                              <p:cond delay="2850"/>
                            </p:stCondLst>
                            <p:childTnLst>
                              <p:par>
                                <p:cTn id="28" presetID="42"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par>
                          <p:cTn id="33" fill="hold">
                            <p:stCondLst>
                              <p:cond delay="3850"/>
                            </p:stCondLst>
                            <p:childTnLst>
                              <p:par>
                                <p:cTn id="34" presetID="22" presetClass="entr" presetSubtype="1"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up)">
                                      <p:cBhvr>
                                        <p:cTn id="36" dur="500"/>
                                        <p:tgtEl>
                                          <p:spTgt spid="6"/>
                                        </p:tgtEl>
                                      </p:cBhvr>
                                    </p:animEffect>
                                  </p:childTnLst>
                                </p:cTn>
                              </p:par>
                            </p:childTnLst>
                          </p:cTn>
                        </p:par>
                        <p:par>
                          <p:cTn id="37" fill="hold">
                            <p:stCondLst>
                              <p:cond delay="4350"/>
                            </p:stCondLst>
                            <p:childTnLst>
                              <p:par>
                                <p:cTn id="38" presetID="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0-#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等腰三角形 21"/>
          <p:cNvSpPr/>
          <p:nvPr/>
        </p:nvSpPr>
        <p:spPr bwMode="auto">
          <a:xfrm rot="16200000" flipH="1">
            <a:off x="6108267" y="2148560"/>
            <a:ext cx="2837196" cy="2889965"/>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89442" tIns="44720" rIns="89442" bIns="44720" anchor="ctr"/>
          <a:lstStyle/>
          <a:p>
            <a:pPr>
              <a:defRPr/>
            </a:pPr>
            <a:endParaRPr lang="zh-CN" altLang="en-US" sz="1465" kern="0" dirty="0">
              <a:solidFill>
                <a:sysClr val="window" lastClr="FFFFFF"/>
              </a:solidFill>
              <a:latin typeface="微软雅黑" panose="020B0503020204020204" pitchFamily="34" charset="-122"/>
              <a:ea typeface="微软雅黑" panose="020B0503020204020204" pitchFamily="34" charset="-122"/>
            </a:endParaRPr>
          </a:p>
        </p:txBody>
      </p:sp>
      <p:sp>
        <p:nvSpPr>
          <p:cNvPr id="74" name="等腰三角形 21"/>
          <p:cNvSpPr/>
          <p:nvPr/>
        </p:nvSpPr>
        <p:spPr bwMode="auto">
          <a:xfrm rot="5400000">
            <a:off x="3309884" y="2148560"/>
            <a:ext cx="2837196" cy="2889965"/>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89442" tIns="44720" rIns="89442" bIns="44720" anchor="ctr"/>
          <a:lstStyle/>
          <a:p>
            <a:pPr>
              <a:defRPr/>
            </a:pPr>
            <a:endParaRPr lang="zh-CN" altLang="en-US" sz="1465" kern="0" dirty="0">
              <a:solidFill>
                <a:sysClr val="window" lastClr="FFFFFF"/>
              </a:solidFill>
              <a:latin typeface="微软雅黑" panose="020B0503020204020204" pitchFamily="34" charset="-122"/>
              <a:ea typeface="微软雅黑" panose="020B0503020204020204" pitchFamily="34" charset="-122"/>
            </a:endParaRPr>
          </a:p>
        </p:txBody>
      </p:sp>
      <p:sp>
        <p:nvSpPr>
          <p:cNvPr id="77" name="椭圆 5"/>
          <p:cNvSpPr/>
          <p:nvPr/>
        </p:nvSpPr>
        <p:spPr bwMode="auto">
          <a:xfrm>
            <a:off x="3285286" y="1938284"/>
            <a:ext cx="3562555" cy="3577923"/>
          </a:xfrm>
          <a:prstGeom prst="ellipse">
            <a:avLst/>
          </a:prstGeom>
          <a:noFill/>
          <a:ln w="25400" cap="flat" cmpd="sng" algn="ctr">
            <a:solidFill>
              <a:schemeClr val="bg1">
                <a:lumMod val="50000"/>
              </a:schemeClr>
            </a:solidFill>
            <a:prstDash val="solid"/>
          </a:ln>
          <a:effectLst/>
        </p:spPr>
        <p:txBody>
          <a:bodyPr lIns="89442" tIns="44720" rIns="89442" bIns="44720" anchor="ctr"/>
          <a:lstStyle/>
          <a:p>
            <a:pPr algn="ctr">
              <a:defRPr/>
            </a:pPr>
            <a:endParaRPr lang="zh-CN" altLang="en-US" sz="3200" kern="0" dirty="0">
              <a:solidFill>
                <a:sysClr val="window" lastClr="FFFFFF"/>
              </a:solidFill>
              <a:latin typeface="Calibri" panose="020F0502020204030204"/>
              <a:ea typeface="微软雅黑" panose="020B0503020204020204" pitchFamily="34" charset="-122"/>
            </a:endParaRPr>
          </a:p>
        </p:txBody>
      </p:sp>
      <p:sp>
        <p:nvSpPr>
          <p:cNvPr id="83" name="椭圆 6"/>
          <p:cNvSpPr/>
          <p:nvPr/>
        </p:nvSpPr>
        <p:spPr bwMode="auto">
          <a:xfrm>
            <a:off x="5416929" y="1938284"/>
            <a:ext cx="3564105" cy="3577923"/>
          </a:xfrm>
          <a:prstGeom prst="ellipse">
            <a:avLst/>
          </a:prstGeom>
          <a:noFill/>
          <a:ln w="25400" cap="flat" cmpd="sng" algn="ctr">
            <a:solidFill>
              <a:schemeClr val="bg1">
                <a:lumMod val="50000"/>
              </a:schemeClr>
            </a:solidFill>
            <a:prstDash val="solid"/>
          </a:ln>
          <a:effectLst/>
        </p:spPr>
        <p:txBody>
          <a:bodyPr lIns="89442" tIns="44720" rIns="89442" bIns="44720" anchor="ctr"/>
          <a:lstStyle/>
          <a:p>
            <a:pPr algn="ctr">
              <a:defRPr/>
            </a:pPr>
            <a:endParaRPr lang="zh-CN" altLang="en-US" sz="3200" kern="0" dirty="0">
              <a:solidFill>
                <a:sysClr val="window" lastClr="FFFFFF"/>
              </a:solidFill>
              <a:latin typeface="Calibri" panose="020F0502020204030204"/>
              <a:ea typeface="微软雅黑" panose="020B0503020204020204" pitchFamily="34" charset="-122"/>
            </a:endParaRPr>
          </a:p>
        </p:txBody>
      </p:sp>
      <p:cxnSp>
        <p:nvCxnSpPr>
          <p:cNvPr id="84" name="直接连接符 7"/>
          <p:cNvCxnSpPr>
            <a:cxnSpLocks noChangeShapeType="1"/>
          </p:cNvCxnSpPr>
          <p:nvPr/>
        </p:nvCxnSpPr>
        <p:spPr bwMode="auto">
          <a:xfrm>
            <a:off x="4263515" y="2811747"/>
            <a:ext cx="558103" cy="263127"/>
          </a:xfrm>
          <a:prstGeom prst="line">
            <a:avLst/>
          </a:prstGeom>
          <a:noFill/>
          <a:ln w="28575" algn="ctr">
            <a:solidFill>
              <a:schemeClr val="bg1">
                <a:lumMod val="50000"/>
              </a:schemeClr>
            </a:solidFill>
            <a:round/>
            <a:headEnd type="none" w="med" len="med"/>
            <a:tailEnd type="arrow" w="med" len="med"/>
          </a:ln>
        </p:spPr>
      </p:cxnSp>
      <p:cxnSp>
        <p:nvCxnSpPr>
          <p:cNvPr id="85" name="直接连接符 8"/>
          <p:cNvCxnSpPr>
            <a:cxnSpLocks noChangeShapeType="1"/>
          </p:cNvCxnSpPr>
          <p:nvPr/>
        </p:nvCxnSpPr>
        <p:spPr bwMode="auto">
          <a:xfrm>
            <a:off x="3965860" y="3619812"/>
            <a:ext cx="576704" cy="0"/>
          </a:xfrm>
          <a:prstGeom prst="line">
            <a:avLst/>
          </a:prstGeom>
          <a:noFill/>
          <a:ln w="28575" algn="ctr">
            <a:solidFill>
              <a:schemeClr val="bg1">
                <a:lumMod val="50000"/>
              </a:schemeClr>
            </a:solidFill>
            <a:round/>
            <a:headEnd type="none" w="med" len="med"/>
            <a:tailEnd type="arrow" w="med" len="med"/>
          </a:ln>
        </p:spPr>
      </p:cxnSp>
      <p:cxnSp>
        <p:nvCxnSpPr>
          <p:cNvPr id="86" name="直接连接符 9"/>
          <p:cNvCxnSpPr>
            <a:cxnSpLocks noChangeShapeType="1"/>
          </p:cNvCxnSpPr>
          <p:nvPr/>
        </p:nvCxnSpPr>
        <p:spPr bwMode="auto">
          <a:xfrm flipV="1">
            <a:off x="4263514" y="4142957"/>
            <a:ext cx="576704" cy="306724"/>
          </a:xfrm>
          <a:prstGeom prst="line">
            <a:avLst/>
          </a:prstGeom>
          <a:noFill/>
          <a:ln w="28575" algn="ctr">
            <a:solidFill>
              <a:schemeClr val="bg1">
                <a:lumMod val="50000"/>
              </a:schemeClr>
            </a:solidFill>
            <a:round/>
            <a:headEnd type="none" w="med" len="med"/>
            <a:tailEnd type="arrow" w="med" len="med"/>
          </a:ln>
        </p:spPr>
      </p:cxnSp>
      <p:cxnSp>
        <p:nvCxnSpPr>
          <p:cNvPr id="94" name="直接连接符 10"/>
          <p:cNvCxnSpPr>
            <a:cxnSpLocks noChangeShapeType="1"/>
          </p:cNvCxnSpPr>
          <p:nvPr/>
        </p:nvCxnSpPr>
        <p:spPr bwMode="auto">
          <a:xfrm flipH="1" flipV="1">
            <a:off x="7517563" y="4130501"/>
            <a:ext cx="576704" cy="306724"/>
          </a:xfrm>
          <a:prstGeom prst="line">
            <a:avLst/>
          </a:prstGeom>
          <a:noFill/>
          <a:ln w="28575" algn="ctr">
            <a:solidFill>
              <a:schemeClr val="bg1">
                <a:lumMod val="50000"/>
              </a:schemeClr>
            </a:solidFill>
            <a:round/>
            <a:headEnd type="none" w="med" len="med"/>
            <a:tailEnd type="arrow" w="med" len="med"/>
          </a:ln>
        </p:spPr>
      </p:cxnSp>
      <p:cxnSp>
        <p:nvCxnSpPr>
          <p:cNvPr id="97" name="直接连接符 11"/>
          <p:cNvCxnSpPr>
            <a:cxnSpLocks noChangeShapeType="1"/>
          </p:cNvCxnSpPr>
          <p:nvPr/>
        </p:nvCxnSpPr>
        <p:spPr bwMode="auto">
          <a:xfrm flipH="1">
            <a:off x="7805915" y="3616698"/>
            <a:ext cx="576704" cy="0"/>
          </a:xfrm>
          <a:prstGeom prst="line">
            <a:avLst/>
          </a:prstGeom>
          <a:noFill/>
          <a:ln w="28575" algn="ctr">
            <a:solidFill>
              <a:schemeClr val="bg1">
                <a:lumMod val="50000"/>
              </a:schemeClr>
            </a:solidFill>
            <a:round/>
            <a:headEnd type="none" w="med" len="med"/>
            <a:tailEnd type="arrow" w="med" len="med"/>
          </a:ln>
        </p:spPr>
      </p:cxnSp>
      <p:cxnSp>
        <p:nvCxnSpPr>
          <p:cNvPr id="100" name="直接连接符 12"/>
          <p:cNvCxnSpPr>
            <a:cxnSpLocks noChangeShapeType="1"/>
          </p:cNvCxnSpPr>
          <p:nvPr/>
        </p:nvCxnSpPr>
        <p:spPr bwMode="auto">
          <a:xfrm flipH="1">
            <a:off x="7536166" y="2811747"/>
            <a:ext cx="558103" cy="263127"/>
          </a:xfrm>
          <a:prstGeom prst="line">
            <a:avLst/>
          </a:prstGeom>
          <a:noFill/>
          <a:ln w="28575" algn="ctr">
            <a:solidFill>
              <a:schemeClr val="bg1">
                <a:lumMod val="50000"/>
              </a:schemeClr>
            </a:solidFill>
            <a:round/>
            <a:headEnd type="none" w="med" len="med"/>
            <a:tailEnd type="arrow" w="med" len="med"/>
          </a:ln>
        </p:spPr>
      </p:cxnSp>
      <p:grpSp>
        <p:nvGrpSpPr>
          <p:cNvPr id="103" name="组合 13"/>
          <p:cNvGrpSpPr/>
          <p:nvPr/>
        </p:nvGrpSpPr>
        <p:grpSpPr>
          <a:xfrm>
            <a:off x="5106871" y="2593769"/>
            <a:ext cx="2055677" cy="2064545"/>
            <a:chOff x="5014912" y="2584450"/>
            <a:chExt cx="2105025" cy="2105025"/>
          </a:xfrm>
        </p:grpSpPr>
        <p:sp>
          <p:nvSpPr>
            <p:cNvPr id="106" name="Oval 19"/>
            <p:cNvSpPr>
              <a:spLocks noChangeArrowheads="1"/>
            </p:cNvSpPr>
            <p:nvPr/>
          </p:nvSpPr>
          <p:spPr bwMode="auto">
            <a:xfrm>
              <a:off x="5014912" y="2584450"/>
              <a:ext cx="2105025" cy="2105025"/>
            </a:xfrm>
            <a:prstGeom prst="ellipse">
              <a:avLst/>
            </a:prstGeom>
            <a:solidFill>
              <a:schemeClr val="accent1"/>
            </a:solidFill>
            <a:ln w="3175" cap="flat" cmpd="sng" algn="ctr">
              <a:noFill/>
              <a:prstDash val="solid"/>
            </a:ln>
            <a:effectLst/>
          </p:spPr>
          <p:txBody>
            <a:bodyPr anchor="ctr"/>
            <a:lstStyle/>
            <a:p>
              <a:pPr algn="ctr">
                <a:lnSpc>
                  <a:spcPct val="120000"/>
                </a:lnSpc>
                <a:defRPr/>
              </a:pPr>
              <a:endParaRPr lang="zh-CN" altLang="en-US" sz="935" kern="0" dirty="0">
                <a:solidFill>
                  <a:srgbClr val="4D4D4D"/>
                </a:solidFill>
                <a:latin typeface="微软雅黑" panose="020B0503020204020204" pitchFamily="34" charset="-122"/>
                <a:ea typeface="微软雅黑" panose="020B0503020204020204" pitchFamily="34" charset="-122"/>
              </a:endParaRPr>
            </a:p>
          </p:txBody>
        </p:sp>
        <p:sp>
          <p:nvSpPr>
            <p:cNvPr id="107"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2135" b="1" kern="0" dirty="0">
                  <a:solidFill>
                    <a:srgbClr val="4D4D4D"/>
                  </a:solidFill>
                  <a:latin typeface="Impact" panose="020B0806030902050204" pitchFamily="34" charset="0"/>
                  <a:ea typeface="微软雅黑" panose="020B0503020204020204" pitchFamily="34" charset="-122"/>
                </a:rPr>
                <a:t>文字说明</a:t>
              </a:r>
            </a:p>
          </p:txBody>
        </p:sp>
      </p:grpSp>
      <p:sp>
        <p:nvSpPr>
          <p:cNvPr id="108" name="Oval 19"/>
          <p:cNvSpPr>
            <a:spLocks noChangeArrowheads="1"/>
          </p:cNvSpPr>
          <p:nvPr/>
        </p:nvSpPr>
        <p:spPr bwMode="auto">
          <a:xfrm>
            <a:off x="3302338" y="2022362"/>
            <a:ext cx="968929" cy="973107"/>
          </a:xfrm>
          <a:prstGeom prst="ellipse">
            <a:avLst/>
          </a:prstGeom>
          <a:solidFill>
            <a:schemeClr val="accent2"/>
          </a:solidFill>
          <a:ln w="9525">
            <a:noFill/>
            <a:round/>
          </a:ln>
          <a:effectLst/>
        </p:spPr>
        <p:txBody>
          <a:bodyPr lIns="89442" tIns="44720" rIns="89442" bIns="44720" anchor="ctr"/>
          <a:lstStyle/>
          <a:p>
            <a:pPr algn="ctr">
              <a:lnSpc>
                <a:spcPct val="120000"/>
              </a:lnSpc>
              <a:defRPr/>
            </a:pPr>
            <a:r>
              <a:rPr lang="zh-CN" altLang="en-US" sz="1865" kern="0" dirty="0">
                <a:solidFill>
                  <a:sysClr val="window" lastClr="FFFFFF"/>
                </a:solidFill>
                <a:latin typeface="Arial" panose="020B0604020202020204" pitchFamily="34" charset="0"/>
                <a:ea typeface="微软雅黑" panose="020B0503020204020204" pitchFamily="34" charset="-122"/>
              </a:rPr>
              <a:t>添加文本</a:t>
            </a:r>
          </a:p>
        </p:txBody>
      </p:sp>
      <p:sp>
        <p:nvSpPr>
          <p:cNvPr id="109" name="Oval 19"/>
          <p:cNvSpPr>
            <a:spLocks noChangeArrowheads="1"/>
          </p:cNvSpPr>
          <p:nvPr/>
        </p:nvSpPr>
        <p:spPr bwMode="auto">
          <a:xfrm>
            <a:off x="8044660" y="2037929"/>
            <a:ext cx="968928" cy="974665"/>
          </a:xfrm>
          <a:prstGeom prst="ellipse">
            <a:avLst/>
          </a:prstGeom>
          <a:solidFill>
            <a:schemeClr val="accent3"/>
          </a:solidFill>
          <a:ln w="9525">
            <a:noFill/>
            <a:round/>
          </a:ln>
          <a:effectLst/>
        </p:spPr>
        <p:txBody>
          <a:bodyPr lIns="89442" tIns="44720" rIns="89442" bIns="44720" anchor="ctr"/>
          <a:lstStyle/>
          <a:p>
            <a:pPr algn="ctr">
              <a:lnSpc>
                <a:spcPct val="120000"/>
              </a:lnSpc>
              <a:defRPr/>
            </a:pPr>
            <a:r>
              <a:rPr lang="zh-CN" altLang="en-US" sz="1865" kern="0" dirty="0">
                <a:solidFill>
                  <a:schemeClr val="bg1"/>
                </a:solidFill>
                <a:latin typeface="Arial" panose="020B0604020202020204" pitchFamily="34" charset="0"/>
                <a:ea typeface="微软雅黑" panose="020B0503020204020204" pitchFamily="34" charset="-122"/>
              </a:rPr>
              <a:t>添加文本</a:t>
            </a:r>
          </a:p>
        </p:txBody>
      </p:sp>
      <p:sp>
        <p:nvSpPr>
          <p:cNvPr id="110" name="Oval 19"/>
          <p:cNvSpPr>
            <a:spLocks noChangeArrowheads="1"/>
          </p:cNvSpPr>
          <p:nvPr/>
        </p:nvSpPr>
        <p:spPr bwMode="auto">
          <a:xfrm>
            <a:off x="8484940" y="3168292"/>
            <a:ext cx="970478" cy="974665"/>
          </a:xfrm>
          <a:prstGeom prst="ellipse">
            <a:avLst/>
          </a:prstGeom>
          <a:solidFill>
            <a:schemeClr val="accent3"/>
          </a:solidFill>
          <a:ln w="9525">
            <a:noFill/>
            <a:round/>
          </a:ln>
          <a:effectLst/>
        </p:spPr>
        <p:txBody>
          <a:bodyPr lIns="89442" tIns="44720" rIns="89442" bIns="44720" anchor="ctr"/>
          <a:lstStyle/>
          <a:p>
            <a:pPr algn="ctr">
              <a:lnSpc>
                <a:spcPct val="120000"/>
              </a:lnSpc>
              <a:defRPr/>
            </a:pPr>
            <a:r>
              <a:rPr lang="zh-CN" altLang="en-US" sz="1865" kern="0" dirty="0">
                <a:solidFill>
                  <a:schemeClr val="bg1"/>
                </a:solidFill>
                <a:latin typeface="Arial" panose="020B0604020202020204" pitchFamily="34" charset="0"/>
                <a:ea typeface="微软雅黑" panose="020B0503020204020204" pitchFamily="34" charset="-122"/>
              </a:rPr>
              <a:t>添加文本</a:t>
            </a:r>
          </a:p>
        </p:txBody>
      </p:sp>
      <p:sp>
        <p:nvSpPr>
          <p:cNvPr id="111" name="Oval 110"/>
          <p:cNvSpPr>
            <a:spLocks noChangeArrowheads="1"/>
          </p:cNvSpPr>
          <p:nvPr/>
        </p:nvSpPr>
        <p:spPr bwMode="auto">
          <a:xfrm>
            <a:off x="8092716" y="4286198"/>
            <a:ext cx="970478" cy="974665"/>
          </a:xfrm>
          <a:prstGeom prst="ellipse">
            <a:avLst/>
          </a:prstGeom>
          <a:solidFill>
            <a:schemeClr val="accent3"/>
          </a:solidFill>
          <a:ln w="9525">
            <a:noFill/>
            <a:round/>
          </a:ln>
          <a:effectLst/>
        </p:spPr>
        <p:txBody>
          <a:bodyPr lIns="89442" tIns="44720" rIns="89442" bIns="44720" anchor="ctr"/>
          <a:lstStyle/>
          <a:p>
            <a:pPr algn="ctr">
              <a:lnSpc>
                <a:spcPct val="120000"/>
              </a:lnSpc>
              <a:defRPr/>
            </a:pPr>
            <a:r>
              <a:rPr lang="zh-CN" altLang="en-US" sz="1865" kern="0" dirty="0">
                <a:solidFill>
                  <a:schemeClr val="bg1"/>
                </a:solidFill>
                <a:latin typeface="Arial" panose="020B0604020202020204" pitchFamily="34" charset="0"/>
                <a:ea typeface="微软雅黑" panose="020B0503020204020204" pitchFamily="34" charset="-122"/>
              </a:rPr>
              <a:t>添加文本</a:t>
            </a:r>
          </a:p>
        </p:txBody>
      </p:sp>
      <p:sp>
        <p:nvSpPr>
          <p:cNvPr id="112" name="Oval 19"/>
          <p:cNvSpPr>
            <a:spLocks noChangeArrowheads="1"/>
          </p:cNvSpPr>
          <p:nvPr/>
        </p:nvSpPr>
        <p:spPr bwMode="auto">
          <a:xfrm>
            <a:off x="2868257" y="3130925"/>
            <a:ext cx="970478" cy="974665"/>
          </a:xfrm>
          <a:prstGeom prst="ellipse">
            <a:avLst/>
          </a:prstGeom>
          <a:solidFill>
            <a:schemeClr val="accent2"/>
          </a:solidFill>
          <a:ln w="9525">
            <a:noFill/>
            <a:round/>
          </a:ln>
          <a:effectLst/>
        </p:spPr>
        <p:txBody>
          <a:bodyPr lIns="89442" tIns="44720" rIns="89442" bIns="44720" anchor="ctr"/>
          <a:lstStyle/>
          <a:p>
            <a:pPr algn="ctr">
              <a:lnSpc>
                <a:spcPct val="120000"/>
              </a:lnSpc>
              <a:defRPr/>
            </a:pPr>
            <a:r>
              <a:rPr lang="zh-CN" altLang="en-US" sz="1865" kern="0" dirty="0">
                <a:solidFill>
                  <a:sysClr val="window" lastClr="FFFFFF"/>
                </a:solidFill>
                <a:latin typeface="Arial" panose="020B0604020202020204" pitchFamily="34" charset="0"/>
                <a:ea typeface="微软雅黑" panose="020B0503020204020204" pitchFamily="34" charset="-122"/>
              </a:rPr>
              <a:t>添加文本</a:t>
            </a:r>
          </a:p>
        </p:txBody>
      </p:sp>
      <p:sp>
        <p:nvSpPr>
          <p:cNvPr id="113" name="Oval 19"/>
          <p:cNvSpPr>
            <a:spLocks noChangeArrowheads="1"/>
          </p:cNvSpPr>
          <p:nvPr/>
        </p:nvSpPr>
        <p:spPr bwMode="auto">
          <a:xfrm>
            <a:off x="3265131" y="4279969"/>
            <a:ext cx="970478" cy="974665"/>
          </a:xfrm>
          <a:prstGeom prst="ellipse">
            <a:avLst/>
          </a:prstGeom>
          <a:solidFill>
            <a:schemeClr val="accent2"/>
          </a:solidFill>
          <a:ln w="9525">
            <a:noFill/>
            <a:round/>
          </a:ln>
          <a:effectLst/>
        </p:spPr>
        <p:txBody>
          <a:bodyPr lIns="89442" tIns="44720" rIns="89442" bIns="44720" anchor="ctr"/>
          <a:lstStyle/>
          <a:p>
            <a:pPr algn="ctr">
              <a:lnSpc>
                <a:spcPct val="120000"/>
              </a:lnSpc>
              <a:defRPr/>
            </a:pPr>
            <a:r>
              <a:rPr lang="zh-CN" altLang="en-US" sz="1865" kern="0" dirty="0">
                <a:solidFill>
                  <a:sysClr val="window" lastClr="FFFFFF"/>
                </a:solidFill>
                <a:latin typeface="Arial" panose="020B0604020202020204" pitchFamily="34" charset="0"/>
                <a:ea typeface="微软雅黑" panose="020B0503020204020204" pitchFamily="34" charset="-122"/>
              </a:rPr>
              <a:t>添加文本</a:t>
            </a:r>
          </a:p>
        </p:txBody>
      </p:sp>
      <p:sp>
        <p:nvSpPr>
          <p:cNvPr id="114" name="TextBox 113"/>
          <p:cNvSpPr txBox="1"/>
          <p:nvPr/>
        </p:nvSpPr>
        <p:spPr>
          <a:xfrm>
            <a:off x="929419" y="1905397"/>
            <a:ext cx="2123856"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15" name="TextBox 114"/>
          <p:cNvSpPr txBox="1"/>
          <p:nvPr/>
        </p:nvSpPr>
        <p:spPr>
          <a:xfrm>
            <a:off x="9228630" y="1905397"/>
            <a:ext cx="2095112"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16" name="TextBox 115"/>
          <p:cNvSpPr txBox="1"/>
          <p:nvPr/>
        </p:nvSpPr>
        <p:spPr>
          <a:xfrm>
            <a:off x="536245" y="3189169"/>
            <a:ext cx="2095112"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17" name="TextBox 116"/>
          <p:cNvSpPr txBox="1"/>
          <p:nvPr/>
        </p:nvSpPr>
        <p:spPr>
          <a:xfrm>
            <a:off x="9685080" y="3189169"/>
            <a:ext cx="2095112"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18" name="TextBox 117"/>
          <p:cNvSpPr txBox="1"/>
          <p:nvPr/>
        </p:nvSpPr>
        <p:spPr>
          <a:xfrm>
            <a:off x="9253830" y="4307075"/>
            <a:ext cx="2095112"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19" name="TextBox 118"/>
          <p:cNvSpPr txBox="1"/>
          <p:nvPr/>
        </p:nvSpPr>
        <p:spPr>
          <a:xfrm>
            <a:off x="929418" y="4307075"/>
            <a:ext cx="2095112" cy="2299764"/>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 亮亮图文旗舰店</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p>
          <a:p>
            <a:pPr>
              <a:lnSpc>
                <a:spcPct val="130000"/>
              </a:lnSpc>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fltVal val="0"/>
                                          </p:val>
                                        </p:tav>
                                        <p:tav tm="100000">
                                          <p:val>
                                            <p:strVal val="#ppt_h"/>
                                          </p:val>
                                        </p:tav>
                                      </p:tavLst>
                                    </p:anim>
                                    <p:anim calcmode="lin" valueType="num">
                                      <p:cBhvr>
                                        <p:cTn id="9" dur="500" fill="hold"/>
                                        <p:tgtEl>
                                          <p:spTgt spid="103"/>
                                        </p:tgtEl>
                                        <p:attrNameLst>
                                          <p:attrName>style.rotation</p:attrName>
                                        </p:attrNameLst>
                                      </p:cBhvr>
                                      <p:tavLst>
                                        <p:tav tm="0">
                                          <p:val>
                                            <p:fltVal val="360"/>
                                          </p:val>
                                        </p:tav>
                                        <p:tav tm="100000">
                                          <p:val>
                                            <p:fltVal val="0"/>
                                          </p:val>
                                        </p:tav>
                                      </p:tavLst>
                                    </p:anim>
                                    <p:animEffect transition="in" filter="fade">
                                      <p:cBhvr>
                                        <p:cTn id="10" dur="500"/>
                                        <p:tgtEl>
                                          <p:spTgt spid="10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wipe(left)">
                                      <p:cBhvr>
                                        <p:cTn id="14" dur="500"/>
                                        <p:tgtEl>
                                          <p:spTgt spid="8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right)">
                                      <p:cBhvr>
                                        <p:cTn id="17" dur="500"/>
                                        <p:tgtEl>
                                          <p:spTgt spid="77"/>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wipe(right)">
                                      <p:cBhvr>
                                        <p:cTn id="20" dur="500"/>
                                        <p:tgtEl>
                                          <p:spTgt spid="72"/>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right)">
                                      <p:cBhvr>
                                        <p:cTn id="23" dur="500"/>
                                        <p:tgtEl>
                                          <p:spTgt spid="74"/>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108"/>
                                        </p:tgtEl>
                                        <p:attrNameLst>
                                          <p:attrName>style.visibility</p:attrName>
                                        </p:attrNameLst>
                                      </p:cBhvr>
                                      <p:to>
                                        <p:strVal val="visible"/>
                                      </p:to>
                                    </p:set>
                                    <p:animScale>
                                      <p:cBhvr>
                                        <p:cTn id="27" dur="1000" decel="50000" fill="hold">
                                          <p:stCondLst>
                                            <p:cond delay="0"/>
                                          </p:stCondLst>
                                        </p:cTn>
                                        <p:tgtEl>
                                          <p:spTgt spid="1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08"/>
                                        </p:tgtEl>
                                        <p:attrNameLst>
                                          <p:attrName>ppt_x</p:attrName>
                                          <p:attrName>ppt_y</p:attrName>
                                        </p:attrNameLst>
                                      </p:cBhvr>
                                    </p:animMotion>
                                    <p:animEffect transition="in" filter="fade">
                                      <p:cBhvr>
                                        <p:cTn id="29" dur="1000"/>
                                        <p:tgtEl>
                                          <p:spTgt spid="108"/>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109"/>
                                        </p:tgtEl>
                                        <p:attrNameLst>
                                          <p:attrName>style.visibility</p:attrName>
                                        </p:attrNameLst>
                                      </p:cBhvr>
                                      <p:to>
                                        <p:strVal val="visible"/>
                                      </p:to>
                                    </p:set>
                                    <p:animScale>
                                      <p:cBhvr>
                                        <p:cTn id="32" dur="1000" decel="50000" fill="hold">
                                          <p:stCondLst>
                                            <p:cond delay="0"/>
                                          </p:stCondLst>
                                        </p:cTn>
                                        <p:tgtEl>
                                          <p:spTgt spid="1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09"/>
                                        </p:tgtEl>
                                        <p:attrNameLst>
                                          <p:attrName>ppt_x</p:attrName>
                                          <p:attrName>ppt_y</p:attrName>
                                        </p:attrNameLst>
                                      </p:cBhvr>
                                    </p:animMotion>
                                    <p:animEffect transition="in" filter="fade">
                                      <p:cBhvr>
                                        <p:cTn id="34" dur="1000"/>
                                        <p:tgtEl>
                                          <p:spTgt spid="109"/>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112"/>
                                        </p:tgtEl>
                                        <p:attrNameLst>
                                          <p:attrName>style.visibility</p:attrName>
                                        </p:attrNameLst>
                                      </p:cBhvr>
                                      <p:to>
                                        <p:strVal val="visible"/>
                                      </p:to>
                                    </p:set>
                                    <p:animScale>
                                      <p:cBhvr>
                                        <p:cTn id="37" dur="1000" decel="50000" fill="hold">
                                          <p:stCondLst>
                                            <p:cond delay="0"/>
                                          </p:stCondLst>
                                        </p:cTn>
                                        <p:tgtEl>
                                          <p:spTgt spid="1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12"/>
                                        </p:tgtEl>
                                        <p:attrNameLst>
                                          <p:attrName>ppt_x</p:attrName>
                                          <p:attrName>ppt_y</p:attrName>
                                        </p:attrNameLst>
                                      </p:cBhvr>
                                    </p:animMotion>
                                    <p:animEffect transition="in" filter="fade">
                                      <p:cBhvr>
                                        <p:cTn id="39" dur="1000"/>
                                        <p:tgtEl>
                                          <p:spTgt spid="112"/>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110"/>
                                        </p:tgtEl>
                                        <p:attrNameLst>
                                          <p:attrName>style.visibility</p:attrName>
                                        </p:attrNameLst>
                                      </p:cBhvr>
                                      <p:to>
                                        <p:strVal val="visible"/>
                                      </p:to>
                                    </p:set>
                                    <p:animScale>
                                      <p:cBhvr>
                                        <p:cTn id="42" dur="1000" decel="50000" fill="hold">
                                          <p:stCondLst>
                                            <p:cond delay="0"/>
                                          </p:stCondLst>
                                        </p:cTn>
                                        <p:tgtEl>
                                          <p:spTgt spid="1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10"/>
                                        </p:tgtEl>
                                        <p:attrNameLst>
                                          <p:attrName>ppt_x</p:attrName>
                                          <p:attrName>ppt_y</p:attrName>
                                        </p:attrNameLst>
                                      </p:cBhvr>
                                    </p:animMotion>
                                    <p:animEffect transition="in" filter="fade">
                                      <p:cBhvr>
                                        <p:cTn id="44" dur="1000"/>
                                        <p:tgtEl>
                                          <p:spTgt spid="110"/>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113"/>
                                        </p:tgtEl>
                                        <p:attrNameLst>
                                          <p:attrName>style.visibility</p:attrName>
                                        </p:attrNameLst>
                                      </p:cBhvr>
                                      <p:to>
                                        <p:strVal val="visible"/>
                                      </p:to>
                                    </p:set>
                                    <p:animScale>
                                      <p:cBhvr>
                                        <p:cTn id="47" dur="1000" decel="50000" fill="hold">
                                          <p:stCondLst>
                                            <p:cond delay="0"/>
                                          </p:stCondLst>
                                        </p:cTn>
                                        <p:tgtEl>
                                          <p:spTgt spid="1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13"/>
                                        </p:tgtEl>
                                        <p:attrNameLst>
                                          <p:attrName>ppt_x</p:attrName>
                                          <p:attrName>ppt_y</p:attrName>
                                        </p:attrNameLst>
                                      </p:cBhvr>
                                    </p:animMotion>
                                    <p:animEffect transition="in" filter="fade">
                                      <p:cBhvr>
                                        <p:cTn id="49" dur="1000"/>
                                        <p:tgtEl>
                                          <p:spTgt spid="113"/>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111"/>
                                        </p:tgtEl>
                                        <p:attrNameLst>
                                          <p:attrName>style.visibility</p:attrName>
                                        </p:attrNameLst>
                                      </p:cBhvr>
                                      <p:to>
                                        <p:strVal val="visible"/>
                                      </p:to>
                                    </p:set>
                                    <p:animScale>
                                      <p:cBhvr>
                                        <p:cTn id="52" dur="1000" decel="50000" fill="hold">
                                          <p:stCondLst>
                                            <p:cond delay="0"/>
                                          </p:stCondLst>
                                        </p:cTn>
                                        <p:tgtEl>
                                          <p:spTgt spid="1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11"/>
                                        </p:tgtEl>
                                        <p:attrNameLst>
                                          <p:attrName>ppt_x</p:attrName>
                                          <p:attrName>ppt_y</p:attrName>
                                        </p:attrNameLst>
                                      </p:cBhvr>
                                    </p:animMotion>
                                    <p:animEffect transition="in" filter="fade">
                                      <p:cBhvr>
                                        <p:cTn id="54" dur="1000"/>
                                        <p:tgtEl>
                                          <p:spTgt spid="111"/>
                                        </p:tgtEl>
                                      </p:cBhvr>
                                    </p:animEffect>
                                  </p:childTnLst>
                                </p:cTn>
                              </p:par>
                            </p:childTnLst>
                          </p:cTn>
                        </p:par>
                        <p:par>
                          <p:cTn id="55" fill="hold">
                            <p:stCondLst>
                              <p:cond delay="2000"/>
                            </p:stCondLst>
                            <p:childTnLst>
                              <p:par>
                                <p:cTn id="56" presetID="12" presetClass="entr" presetSubtype="8"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additive="base">
                                        <p:cTn id="58" dur="500"/>
                                        <p:tgtEl>
                                          <p:spTgt spid="84"/>
                                        </p:tgtEl>
                                        <p:attrNameLst>
                                          <p:attrName>ppt_x</p:attrName>
                                        </p:attrNameLst>
                                      </p:cBhvr>
                                      <p:tavLst>
                                        <p:tav tm="0">
                                          <p:val>
                                            <p:strVal val="#ppt_x-#ppt_w*1.125000"/>
                                          </p:val>
                                        </p:tav>
                                        <p:tav tm="100000">
                                          <p:val>
                                            <p:strVal val="#ppt_x"/>
                                          </p:val>
                                        </p:tav>
                                      </p:tavLst>
                                    </p:anim>
                                    <p:animEffect transition="in" filter="wipe(right)">
                                      <p:cBhvr>
                                        <p:cTn id="59" dur="500"/>
                                        <p:tgtEl>
                                          <p:spTgt spid="84"/>
                                        </p:tgtEl>
                                      </p:cBhvr>
                                    </p:animEffect>
                                  </p:childTnLst>
                                </p:cTn>
                              </p:par>
                              <p:par>
                                <p:cTn id="60" presetID="12" presetClass="entr" presetSubtype="8" fill="hold" nodeType="withEffect">
                                  <p:stCondLst>
                                    <p:cond delay="0"/>
                                  </p:stCondLst>
                                  <p:childTnLst>
                                    <p:set>
                                      <p:cBhvr>
                                        <p:cTn id="61" dur="1" fill="hold">
                                          <p:stCondLst>
                                            <p:cond delay="0"/>
                                          </p:stCondLst>
                                        </p:cTn>
                                        <p:tgtEl>
                                          <p:spTgt spid="85"/>
                                        </p:tgtEl>
                                        <p:attrNameLst>
                                          <p:attrName>style.visibility</p:attrName>
                                        </p:attrNameLst>
                                      </p:cBhvr>
                                      <p:to>
                                        <p:strVal val="visible"/>
                                      </p:to>
                                    </p:set>
                                    <p:anim calcmode="lin" valueType="num">
                                      <p:cBhvr additive="base">
                                        <p:cTn id="62" dur="500"/>
                                        <p:tgtEl>
                                          <p:spTgt spid="85"/>
                                        </p:tgtEl>
                                        <p:attrNameLst>
                                          <p:attrName>ppt_x</p:attrName>
                                        </p:attrNameLst>
                                      </p:cBhvr>
                                      <p:tavLst>
                                        <p:tav tm="0">
                                          <p:val>
                                            <p:strVal val="#ppt_x-#ppt_w*1.125000"/>
                                          </p:val>
                                        </p:tav>
                                        <p:tav tm="100000">
                                          <p:val>
                                            <p:strVal val="#ppt_x"/>
                                          </p:val>
                                        </p:tav>
                                      </p:tavLst>
                                    </p:anim>
                                    <p:animEffect transition="in" filter="wipe(right)">
                                      <p:cBhvr>
                                        <p:cTn id="63" dur="500"/>
                                        <p:tgtEl>
                                          <p:spTgt spid="85"/>
                                        </p:tgtEl>
                                      </p:cBhvr>
                                    </p:animEffect>
                                  </p:childTnLst>
                                </p:cTn>
                              </p:par>
                              <p:par>
                                <p:cTn id="64" presetID="12" presetClass="entr" presetSubtype="8" fill="hold" nodeType="withEffect">
                                  <p:stCondLst>
                                    <p:cond delay="0"/>
                                  </p:stCondLst>
                                  <p:childTnLst>
                                    <p:set>
                                      <p:cBhvr>
                                        <p:cTn id="65" dur="1" fill="hold">
                                          <p:stCondLst>
                                            <p:cond delay="0"/>
                                          </p:stCondLst>
                                        </p:cTn>
                                        <p:tgtEl>
                                          <p:spTgt spid="86"/>
                                        </p:tgtEl>
                                        <p:attrNameLst>
                                          <p:attrName>style.visibility</p:attrName>
                                        </p:attrNameLst>
                                      </p:cBhvr>
                                      <p:to>
                                        <p:strVal val="visible"/>
                                      </p:to>
                                    </p:set>
                                    <p:anim calcmode="lin" valueType="num">
                                      <p:cBhvr additive="base">
                                        <p:cTn id="66" dur="500"/>
                                        <p:tgtEl>
                                          <p:spTgt spid="86"/>
                                        </p:tgtEl>
                                        <p:attrNameLst>
                                          <p:attrName>ppt_x</p:attrName>
                                        </p:attrNameLst>
                                      </p:cBhvr>
                                      <p:tavLst>
                                        <p:tav tm="0">
                                          <p:val>
                                            <p:strVal val="#ppt_x-#ppt_w*1.125000"/>
                                          </p:val>
                                        </p:tav>
                                        <p:tav tm="100000">
                                          <p:val>
                                            <p:strVal val="#ppt_x"/>
                                          </p:val>
                                        </p:tav>
                                      </p:tavLst>
                                    </p:anim>
                                    <p:animEffect transition="in" filter="wipe(right)">
                                      <p:cBhvr>
                                        <p:cTn id="67" dur="500"/>
                                        <p:tgtEl>
                                          <p:spTgt spid="86"/>
                                        </p:tgtEl>
                                      </p:cBhvr>
                                    </p:animEffect>
                                  </p:childTnLst>
                                </p:cTn>
                              </p:par>
                              <p:par>
                                <p:cTn id="68" presetID="12" presetClass="entr" presetSubtype="2" fill="hold" nodeType="withEffect">
                                  <p:stCondLst>
                                    <p:cond delay="0"/>
                                  </p:stCondLst>
                                  <p:childTnLst>
                                    <p:set>
                                      <p:cBhvr>
                                        <p:cTn id="69" dur="1" fill="hold">
                                          <p:stCondLst>
                                            <p:cond delay="0"/>
                                          </p:stCondLst>
                                        </p:cTn>
                                        <p:tgtEl>
                                          <p:spTgt spid="100"/>
                                        </p:tgtEl>
                                        <p:attrNameLst>
                                          <p:attrName>style.visibility</p:attrName>
                                        </p:attrNameLst>
                                      </p:cBhvr>
                                      <p:to>
                                        <p:strVal val="visible"/>
                                      </p:to>
                                    </p:set>
                                    <p:anim calcmode="lin" valueType="num">
                                      <p:cBhvr additive="base">
                                        <p:cTn id="70" dur="500"/>
                                        <p:tgtEl>
                                          <p:spTgt spid="100"/>
                                        </p:tgtEl>
                                        <p:attrNameLst>
                                          <p:attrName>ppt_x</p:attrName>
                                        </p:attrNameLst>
                                      </p:cBhvr>
                                      <p:tavLst>
                                        <p:tav tm="0">
                                          <p:val>
                                            <p:strVal val="#ppt_x+#ppt_w*1.125000"/>
                                          </p:val>
                                        </p:tav>
                                        <p:tav tm="100000">
                                          <p:val>
                                            <p:strVal val="#ppt_x"/>
                                          </p:val>
                                        </p:tav>
                                      </p:tavLst>
                                    </p:anim>
                                    <p:animEffect transition="in" filter="wipe(left)">
                                      <p:cBhvr>
                                        <p:cTn id="71" dur="500"/>
                                        <p:tgtEl>
                                          <p:spTgt spid="100"/>
                                        </p:tgtEl>
                                      </p:cBhvr>
                                    </p:animEffect>
                                  </p:childTnLst>
                                </p:cTn>
                              </p:par>
                              <p:par>
                                <p:cTn id="72" presetID="12" presetClass="entr" presetSubtype="2" fill="hold" nodeType="withEffect">
                                  <p:stCondLst>
                                    <p:cond delay="0"/>
                                  </p:stCondLst>
                                  <p:childTnLst>
                                    <p:set>
                                      <p:cBhvr>
                                        <p:cTn id="73" dur="1" fill="hold">
                                          <p:stCondLst>
                                            <p:cond delay="0"/>
                                          </p:stCondLst>
                                        </p:cTn>
                                        <p:tgtEl>
                                          <p:spTgt spid="97"/>
                                        </p:tgtEl>
                                        <p:attrNameLst>
                                          <p:attrName>style.visibility</p:attrName>
                                        </p:attrNameLst>
                                      </p:cBhvr>
                                      <p:to>
                                        <p:strVal val="visible"/>
                                      </p:to>
                                    </p:set>
                                    <p:anim calcmode="lin" valueType="num">
                                      <p:cBhvr additive="base">
                                        <p:cTn id="74" dur="500"/>
                                        <p:tgtEl>
                                          <p:spTgt spid="97"/>
                                        </p:tgtEl>
                                        <p:attrNameLst>
                                          <p:attrName>ppt_x</p:attrName>
                                        </p:attrNameLst>
                                      </p:cBhvr>
                                      <p:tavLst>
                                        <p:tav tm="0">
                                          <p:val>
                                            <p:strVal val="#ppt_x+#ppt_w*1.125000"/>
                                          </p:val>
                                        </p:tav>
                                        <p:tav tm="100000">
                                          <p:val>
                                            <p:strVal val="#ppt_x"/>
                                          </p:val>
                                        </p:tav>
                                      </p:tavLst>
                                    </p:anim>
                                    <p:animEffect transition="in" filter="wipe(left)">
                                      <p:cBhvr>
                                        <p:cTn id="75" dur="500"/>
                                        <p:tgtEl>
                                          <p:spTgt spid="97"/>
                                        </p:tgtEl>
                                      </p:cBhvr>
                                    </p:animEffect>
                                  </p:childTnLst>
                                </p:cTn>
                              </p:par>
                              <p:par>
                                <p:cTn id="76" presetID="12" presetClass="entr" presetSubtype="2" fill="hold" nodeType="withEffect">
                                  <p:stCondLst>
                                    <p:cond delay="0"/>
                                  </p:stCondLst>
                                  <p:childTnLst>
                                    <p:set>
                                      <p:cBhvr>
                                        <p:cTn id="77" dur="1" fill="hold">
                                          <p:stCondLst>
                                            <p:cond delay="0"/>
                                          </p:stCondLst>
                                        </p:cTn>
                                        <p:tgtEl>
                                          <p:spTgt spid="94"/>
                                        </p:tgtEl>
                                        <p:attrNameLst>
                                          <p:attrName>style.visibility</p:attrName>
                                        </p:attrNameLst>
                                      </p:cBhvr>
                                      <p:to>
                                        <p:strVal val="visible"/>
                                      </p:to>
                                    </p:set>
                                    <p:anim calcmode="lin" valueType="num">
                                      <p:cBhvr additive="base">
                                        <p:cTn id="78" dur="500"/>
                                        <p:tgtEl>
                                          <p:spTgt spid="94"/>
                                        </p:tgtEl>
                                        <p:attrNameLst>
                                          <p:attrName>ppt_x</p:attrName>
                                        </p:attrNameLst>
                                      </p:cBhvr>
                                      <p:tavLst>
                                        <p:tav tm="0">
                                          <p:val>
                                            <p:strVal val="#ppt_x+#ppt_w*1.125000"/>
                                          </p:val>
                                        </p:tav>
                                        <p:tav tm="100000">
                                          <p:val>
                                            <p:strVal val="#ppt_x"/>
                                          </p:val>
                                        </p:tav>
                                      </p:tavLst>
                                    </p:anim>
                                    <p:animEffect transition="in" filter="wipe(left)">
                                      <p:cBhvr>
                                        <p:cTn id="79" dur="500"/>
                                        <p:tgtEl>
                                          <p:spTgt spid="94"/>
                                        </p:tgtEl>
                                      </p:cBhvr>
                                    </p:animEffect>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114"/>
                                        </p:tgtEl>
                                        <p:attrNameLst>
                                          <p:attrName>style.visibility</p:attrName>
                                        </p:attrNameLst>
                                      </p:cBhvr>
                                      <p:to>
                                        <p:strVal val="visible"/>
                                      </p:to>
                                    </p:set>
                                    <p:animEffect transition="in" filter="wipe(left)">
                                      <p:cBhvr>
                                        <p:cTn id="83" dur="500"/>
                                        <p:tgtEl>
                                          <p:spTgt spid="114"/>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15"/>
                                        </p:tgtEl>
                                        <p:attrNameLst>
                                          <p:attrName>style.visibility</p:attrName>
                                        </p:attrNameLst>
                                      </p:cBhvr>
                                      <p:to>
                                        <p:strVal val="visible"/>
                                      </p:to>
                                    </p:set>
                                    <p:animEffect transition="in" filter="wipe(left)">
                                      <p:cBhvr>
                                        <p:cTn id="86" dur="500"/>
                                        <p:tgtEl>
                                          <p:spTgt spid="115"/>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16"/>
                                        </p:tgtEl>
                                        <p:attrNameLst>
                                          <p:attrName>style.visibility</p:attrName>
                                        </p:attrNameLst>
                                      </p:cBhvr>
                                      <p:to>
                                        <p:strVal val="visible"/>
                                      </p:to>
                                    </p:set>
                                    <p:animEffect transition="in" filter="wipe(left)">
                                      <p:cBhvr>
                                        <p:cTn id="89" dur="500"/>
                                        <p:tgtEl>
                                          <p:spTgt spid="116"/>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17"/>
                                        </p:tgtEl>
                                        <p:attrNameLst>
                                          <p:attrName>style.visibility</p:attrName>
                                        </p:attrNameLst>
                                      </p:cBhvr>
                                      <p:to>
                                        <p:strVal val="visible"/>
                                      </p:to>
                                    </p:set>
                                    <p:animEffect transition="in" filter="wipe(left)">
                                      <p:cBhvr>
                                        <p:cTn id="92" dur="500"/>
                                        <p:tgtEl>
                                          <p:spTgt spid="117"/>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18"/>
                                        </p:tgtEl>
                                        <p:attrNameLst>
                                          <p:attrName>style.visibility</p:attrName>
                                        </p:attrNameLst>
                                      </p:cBhvr>
                                      <p:to>
                                        <p:strVal val="visible"/>
                                      </p:to>
                                    </p:set>
                                    <p:animEffect transition="in" filter="wipe(left)">
                                      <p:cBhvr>
                                        <p:cTn id="95" dur="500"/>
                                        <p:tgtEl>
                                          <p:spTgt spid="118"/>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19"/>
                                        </p:tgtEl>
                                        <p:attrNameLst>
                                          <p:attrName>style.visibility</p:attrName>
                                        </p:attrNameLst>
                                      </p:cBhvr>
                                      <p:to>
                                        <p:strVal val="visible"/>
                                      </p:to>
                                    </p:set>
                                    <p:animEffect transition="in" filter="wipe(left)">
                                      <p:cBhvr>
                                        <p:cTn id="98"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4" grpId="0" animBg="1"/>
      <p:bldP spid="77" grpId="0" animBg="1"/>
      <p:bldP spid="83" grpId="0" animBg="1"/>
      <p:bldP spid="108" grpId="0" animBg="1"/>
      <p:bldP spid="109" grpId="0" animBg="1"/>
      <p:bldP spid="110" grpId="0" animBg="1"/>
      <p:bldP spid="111" grpId="0" animBg="1"/>
      <p:bldP spid="112" grpId="0" animBg="1"/>
      <p:bldP spid="113" grpId="0" animBg="1"/>
      <p:bldP spid="114" grpId="0"/>
      <p:bldP spid="115" grpId="0"/>
      <p:bldP spid="116" grpId="0"/>
      <p:bldP spid="117" grpId="0"/>
      <p:bldP spid="118" grpId="0"/>
      <p:bldP spid="1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118"/>
          <p:cNvGrpSpPr/>
          <p:nvPr/>
        </p:nvGrpSpPr>
        <p:grpSpPr>
          <a:xfrm>
            <a:off x="535609" y="3789114"/>
            <a:ext cx="10935678" cy="437929"/>
            <a:chOff x="534438" y="3368953"/>
            <a:chExt cx="10944224" cy="438144"/>
          </a:xfrm>
          <a:solidFill>
            <a:schemeClr val="accent3"/>
          </a:solidFill>
        </p:grpSpPr>
        <p:sp>
          <p:nvSpPr>
            <p:cNvPr id="28" name="矩形 11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29" name="组合 120"/>
            <p:cNvGrpSpPr/>
            <p:nvPr/>
          </p:nvGrpSpPr>
          <p:grpSpPr>
            <a:xfrm>
              <a:off x="534438" y="3368953"/>
              <a:ext cx="10944224" cy="438144"/>
              <a:chOff x="623889" y="3209929"/>
              <a:chExt cx="10944224" cy="438144"/>
            </a:xfrm>
            <a:grpFill/>
          </p:grpSpPr>
          <p:sp>
            <p:nvSpPr>
              <p:cNvPr id="30" name="矩形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1" name="矩形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2" name="矩形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3" name="矩形 12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4" name="矩形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5" name="矩形 12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6" name="等腰三角形 12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grpSp>
      <p:cxnSp>
        <p:nvCxnSpPr>
          <p:cNvPr id="37" name="肘形连接符 128"/>
          <p:cNvCxnSpPr>
            <a:stCxn id="39" idx="3"/>
            <a:endCxn id="42" idx="1"/>
          </p:cNvCxnSpPr>
          <p:nvPr/>
        </p:nvCxnSpPr>
        <p:spPr>
          <a:xfrm rot="5400000" flipH="1" flipV="1">
            <a:off x="1081806" y="3150267"/>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38" name="组合 129"/>
          <p:cNvGrpSpPr/>
          <p:nvPr/>
        </p:nvGrpSpPr>
        <p:grpSpPr>
          <a:xfrm>
            <a:off x="1021097" y="3672201"/>
            <a:ext cx="582642" cy="676060"/>
            <a:chOff x="1109756" y="3090803"/>
            <a:chExt cx="583096" cy="676392"/>
          </a:xfrm>
          <a:solidFill>
            <a:srgbClr val="005DA2"/>
          </a:solidFill>
        </p:grpSpPr>
        <p:sp>
          <p:nvSpPr>
            <p:cNvPr id="39" name="六边形 130"/>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40" name="文本框 64"/>
            <p:cNvSpPr txBox="1"/>
            <p:nvPr/>
          </p:nvSpPr>
          <p:spPr>
            <a:xfrm>
              <a:off x="1115001" y="3298193"/>
              <a:ext cx="577851" cy="256478"/>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2009</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grpSp>
        <p:nvGrpSpPr>
          <p:cNvPr id="41" name="组合 132"/>
          <p:cNvGrpSpPr/>
          <p:nvPr/>
        </p:nvGrpSpPr>
        <p:grpSpPr>
          <a:xfrm>
            <a:off x="1603738" y="2481739"/>
            <a:ext cx="1412231" cy="875831"/>
            <a:chOff x="1853741" y="1952625"/>
            <a:chExt cx="1413335" cy="876262"/>
          </a:xfrm>
          <a:solidFill>
            <a:schemeClr val="bg1">
              <a:lumMod val="75000"/>
            </a:schemeClr>
          </a:solidFill>
        </p:grpSpPr>
        <p:sp>
          <p:nvSpPr>
            <p:cNvPr id="42" name="矩形 133"/>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endParaRPr>
            </a:p>
          </p:txBody>
        </p:sp>
        <p:sp>
          <p:nvSpPr>
            <p:cNvPr id="43" name="文本框 66"/>
            <p:cNvSpPr txBox="1"/>
            <p:nvPr/>
          </p:nvSpPr>
          <p:spPr>
            <a:xfrm>
              <a:off x="1853742" y="1997873"/>
              <a:ext cx="1413334" cy="585063"/>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轻点此处输入文字内容</a:t>
              </a:r>
            </a:p>
          </p:txBody>
        </p:sp>
      </p:grpSp>
      <p:cxnSp>
        <p:nvCxnSpPr>
          <p:cNvPr id="44" name="肘形连接符 135"/>
          <p:cNvCxnSpPr>
            <a:stCxn id="46" idx="3"/>
            <a:endCxn id="49" idx="1"/>
          </p:cNvCxnSpPr>
          <p:nvPr/>
        </p:nvCxnSpPr>
        <p:spPr>
          <a:xfrm rot="5400000" flipH="1" flipV="1">
            <a:off x="3660183" y="3150267"/>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5" name="组合 136"/>
          <p:cNvGrpSpPr/>
          <p:nvPr/>
        </p:nvGrpSpPr>
        <p:grpSpPr>
          <a:xfrm>
            <a:off x="3599473" y="3672201"/>
            <a:ext cx="582642" cy="676060"/>
            <a:chOff x="1109756" y="3090803"/>
            <a:chExt cx="583096" cy="676392"/>
          </a:xfrm>
          <a:solidFill>
            <a:srgbClr val="005DA2"/>
          </a:solidFill>
        </p:grpSpPr>
        <p:sp>
          <p:nvSpPr>
            <p:cNvPr id="46" name="六边形 137"/>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47" name="文本框 72"/>
            <p:cNvSpPr txBox="1"/>
            <p:nvPr/>
          </p:nvSpPr>
          <p:spPr>
            <a:xfrm>
              <a:off x="1115001" y="3298193"/>
              <a:ext cx="577851" cy="256478"/>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2011</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139"/>
          <p:cNvGrpSpPr/>
          <p:nvPr/>
        </p:nvGrpSpPr>
        <p:grpSpPr>
          <a:xfrm>
            <a:off x="4182116" y="2481739"/>
            <a:ext cx="1412231" cy="875831"/>
            <a:chOff x="1853741" y="1952625"/>
            <a:chExt cx="1413335" cy="876262"/>
          </a:xfrm>
          <a:solidFill>
            <a:schemeClr val="bg1">
              <a:lumMod val="75000"/>
            </a:schemeClr>
          </a:solidFill>
        </p:grpSpPr>
        <p:sp>
          <p:nvSpPr>
            <p:cNvPr id="49" name="矩形 140"/>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endParaRPr>
            </a:p>
          </p:txBody>
        </p:sp>
        <p:sp>
          <p:nvSpPr>
            <p:cNvPr id="50" name="文本框 75"/>
            <p:cNvSpPr txBox="1"/>
            <p:nvPr/>
          </p:nvSpPr>
          <p:spPr>
            <a:xfrm>
              <a:off x="1853742" y="1997871"/>
              <a:ext cx="1413334" cy="585063"/>
            </a:xfrm>
            <a:prstGeom prst="rect">
              <a:avLst/>
            </a:prstGeom>
            <a:no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sz="1600" dirty="0"/>
                <a:t>轻点此处输入文字内容</a:t>
              </a:r>
            </a:p>
          </p:txBody>
        </p:sp>
      </p:grpSp>
      <p:cxnSp>
        <p:nvCxnSpPr>
          <p:cNvPr id="51" name="肘形连接符 142"/>
          <p:cNvCxnSpPr>
            <a:stCxn id="53" idx="3"/>
            <a:endCxn id="56" idx="1"/>
          </p:cNvCxnSpPr>
          <p:nvPr/>
        </p:nvCxnSpPr>
        <p:spPr>
          <a:xfrm rot="5400000" flipH="1" flipV="1">
            <a:off x="6238560" y="3150267"/>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2" name="组合 143"/>
          <p:cNvGrpSpPr/>
          <p:nvPr/>
        </p:nvGrpSpPr>
        <p:grpSpPr>
          <a:xfrm>
            <a:off x="6177851" y="3672201"/>
            <a:ext cx="582642" cy="676060"/>
            <a:chOff x="1109756" y="3090803"/>
            <a:chExt cx="583096" cy="676392"/>
          </a:xfrm>
          <a:solidFill>
            <a:srgbClr val="005DA2"/>
          </a:solidFill>
        </p:grpSpPr>
        <p:sp>
          <p:nvSpPr>
            <p:cNvPr id="53" name="六边形 144"/>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54" name="文本框 79"/>
            <p:cNvSpPr txBox="1"/>
            <p:nvPr/>
          </p:nvSpPr>
          <p:spPr>
            <a:xfrm>
              <a:off x="1115001" y="3298193"/>
              <a:ext cx="577851" cy="256478"/>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2013</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grpSp>
        <p:nvGrpSpPr>
          <p:cNvPr id="55" name="组合 146"/>
          <p:cNvGrpSpPr/>
          <p:nvPr/>
        </p:nvGrpSpPr>
        <p:grpSpPr>
          <a:xfrm>
            <a:off x="6760494" y="2481739"/>
            <a:ext cx="1412231" cy="875831"/>
            <a:chOff x="1853741" y="1952625"/>
            <a:chExt cx="1413335" cy="876262"/>
          </a:xfrm>
          <a:solidFill>
            <a:schemeClr val="accent5"/>
          </a:solidFill>
        </p:grpSpPr>
        <p:sp>
          <p:nvSpPr>
            <p:cNvPr id="56" name="矩形 147"/>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endParaRPr>
            </a:p>
          </p:txBody>
        </p:sp>
        <p:sp>
          <p:nvSpPr>
            <p:cNvPr id="57" name="文本框 82"/>
            <p:cNvSpPr txBox="1"/>
            <p:nvPr/>
          </p:nvSpPr>
          <p:spPr>
            <a:xfrm>
              <a:off x="1853742" y="1997871"/>
              <a:ext cx="1413334" cy="585063"/>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轻点此处输入文字内容</a:t>
              </a:r>
            </a:p>
          </p:txBody>
        </p:sp>
      </p:grpSp>
      <p:cxnSp>
        <p:nvCxnSpPr>
          <p:cNvPr id="58" name="肘形连接符 149"/>
          <p:cNvCxnSpPr>
            <a:stCxn id="60" idx="3"/>
            <a:endCxn id="63" idx="1"/>
          </p:cNvCxnSpPr>
          <p:nvPr/>
        </p:nvCxnSpPr>
        <p:spPr>
          <a:xfrm rot="5400000" flipH="1" flipV="1">
            <a:off x="8816937" y="3150267"/>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9" name="组合 150"/>
          <p:cNvGrpSpPr/>
          <p:nvPr/>
        </p:nvGrpSpPr>
        <p:grpSpPr>
          <a:xfrm>
            <a:off x="8686265" y="3672200"/>
            <a:ext cx="719518" cy="676060"/>
            <a:chOff x="1039738" y="3090803"/>
            <a:chExt cx="720080" cy="676392"/>
          </a:xfrm>
          <a:solidFill>
            <a:srgbClr val="005DA2"/>
          </a:solidFill>
        </p:grpSpPr>
        <p:sp>
          <p:nvSpPr>
            <p:cNvPr id="60" name="六边形 151"/>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61" name="文本框 86"/>
            <p:cNvSpPr txBox="1"/>
            <p:nvPr/>
          </p:nvSpPr>
          <p:spPr>
            <a:xfrm>
              <a:off x="1039738" y="3298193"/>
              <a:ext cx="720080" cy="256478"/>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2015</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grpSp>
        <p:nvGrpSpPr>
          <p:cNvPr id="62" name="组合 153"/>
          <p:cNvGrpSpPr/>
          <p:nvPr/>
        </p:nvGrpSpPr>
        <p:grpSpPr>
          <a:xfrm>
            <a:off x="9338872" y="2481739"/>
            <a:ext cx="1412231" cy="875831"/>
            <a:chOff x="1853741" y="1952625"/>
            <a:chExt cx="1413335" cy="876262"/>
          </a:xfrm>
          <a:solidFill>
            <a:schemeClr val="accent5"/>
          </a:solidFill>
        </p:grpSpPr>
        <p:sp>
          <p:nvSpPr>
            <p:cNvPr id="63" name="矩形 154"/>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endParaRPr>
            </a:p>
          </p:txBody>
        </p:sp>
        <p:sp>
          <p:nvSpPr>
            <p:cNvPr id="64" name="文本框 89"/>
            <p:cNvSpPr txBox="1"/>
            <p:nvPr/>
          </p:nvSpPr>
          <p:spPr>
            <a:xfrm>
              <a:off x="1853742" y="1997871"/>
              <a:ext cx="1413334" cy="585063"/>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轻点此处输入文字内容</a:t>
              </a:r>
            </a:p>
          </p:txBody>
        </p:sp>
      </p:grpSp>
      <p:cxnSp>
        <p:nvCxnSpPr>
          <p:cNvPr id="65" name="肘形连接符 156"/>
          <p:cNvCxnSpPr>
            <a:stCxn id="67" idx="0"/>
            <a:endCxn id="70" idx="1"/>
          </p:cNvCxnSpPr>
          <p:nvPr/>
        </p:nvCxnSpPr>
        <p:spPr>
          <a:xfrm rot="16200000" flipH="1">
            <a:off x="2346265" y="4603601"/>
            <a:ext cx="802003"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6" name="组合 157"/>
          <p:cNvGrpSpPr/>
          <p:nvPr/>
        </p:nvGrpSpPr>
        <p:grpSpPr>
          <a:xfrm>
            <a:off x="2310284" y="3672201"/>
            <a:ext cx="582642" cy="676060"/>
            <a:chOff x="1109756" y="3090803"/>
            <a:chExt cx="583096" cy="676392"/>
          </a:xfrm>
          <a:solidFill>
            <a:srgbClr val="005DA2"/>
          </a:solidFill>
        </p:grpSpPr>
        <p:sp>
          <p:nvSpPr>
            <p:cNvPr id="67" name="六边形 158"/>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68" name="文本框 93"/>
            <p:cNvSpPr txBox="1"/>
            <p:nvPr/>
          </p:nvSpPr>
          <p:spPr>
            <a:xfrm>
              <a:off x="1115001" y="3298193"/>
              <a:ext cx="577851" cy="256478"/>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2010</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grpSp>
        <p:nvGrpSpPr>
          <p:cNvPr id="69" name="组合 160"/>
          <p:cNvGrpSpPr/>
          <p:nvPr/>
        </p:nvGrpSpPr>
        <p:grpSpPr>
          <a:xfrm>
            <a:off x="2892929" y="4712348"/>
            <a:ext cx="1412231" cy="875831"/>
            <a:chOff x="1853741" y="1952625"/>
            <a:chExt cx="1413334" cy="876262"/>
          </a:xfrm>
          <a:solidFill>
            <a:schemeClr val="bg1">
              <a:lumMod val="75000"/>
            </a:schemeClr>
          </a:solidFill>
        </p:grpSpPr>
        <p:sp>
          <p:nvSpPr>
            <p:cNvPr id="70" name="矩形 161"/>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71" name="文本框 96"/>
            <p:cNvSpPr txBox="1"/>
            <p:nvPr/>
          </p:nvSpPr>
          <p:spPr>
            <a:xfrm>
              <a:off x="1853741" y="1997871"/>
              <a:ext cx="1413333" cy="585063"/>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轻点此处输入文字内容</a:t>
              </a:r>
            </a:p>
          </p:txBody>
        </p:sp>
      </p:grpSp>
      <p:cxnSp>
        <p:nvCxnSpPr>
          <p:cNvPr id="72" name="肘形连接符 163"/>
          <p:cNvCxnSpPr>
            <a:stCxn id="74" idx="0"/>
            <a:endCxn id="77" idx="1"/>
          </p:cNvCxnSpPr>
          <p:nvPr/>
        </p:nvCxnSpPr>
        <p:spPr>
          <a:xfrm rot="16200000" flipH="1">
            <a:off x="4924641" y="4603601"/>
            <a:ext cx="802003"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73" name="组合 164"/>
          <p:cNvGrpSpPr/>
          <p:nvPr/>
        </p:nvGrpSpPr>
        <p:grpSpPr>
          <a:xfrm>
            <a:off x="4888662" y="3672201"/>
            <a:ext cx="582642" cy="676060"/>
            <a:chOff x="1109756" y="3090803"/>
            <a:chExt cx="583096" cy="676392"/>
          </a:xfrm>
          <a:solidFill>
            <a:schemeClr val="accent1"/>
          </a:solidFill>
        </p:grpSpPr>
        <p:sp>
          <p:nvSpPr>
            <p:cNvPr id="74" name="六边形 165"/>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75" name="文本框 101"/>
            <p:cNvSpPr txBox="1"/>
            <p:nvPr/>
          </p:nvSpPr>
          <p:spPr>
            <a:xfrm>
              <a:off x="1115001" y="3298193"/>
              <a:ext cx="577851" cy="256478"/>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2012</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grpSp>
        <p:nvGrpSpPr>
          <p:cNvPr id="76" name="组合 167"/>
          <p:cNvGrpSpPr/>
          <p:nvPr/>
        </p:nvGrpSpPr>
        <p:grpSpPr>
          <a:xfrm>
            <a:off x="5471306" y="4712348"/>
            <a:ext cx="1412231" cy="875831"/>
            <a:chOff x="1853741" y="1952625"/>
            <a:chExt cx="1413335" cy="876262"/>
          </a:xfrm>
          <a:solidFill>
            <a:schemeClr val="bg1">
              <a:lumMod val="75000"/>
            </a:schemeClr>
          </a:solidFill>
        </p:grpSpPr>
        <p:sp>
          <p:nvSpPr>
            <p:cNvPr id="77" name="矩形 168"/>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endParaRPr>
            </a:p>
          </p:txBody>
        </p:sp>
        <p:sp>
          <p:nvSpPr>
            <p:cNvPr id="78" name="文本框 104"/>
            <p:cNvSpPr txBox="1"/>
            <p:nvPr/>
          </p:nvSpPr>
          <p:spPr>
            <a:xfrm>
              <a:off x="1853742" y="1997871"/>
              <a:ext cx="1413334" cy="585063"/>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轻点此处输入文字内容</a:t>
              </a:r>
            </a:p>
          </p:txBody>
        </p:sp>
      </p:grpSp>
      <p:cxnSp>
        <p:nvCxnSpPr>
          <p:cNvPr id="79" name="肘形连接符 170"/>
          <p:cNvCxnSpPr>
            <a:stCxn id="81" idx="0"/>
            <a:endCxn id="84" idx="1"/>
          </p:cNvCxnSpPr>
          <p:nvPr/>
        </p:nvCxnSpPr>
        <p:spPr>
          <a:xfrm rot="16200000" flipH="1">
            <a:off x="7503019" y="4603601"/>
            <a:ext cx="802003"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80" name="组合 171"/>
          <p:cNvGrpSpPr/>
          <p:nvPr/>
        </p:nvGrpSpPr>
        <p:grpSpPr>
          <a:xfrm>
            <a:off x="7431142" y="3672201"/>
            <a:ext cx="633224" cy="676060"/>
            <a:chOff x="1073832" y="3090803"/>
            <a:chExt cx="633719" cy="676392"/>
          </a:xfrm>
          <a:solidFill>
            <a:srgbClr val="005DA2"/>
          </a:solidFill>
        </p:grpSpPr>
        <p:sp>
          <p:nvSpPr>
            <p:cNvPr id="81" name="六边形 172"/>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82" name="文本框 108"/>
            <p:cNvSpPr txBox="1"/>
            <p:nvPr/>
          </p:nvSpPr>
          <p:spPr>
            <a:xfrm>
              <a:off x="1073832" y="3271523"/>
              <a:ext cx="633719" cy="256478"/>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2014</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grpSp>
        <p:nvGrpSpPr>
          <p:cNvPr id="83" name="组合 174"/>
          <p:cNvGrpSpPr/>
          <p:nvPr/>
        </p:nvGrpSpPr>
        <p:grpSpPr>
          <a:xfrm>
            <a:off x="8049682" y="4712348"/>
            <a:ext cx="1412231" cy="875831"/>
            <a:chOff x="1853741" y="1952625"/>
            <a:chExt cx="1413335" cy="876262"/>
          </a:xfrm>
          <a:solidFill>
            <a:schemeClr val="bg1">
              <a:lumMod val="75000"/>
            </a:schemeClr>
          </a:solidFill>
        </p:grpSpPr>
        <p:sp>
          <p:nvSpPr>
            <p:cNvPr id="84" name="矩形 175"/>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endParaRPr>
            </a:p>
          </p:txBody>
        </p:sp>
        <p:sp>
          <p:nvSpPr>
            <p:cNvPr id="85" name="文本框 111"/>
            <p:cNvSpPr txBox="1"/>
            <p:nvPr/>
          </p:nvSpPr>
          <p:spPr>
            <a:xfrm>
              <a:off x="1853742" y="1997871"/>
              <a:ext cx="1413334" cy="585063"/>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轻点此处输入文字内容</a:t>
              </a:r>
            </a:p>
          </p:txBody>
        </p:sp>
      </p:grpSp>
      <p:grpSp>
        <p:nvGrpSpPr>
          <p:cNvPr id="86" name="组合 177"/>
          <p:cNvGrpSpPr/>
          <p:nvPr/>
        </p:nvGrpSpPr>
        <p:grpSpPr>
          <a:xfrm>
            <a:off x="9981398" y="3672200"/>
            <a:ext cx="681629" cy="676060"/>
            <a:chOff x="1045689" y="3090803"/>
            <a:chExt cx="682162" cy="676392"/>
          </a:xfrm>
          <a:solidFill>
            <a:srgbClr val="005DA2"/>
          </a:solidFill>
        </p:grpSpPr>
        <p:sp>
          <p:nvSpPr>
            <p:cNvPr id="87" name="六边形 178"/>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88" name="文本框 114"/>
            <p:cNvSpPr txBox="1"/>
            <p:nvPr/>
          </p:nvSpPr>
          <p:spPr>
            <a:xfrm>
              <a:off x="1045689" y="3298193"/>
              <a:ext cx="682162" cy="256478"/>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2016</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sp>
        <p:nvSpPr>
          <p:cNvPr id="89" name="矩形 64"/>
          <p:cNvSpPr/>
          <p:nvPr/>
        </p:nvSpPr>
        <p:spPr>
          <a:xfrm>
            <a:off x="4153305" y="1269823"/>
            <a:ext cx="3839401" cy="4634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
        <p:nvSpPr>
          <p:cNvPr id="2" name="标题 1"/>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barn(outVertical)">
                                      <p:cBhvr>
                                        <p:cTn id="7" dur="500"/>
                                        <p:tgtEl>
                                          <p:spTgt spid="8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up)">
                                      <p:cBhvr>
                                        <p:cTn id="31" dur="500"/>
                                        <p:tgtEl>
                                          <p:spTgt spid="6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left)">
                                      <p:cBhvr>
                                        <p:cTn id="35" dur="500"/>
                                        <p:tgtEl>
                                          <p:spTgt spid="6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down)">
                                      <p:cBhvr>
                                        <p:cTn id="43" dur="500"/>
                                        <p:tgtEl>
                                          <p:spTgt spid="4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fade">
                                      <p:cBhvr>
                                        <p:cTn id="51" dur="500"/>
                                        <p:tgtEl>
                                          <p:spTgt spid="73"/>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up)">
                                      <p:cBhvr>
                                        <p:cTn id="55" dur="500"/>
                                        <p:tgtEl>
                                          <p:spTgt spid="72"/>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wipe(left)">
                                      <p:cBhvr>
                                        <p:cTn id="59" dur="500"/>
                                        <p:tgtEl>
                                          <p:spTgt spid="76"/>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down)">
                                      <p:cBhvr>
                                        <p:cTn id="67" dur="500"/>
                                        <p:tgtEl>
                                          <p:spTgt spid="51"/>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left)">
                                      <p:cBhvr>
                                        <p:cTn id="71" dur="500"/>
                                        <p:tgtEl>
                                          <p:spTgt spid="55"/>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500"/>
                                        <p:tgtEl>
                                          <p:spTgt spid="80"/>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500"/>
                                        <p:tgtEl>
                                          <p:spTgt spid="79"/>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83"/>
                                        </p:tgtEl>
                                        <p:attrNameLst>
                                          <p:attrName>style.visibility</p:attrName>
                                        </p:attrNameLst>
                                      </p:cBhvr>
                                      <p:to>
                                        <p:strVal val="visible"/>
                                      </p:to>
                                    </p:set>
                                    <p:animEffect transition="in" filter="wipe(left)">
                                      <p:cBhvr>
                                        <p:cTn id="83" dur="500"/>
                                        <p:tgtEl>
                                          <p:spTgt spid="83"/>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500"/>
                                        <p:tgtEl>
                                          <p:spTgt spid="59"/>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wipe(down)">
                                      <p:cBhvr>
                                        <p:cTn id="91" dur="500"/>
                                        <p:tgtEl>
                                          <p:spTgt spid="58"/>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wipe(left)">
                                      <p:cBhvr>
                                        <p:cTn id="95" dur="500"/>
                                        <p:tgtEl>
                                          <p:spTgt spid="62"/>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86"/>
                                        </p:tgtEl>
                                        <p:attrNameLst>
                                          <p:attrName>style.visibility</p:attrName>
                                        </p:attrNameLst>
                                      </p:cBhvr>
                                      <p:to>
                                        <p:strVal val="visible"/>
                                      </p:to>
                                    </p:set>
                                    <p:animEffect transition="in" filter="fade">
                                      <p:cBhvr>
                                        <p:cTn id="99" dur="500"/>
                                        <p:tgtEl>
                                          <p:spTgt spid="86"/>
                                        </p:tgtEl>
                                      </p:cBhvr>
                                    </p:animEffect>
                                  </p:childTnLst>
                                </p:cTn>
                              </p:par>
                            </p:childTnLst>
                          </p:cTn>
                        </p:par>
                        <p:par>
                          <p:cTn id="100" fill="hold">
                            <p:stCondLst>
                              <p:cond delay="12000"/>
                            </p:stCondLst>
                            <p:childTnLst>
                              <p:par>
                                <p:cTn id="101" presetID="26" presetClass="emph" presetSubtype="0" fill="hold" nodeType="afterEffect">
                                  <p:stCondLst>
                                    <p:cond delay="0"/>
                                  </p:stCondLst>
                                  <p:childTnLst>
                                    <p:animEffect transition="out" filter="fade">
                                      <p:cBhvr>
                                        <p:cTn id="102" dur="500" tmFilter="0, 0; .2, .5; .8, .5; 1, 0"/>
                                        <p:tgtEl>
                                          <p:spTgt spid="86"/>
                                        </p:tgtEl>
                                      </p:cBhvr>
                                    </p:animEffect>
                                    <p:animScale>
                                      <p:cBhvr>
                                        <p:cTn id="103" dur="250" autoRev="1" fill="hold"/>
                                        <p:tgtEl>
                                          <p:spTgt spid="8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椭圆 70"/>
          <p:cNvSpPr/>
          <p:nvPr/>
        </p:nvSpPr>
        <p:spPr>
          <a:xfrm>
            <a:off x="1404273" y="1367227"/>
            <a:ext cx="2271850" cy="2272146"/>
          </a:xfrm>
          <a:prstGeom prst="ellipse">
            <a:avLst/>
          </a:prstGeom>
          <a:blipFill>
            <a:blip r:embed="rId3" cstate="print">
              <a:extLst>
                <a:ext uri="{BEBA8EAE-BF5A-486C-A8C5-ECC9F3942E4B}">
                  <a14:imgProps xmlns:a14="http://schemas.microsoft.com/office/drawing/2010/main" xmlns="">
                    <a14:imgLayer r:embed="rId4">
                      <a14:imgEffect>
                        <a14:saturation sat="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3774809" y="1367227"/>
            <a:ext cx="2271850" cy="22721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6145344" y="1367227"/>
            <a:ext cx="2271850" cy="2272146"/>
          </a:xfrm>
          <a:prstGeom prst="ellipse">
            <a:avLst/>
          </a:prstGeom>
          <a:blipFill>
            <a:blip r:embed="rId5" cstate="print">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8515879" y="1367227"/>
            <a:ext cx="2271850" cy="2272146"/>
          </a:xfrm>
          <a:prstGeom prst="ellipse">
            <a:avLst/>
          </a:prstGeom>
          <a:blipFill>
            <a:blip r:embed="rId6" cstate="print">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1404273" y="3750208"/>
            <a:ext cx="2271850" cy="2272146"/>
          </a:xfrm>
          <a:prstGeom prst="ellipse">
            <a:avLst/>
          </a:prstGeom>
          <a:blipFill>
            <a:blip r:embed="rId7" cstate="print">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3774809" y="3750208"/>
            <a:ext cx="2271850" cy="2272146"/>
          </a:xfrm>
          <a:prstGeom prst="ellipse">
            <a:avLst/>
          </a:prstGeom>
          <a:blipFill>
            <a:blip r:embed="rId8" cstate="print">
              <a:grayscl/>
            </a:blip>
            <a:srcRect/>
            <a:stretch>
              <a:fillRect r="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6145344" y="3750208"/>
            <a:ext cx="2271850" cy="2272146"/>
          </a:xfrm>
          <a:prstGeom prst="ellipse">
            <a:avLst/>
          </a:prstGeom>
          <a:blipFill>
            <a:blip r:embed="rId9" cstate="print">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515879" y="3750208"/>
            <a:ext cx="2271850" cy="22721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8814527" y="4047314"/>
            <a:ext cx="1817409" cy="1772793"/>
          </a:xfrm>
          <a:prstGeom prst="rect">
            <a:avLst/>
          </a:prstGeom>
        </p:spPr>
        <p:txBody>
          <a:bodyPr wrap="square">
            <a:spAutoFit/>
          </a:bodyPr>
          <a:lstStyle/>
          <a:p>
            <a:pPr algn="ctr">
              <a:lnSpc>
                <a:spcPct val="130000"/>
              </a:lnSpc>
              <a:spcBef>
                <a:spcPct val="0"/>
              </a:spcBef>
              <a:buNone/>
            </a:pPr>
            <a:r>
              <a:rPr lang="zh-CN" altLang="en-US" sz="1400" dirty="0">
                <a:solidFill>
                  <a:schemeClr val="bg1">
                    <a:lumMod val="9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4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9" name="矩形 47"/>
          <p:cNvSpPr>
            <a:spLocks noChangeArrowheads="1"/>
          </p:cNvSpPr>
          <p:nvPr/>
        </p:nvSpPr>
        <p:spPr bwMode="auto">
          <a:xfrm>
            <a:off x="3897975" y="2213147"/>
            <a:ext cx="2019871" cy="114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p>
            <a:pPr algn="ctr">
              <a:lnSpc>
                <a:spcPct val="120000"/>
              </a:lnSpc>
              <a:spcBef>
                <a:spcPct val="0"/>
              </a:spcBef>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矩形 3"/>
          <p:cNvSpPr>
            <a:spLocks noChangeArrowheads="1"/>
          </p:cNvSpPr>
          <p:nvPr/>
        </p:nvSpPr>
        <p:spPr bwMode="auto">
          <a:xfrm>
            <a:off x="4274493" y="1722224"/>
            <a:ext cx="1266834" cy="40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p>
            <a:pPr algn="ctr">
              <a:spcBef>
                <a:spcPct val="0"/>
              </a:spcBef>
              <a:buFont typeface="Arial" panose="020B0604020202020204" pitchFamily="34" charset="0"/>
              <a:buNone/>
            </a:pPr>
            <a:r>
              <a:rPr lang="zh-CN" altLang="en-US" sz="2200" b="1" dirty="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7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249"/>
                                          </p:stCondLst>
                                        </p:cTn>
                                        <p:tgtEl>
                                          <p:spTgt spid="8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249"/>
                                          </p:stCondLst>
                                        </p:cTn>
                                        <p:tgtEl>
                                          <p:spTgt spid="82"/>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249"/>
                                          </p:stCondLst>
                                        </p:cTn>
                                        <p:tgtEl>
                                          <p:spTgt spid="87"/>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249"/>
                                          </p:stCondLst>
                                        </p:cTn>
                                        <p:tgtEl>
                                          <p:spTgt spid="83"/>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249"/>
                                          </p:stCondLst>
                                        </p:cTn>
                                        <p:tgtEl>
                                          <p:spTgt spid="86"/>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249"/>
                                          </p:stCondLst>
                                        </p:cTn>
                                        <p:tgtEl>
                                          <p:spTgt spid="77"/>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249"/>
                                          </p:stCondLst>
                                        </p:cTn>
                                        <p:tgtEl>
                                          <p:spTgt spid="84"/>
                                        </p:tgtEl>
                                        <p:attrNameLst>
                                          <p:attrName>style.visibility</p:attrName>
                                        </p:attrNameLst>
                                      </p:cBhvr>
                                      <p:to>
                                        <p:strVal val="visible"/>
                                      </p:to>
                                    </p:set>
                                  </p:childTnLst>
                                </p:cTn>
                              </p:par>
                            </p:childTnLst>
                          </p:cTn>
                        </p:par>
                        <p:par>
                          <p:cTn id="28" fill="hold">
                            <p:stCondLst>
                              <p:cond delay="4000"/>
                            </p:stCondLst>
                            <p:childTnLst>
                              <p:par>
                                <p:cTn id="29" presetID="12" presetClass="entr" presetSubtype="4" fill="hold" grpId="0" nodeType="after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additive="base">
                                        <p:cTn id="31" dur="500"/>
                                        <p:tgtEl>
                                          <p:spTgt spid="90"/>
                                        </p:tgtEl>
                                        <p:attrNameLst>
                                          <p:attrName>ppt_y</p:attrName>
                                        </p:attrNameLst>
                                      </p:cBhvr>
                                      <p:tavLst>
                                        <p:tav tm="0">
                                          <p:val>
                                            <p:strVal val="#ppt_y+#ppt_h*1.125000"/>
                                          </p:val>
                                        </p:tav>
                                        <p:tav tm="100000">
                                          <p:val>
                                            <p:strVal val="#ppt_y"/>
                                          </p:val>
                                        </p:tav>
                                      </p:tavLst>
                                    </p:anim>
                                    <p:animEffect transition="in" filter="wipe(up)">
                                      <p:cBhvr>
                                        <p:cTn id="32" dur="500"/>
                                        <p:tgtEl>
                                          <p:spTgt spid="90"/>
                                        </p:tgtEl>
                                      </p:cBhvr>
                                    </p:animEffect>
                                  </p:childTnLst>
                                </p:cTn>
                              </p:par>
                            </p:childTnLst>
                          </p:cTn>
                        </p:par>
                        <p:par>
                          <p:cTn id="33" fill="hold">
                            <p:stCondLst>
                              <p:cond delay="4500"/>
                            </p:stCondLst>
                            <p:childTnLst>
                              <p:par>
                                <p:cTn id="34" presetID="1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p:tgtEl>
                                          <p:spTgt spid="89"/>
                                        </p:tgtEl>
                                        <p:attrNameLst>
                                          <p:attrName>ppt_y</p:attrName>
                                        </p:attrNameLst>
                                      </p:cBhvr>
                                      <p:tavLst>
                                        <p:tav tm="0">
                                          <p:val>
                                            <p:strVal val="#ppt_y+#ppt_h*1.125000"/>
                                          </p:val>
                                        </p:tav>
                                        <p:tav tm="100000">
                                          <p:val>
                                            <p:strVal val="#ppt_y"/>
                                          </p:val>
                                        </p:tav>
                                      </p:tavLst>
                                    </p:anim>
                                    <p:animEffect transition="in" filter="wipe(up)">
                                      <p:cBhvr>
                                        <p:cTn id="37" dur="500"/>
                                        <p:tgtEl>
                                          <p:spTgt spid="89"/>
                                        </p:tgtEl>
                                      </p:cBhvr>
                                    </p:animEffect>
                                  </p:childTnLst>
                                </p:cTn>
                              </p:par>
                            </p:childTnLst>
                          </p:cTn>
                        </p:par>
                        <p:par>
                          <p:cTn id="38" fill="hold">
                            <p:stCondLst>
                              <p:cond delay="5000"/>
                            </p:stCondLst>
                            <p:childTnLst>
                              <p:par>
                                <p:cTn id="39" presetID="12" presetClass="entr" presetSubtype="4" fill="hold" grpId="0" nodeType="afterEffect">
                                  <p:stCondLst>
                                    <p:cond delay="0"/>
                                  </p:stCondLst>
                                  <p:childTnLst>
                                    <p:set>
                                      <p:cBhvr>
                                        <p:cTn id="40" dur="1" fill="hold">
                                          <p:stCondLst>
                                            <p:cond delay="0"/>
                                          </p:stCondLst>
                                        </p:cTn>
                                        <p:tgtEl>
                                          <p:spTgt spid="88"/>
                                        </p:tgtEl>
                                        <p:attrNameLst>
                                          <p:attrName>style.visibility</p:attrName>
                                        </p:attrNameLst>
                                      </p:cBhvr>
                                      <p:to>
                                        <p:strVal val="visible"/>
                                      </p:to>
                                    </p:set>
                                    <p:anim calcmode="lin" valueType="num">
                                      <p:cBhvr additive="base">
                                        <p:cTn id="41" dur="500"/>
                                        <p:tgtEl>
                                          <p:spTgt spid="88"/>
                                        </p:tgtEl>
                                        <p:attrNameLst>
                                          <p:attrName>ppt_y</p:attrName>
                                        </p:attrNameLst>
                                      </p:cBhvr>
                                      <p:tavLst>
                                        <p:tav tm="0">
                                          <p:val>
                                            <p:strVal val="#ppt_y+#ppt_h*1.125000"/>
                                          </p:val>
                                        </p:tav>
                                        <p:tav tm="100000">
                                          <p:val>
                                            <p:strVal val="#ppt_y"/>
                                          </p:val>
                                        </p:tav>
                                      </p:tavLst>
                                    </p:anim>
                                    <p:animEffect transition="in" filter="wipe(up)">
                                      <p:cBhvr>
                                        <p:cTn id="4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7" grpId="0" animBg="1"/>
      <p:bldP spid="82" grpId="0" animBg="1"/>
      <p:bldP spid="83" grpId="0" animBg="1"/>
      <p:bldP spid="84" grpId="0" animBg="1"/>
      <p:bldP spid="85" grpId="0" animBg="1"/>
      <p:bldP spid="86" grpId="0" animBg="1"/>
      <p:bldP spid="87" grpId="0" animBg="1"/>
      <p:bldP spid="88" grpId="0"/>
      <p:bldP spid="89"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20104" y="1171900"/>
            <a:ext cx="6206285" cy="5137421"/>
            <a:chOff x="555625" y="285751"/>
            <a:chExt cx="7940675" cy="6572250"/>
          </a:xfrm>
          <a:solidFill>
            <a:schemeClr val="bg1">
              <a:lumMod val="65000"/>
            </a:schemeClr>
          </a:solidFill>
          <a:effectLst/>
        </p:grpSpPr>
        <p:sp>
          <p:nvSpPr>
            <p:cNvPr id="4" name="Freeform 7"/>
            <p:cNvSpPr/>
            <p:nvPr/>
          </p:nvSpPr>
          <p:spPr bwMode="auto">
            <a:xfrm>
              <a:off x="5489575" y="6505576"/>
              <a:ext cx="422275" cy="352425"/>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 name="Freeform 10"/>
            <p:cNvSpPr/>
            <p:nvPr/>
          </p:nvSpPr>
          <p:spPr bwMode="auto">
            <a:xfrm>
              <a:off x="5661025" y="5511801"/>
              <a:ext cx="1244600" cy="9556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7" name="Freeform 11"/>
            <p:cNvSpPr/>
            <p:nvPr/>
          </p:nvSpPr>
          <p:spPr bwMode="auto">
            <a:xfrm>
              <a:off x="3673475" y="4854576"/>
              <a:ext cx="1400175" cy="147955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8" name="Freeform 12"/>
            <p:cNvSpPr/>
            <p:nvPr/>
          </p:nvSpPr>
          <p:spPr bwMode="auto">
            <a:xfrm>
              <a:off x="4851400" y="5384801"/>
              <a:ext cx="1187450" cy="885825"/>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9" name="Freeform 13"/>
            <p:cNvSpPr/>
            <p:nvPr/>
          </p:nvSpPr>
          <p:spPr bwMode="auto">
            <a:xfrm>
              <a:off x="7381875" y="5387976"/>
              <a:ext cx="282575" cy="654050"/>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11" name="Freeform 15"/>
            <p:cNvSpPr/>
            <p:nvPr/>
          </p:nvSpPr>
          <p:spPr bwMode="auto">
            <a:xfrm>
              <a:off x="6708775" y="4911726"/>
              <a:ext cx="657225" cy="854075"/>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2" name="Freeform 16"/>
            <p:cNvSpPr/>
            <p:nvPr/>
          </p:nvSpPr>
          <p:spPr bwMode="auto">
            <a:xfrm>
              <a:off x="4689475" y="4829176"/>
              <a:ext cx="962025" cy="844550"/>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3" name="Freeform 17"/>
            <p:cNvSpPr/>
            <p:nvPr/>
          </p:nvSpPr>
          <p:spPr bwMode="auto">
            <a:xfrm>
              <a:off x="5508625" y="4654551"/>
              <a:ext cx="854075" cy="1012825"/>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4" name="Freeform 18"/>
            <p:cNvSpPr/>
            <p:nvPr/>
          </p:nvSpPr>
          <p:spPr bwMode="auto">
            <a:xfrm>
              <a:off x="6286500" y="4597401"/>
              <a:ext cx="739775" cy="1057275"/>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5" name="Freeform 19"/>
            <p:cNvSpPr/>
            <p:nvPr/>
          </p:nvSpPr>
          <p:spPr bwMode="auto">
            <a:xfrm>
              <a:off x="3746500" y="3927476"/>
              <a:ext cx="1543050" cy="1517650"/>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6" name="Freeform 20"/>
            <p:cNvSpPr/>
            <p:nvPr/>
          </p:nvSpPr>
          <p:spPr bwMode="auto">
            <a:xfrm>
              <a:off x="873125" y="3270251"/>
              <a:ext cx="3095625" cy="1895475"/>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7" name="Freeform 21"/>
            <p:cNvSpPr/>
            <p:nvPr/>
          </p:nvSpPr>
          <p:spPr bwMode="auto">
            <a:xfrm>
              <a:off x="6962775" y="4486276"/>
              <a:ext cx="577850" cy="57150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8" name="Freeform 22"/>
            <p:cNvSpPr/>
            <p:nvPr/>
          </p:nvSpPr>
          <p:spPr bwMode="auto">
            <a:xfrm>
              <a:off x="4975225" y="4273551"/>
              <a:ext cx="733425" cy="76200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9" name="Freeform 23"/>
            <p:cNvSpPr/>
            <p:nvPr/>
          </p:nvSpPr>
          <p:spPr bwMode="auto">
            <a:xfrm>
              <a:off x="5438775" y="4105276"/>
              <a:ext cx="1196975" cy="739775"/>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0" name="Freeform 24"/>
            <p:cNvSpPr/>
            <p:nvPr/>
          </p:nvSpPr>
          <p:spPr bwMode="auto">
            <a:xfrm>
              <a:off x="6423025" y="3759201"/>
              <a:ext cx="739775" cy="911225"/>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1" name="Freeform 25"/>
            <p:cNvSpPr/>
            <p:nvPr/>
          </p:nvSpPr>
          <p:spPr bwMode="auto">
            <a:xfrm>
              <a:off x="6619875" y="3635376"/>
              <a:ext cx="863600" cy="854075"/>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2" name="Freeform 26"/>
            <p:cNvSpPr/>
            <p:nvPr/>
          </p:nvSpPr>
          <p:spPr bwMode="auto">
            <a:xfrm>
              <a:off x="5727700" y="3489326"/>
              <a:ext cx="889000" cy="860425"/>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3" name="Freeform 27"/>
            <p:cNvSpPr/>
            <p:nvPr/>
          </p:nvSpPr>
          <p:spPr bwMode="auto">
            <a:xfrm>
              <a:off x="5026025" y="2933701"/>
              <a:ext cx="777875" cy="1409700"/>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4" name="Freeform 28"/>
            <p:cNvSpPr/>
            <p:nvPr/>
          </p:nvSpPr>
          <p:spPr bwMode="auto">
            <a:xfrm>
              <a:off x="2630488" y="2922588"/>
              <a:ext cx="1962150" cy="1428750"/>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5" name="Freeform 29"/>
            <p:cNvSpPr/>
            <p:nvPr/>
          </p:nvSpPr>
          <p:spPr bwMode="auto">
            <a:xfrm>
              <a:off x="5676900" y="2717801"/>
              <a:ext cx="539750" cy="1085850"/>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6" name="Freeform 30"/>
            <p:cNvSpPr/>
            <p:nvPr/>
          </p:nvSpPr>
          <p:spPr bwMode="auto">
            <a:xfrm>
              <a:off x="6384925" y="3101976"/>
              <a:ext cx="1016000" cy="679450"/>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7" name="Freeform 31"/>
            <p:cNvSpPr/>
            <p:nvPr/>
          </p:nvSpPr>
          <p:spPr bwMode="auto">
            <a:xfrm>
              <a:off x="4806950" y="3000376"/>
              <a:ext cx="438150" cy="682625"/>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8" name="Freeform 32"/>
            <p:cNvSpPr/>
            <p:nvPr/>
          </p:nvSpPr>
          <p:spPr bwMode="auto">
            <a:xfrm>
              <a:off x="6108700" y="2295526"/>
              <a:ext cx="850900" cy="121920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9" name="Freeform 33"/>
            <p:cNvSpPr/>
            <p:nvPr/>
          </p:nvSpPr>
          <p:spPr bwMode="auto">
            <a:xfrm>
              <a:off x="555625" y="1035051"/>
              <a:ext cx="3143250" cy="2406650"/>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30" name="Freeform 34"/>
            <p:cNvSpPr/>
            <p:nvPr/>
          </p:nvSpPr>
          <p:spPr bwMode="auto">
            <a:xfrm>
              <a:off x="3883025" y="361951"/>
              <a:ext cx="3463925" cy="2965450"/>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31" name="Freeform 35"/>
            <p:cNvSpPr/>
            <p:nvPr/>
          </p:nvSpPr>
          <p:spPr bwMode="auto">
            <a:xfrm>
              <a:off x="6346825" y="2600326"/>
              <a:ext cx="368300" cy="419100"/>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32" name="Freeform 36"/>
            <p:cNvSpPr/>
            <p:nvPr/>
          </p:nvSpPr>
          <p:spPr bwMode="auto">
            <a:xfrm>
              <a:off x="6807200" y="2041526"/>
              <a:ext cx="933450" cy="879475"/>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33" name="Freeform 37"/>
            <p:cNvSpPr/>
            <p:nvPr/>
          </p:nvSpPr>
          <p:spPr bwMode="auto">
            <a:xfrm>
              <a:off x="7004050" y="1552576"/>
              <a:ext cx="1330325" cy="844550"/>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34" name="Freeform 38"/>
            <p:cNvSpPr/>
            <p:nvPr/>
          </p:nvSpPr>
          <p:spPr bwMode="auto">
            <a:xfrm>
              <a:off x="6727825" y="285751"/>
              <a:ext cx="1768475" cy="1581150"/>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35" name="Freeform 39"/>
            <p:cNvSpPr/>
            <p:nvPr/>
          </p:nvSpPr>
          <p:spPr bwMode="auto">
            <a:xfrm>
              <a:off x="3181350" y="2301876"/>
              <a:ext cx="2238375" cy="1905000"/>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36" name="Freeform 40"/>
            <p:cNvSpPr/>
            <p:nvPr/>
          </p:nvSpPr>
          <p:spPr bwMode="auto">
            <a:xfrm>
              <a:off x="2597150" y="1939926"/>
              <a:ext cx="79375" cy="82550"/>
            </a:xfrm>
            <a:custGeom>
              <a:avLst/>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6" y="0"/>
                  </a:moveTo>
                  <a:lnTo>
                    <a:pt x="26" y="0"/>
                  </a:lnTo>
                  <a:lnTo>
                    <a:pt x="36" y="2"/>
                  </a:lnTo>
                  <a:lnTo>
                    <a:pt x="44" y="8"/>
                  </a:lnTo>
                  <a:lnTo>
                    <a:pt x="48" y="16"/>
                  </a:lnTo>
                  <a:lnTo>
                    <a:pt x="50" y="26"/>
                  </a:lnTo>
                  <a:lnTo>
                    <a:pt x="48" y="36"/>
                  </a:lnTo>
                  <a:lnTo>
                    <a:pt x="44" y="44"/>
                  </a:lnTo>
                  <a:lnTo>
                    <a:pt x="36" y="50"/>
                  </a:lnTo>
                  <a:lnTo>
                    <a:pt x="26" y="52"/>
                  </a:lnTo>
                  <a:lnTo>
                    <a:pt x="16" y="50"/>
                  </a:lnTo>
                  <a:lnTo>
                    <a:pt x="6" y="44"/>
                  </a:lnTo>
                  <a:lnTo>
                    <a:pt x="2" y="36"/>
                  </a:lnTo>
                  <a:lnTo>
                    <a:pt x="0" y="26"/>
                  </a:lnTo>
                  <a:lnTo>
                    <a:pt x="2" y="16"/>
                  </a:lnTo>
                  <a:lnTo>
                    <a:pt x="6" y="8"/>
                  </a:lnTo>
                  <a:lnTo>
                    <a:pt x="16" y="2"/>
                  </a:lnTo>
                  <a:lnTo>
                    <a:pt x="26"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37" name="Freeform 41"/>
            <p:cNvSpPr/>
            <p:nvPr/>
          </p:nvSpPr>
          <p:spPr bwMode="auto">
            <a:xfrm>
              <a:off x="4384675" y="3463926"/>
              <a:ext cx="79375" cy="82550"/>
            </a:xfrm>
            <a:custGeom>
              <a:avLst/>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4" y="0"/>
                  </a:moveTo>
                  <a:lnTo>
                    <a:pt x="24" y="0"/>
                  </a:lnTo>
                  <a:lnTo>
                    <a:pt x="34" y="2"/>
                  </a:lnTo>
                  <a:lnTo>
                    <a:pt x="42" y="8"/>
                  </a:lnTo>
                  <a:lnTo>
                    <a:pt x="48" y="16"/>
                  </a:lnTo>
                  <a:lnTo>
                    <a:pt x="50" y="26"/>
                  </a:lnTo>
                  <a:lnTo>
                    <a:pt x="48" y="36"/>
                  </a:lnTo>
                  <a:lnTo>
                    <a:pt x="42" y="44"/>
                  </a:lnTo>
                  <a:lnTo>
                    <a:pt x="34" y="50"/>
                  </a:lnTo>
                  <a:lnTo>
                    <a:pt x="24" y="52"/>
                  </a:lnTo>
                  <a:lnTo>
                    <a:pt x="14" y="50"/>
                  </a:lnTo>
                  <a:lnTo>
                    <a:pt x="6" y="44"/>
                  </a:lnTo>
                  <a:lnTo>
                    <a:pt x="2" y="36"/>
                  </a:lnTo>
                  <a:lnTo>
                    <a:pt x="0" y="26"/>
                  </a:lnTo>
                  <a:lnTo>
                    <a:pt x="2" y="16"/>
                  </a:lnTo>
                  <a:lnTo>
                    <a:pt x="6" y="8"/>
                  </a:lnTo>
                  <a:lnTo>
                    <a:pt x="14" y="2"/>
                  </a:lnTo>
                  <a:lnTo>
                    <a:pt x="24"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38" name="Freeform 42"/>
            <p:cNvSpPr/>
            <p:nvPr/>
          </p:nvSpPr>
          <p:spPr bwMode="auto">
            <a:xfrm>
              <a:off x="4737100" y="454342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0" y="28"/>
                  </a:lnTo>
                  <a:lnTo>
                    <a:pt x="0" y="20"/>
                  </a:lnTo>
                  <a:lnTo>
                    <a:pt x="0"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39" name="Freeform 43"/>
            <p:cNvSpPr/>
            <p:nvPr/>
          </p:nvSpPr>
          <p:spPr bwMode="auto">
            <a:xfrm>
              <a:off x="4495800" y="558165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2"/>
                  </a:lnTo>
                  <a:lnTo>
                    <a:pt x="22"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0" name="Freeform 44"/>
            <p:cNvSpPr/>
            <p:nvPr/>
          </p:nvSpPr>
          <p:spPr bwMode="auto">
            <a:xfrm>
              <a:off x="2736850" y="45339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1" name="Freeform 45"/>
            <p:cNvSpPr/>
            <p:nvPr/>
          </p:nvSpPr>
          <p:spPr bwMode="auto">
            <a:xfrm>
              <a:off x="5451475" y="5978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2" name="Freeform 46"/>
            <p:cNvSpPr/>
            <p:nvPr/>
          </p:nvSpPr>
          <p:spPr bwMode="auto">
            <a:xfrm>
              <a:off x="5181600" y="5302251"/>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30"/>
                  </a:lnTo>
                  <a:lnTo>
                    <a:pt x="36" y="36"/>
                  </a:lnTo>
                  <a:lnTo>
                    <a:pt x="28" y="40"/>
                  </a:lnTo>
                  <a:lnTo>
                    <a:pt x="20" y="42"/>
                  </a:lnTo>
                  <a:lnTo>
                    <a:pt x="12" y="40"/>
                  </a:lnTo>
                  <a:lnTo>
                    <a:pt x="6" y="36"/>
                  </a:lnTo>
                  <a:lnTo>
                    <a:pt x="2" y="30"/>
                  </a:lnTo>
                  <a:lnTo>
                    <a:pt x="0" y="22"/>
                  </a:lnTo>
                  <a:lnTo>
                    <a:pt x="2" y="14"/>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3" name="Freeform 47"/>
            <p:cNvSpPr/>
            <p:nvPr/>
          </p:nvSpPr>
          <p:spPr bwMode="auto">
            <a:xfrm>
              <a:off x="6146800" y="49561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4" name="Freeform 48"/>
            <p:cNvSpPr/>
            <p:nvPr/>
          </p:nvSpPr>
          <p:spPr bwMode="auto">
            <a:xfrm>
              <a:off x="6308725" y="5861051"/>
              <a:ext cx="63500" cy="63500"/>
            </a:xfrm>
            <a:custGeom>
              <a:avLst/>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4"/>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4"/>
                  </a:lnTo>
                  <a:lnTo>
                    <a:pt x="12" y="0"/>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5" name="Freeform 49"/>
            <p:cNvSpPr/>
            <p:nvPr/>
          </p:nvSpPr>
          <p:spPr bwMode="auto">
            <a:xfrm>
              <a:off x="6642100" y="48514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6"/>
                  </a:lnTo>
                  <a:lnTo>
                    <a:pt x="28" y="40"/>
                  </a:lnTo>
                  <a:lnTo>
                    <a:pt x="20" y="40"/>
                  </a:lnTo>
                  <a:lnTo>
                    <a:pt x="12" y="40"/>
                  </a:lnTo>
                  <a:lnTo>
                    <a:pt x="6" y="36"/>
                  </a:lnTo>
                  <a:lnTo>
                    <a:pt x="2" y="28"/>
                  </a:lnTo>
                  <a:lnTo>
                    <a:pt x="0" y="20"/>
                  </a:lnTo>
                  <a:lnTo>
                    <a:pt x="2"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6" name="Freeform 50"/>
            <p:cNvSpPr/>
            <p:nvPr/>
          </p:nvSpPr>
          <p:spPr bwMode="auto">
            <a:xfrm>
              <a:off x="7213600" y="52546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7" name="Freeform 51"/>
            <p:cNvSpPr/>
            <p:nvPr/>
          </p:nvSpPr>
          <p:spPr bwMode="auto">
            <a:xfrm>
              <a:off x="7216775" y="447357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28"/>
                  </a:lnTo>
                  <a:lnTo>
                    <a:pt x="36" y="36"/>
                  </a:lnTo>
                  <a:lnTo>
                    <a:pt x="28" y="40"/>
                  </a:lnTo>
                  <a:lnTo>
                    <a:pt x="20" y="42"/>
                  </a:lnTo>
                  <a:lnTo>
                    <a:pt x="12" y="40"/>
                  </a:lnTo>
                  <a:lnTo>
                    <a:pt x="6" y="36"/>
                  </a:lnTo>
                  <a:lnTo>
                    <a:pt x="2" y="28"/>
                  </a:lnTo>
                  <a:lnTo>
                    <a:pt x="0" y="22"/>
                  </a:lnTo>
                  <a:lnTo>
                    <a:pt x="2" y="14"/>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8" name="Freeform 52"/>
            <p:cNvSpPr/>
            <p:nvPr/>
          </p:nvSpPr>
          <p:spPr bwMode="auto">
            <a:xfrm>
              <a:off x="6791325"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9" name="Freeform 53"/>
            <p:cNvSpPr/>
            <p:nvPr/>
          </p:nvSpPr>
          <p:spPr bwMode="auto">
            <a:xfrm>
              <a:off x="7073900"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0" name="Freeform 54"/>
            <p:cNvSpPr/>
            <p:nvPr/>
          </p:nvSpPr>
          <p:spPr bwMode="auto">
            <a:xfrm>
              <a:off x="6165850" y="375920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1" name="Freeform 55"/>
            <p:cNvSpPr/>
            <p:nvPr/>
          </p:nvSpPr>
          <p:spPr bwMode="auto">
            <a:xfrm>
              <a:off x="5464175" y="3879851"/>
              <a:ext cx="66675" cy="63500"/>
            </a:xfrm>
            <a:custGeom>
              <a:avLst/>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0" y="0"/>
                  </a:moveTo>
                  <a:lnTo>
                    <a:pt x="20" y="0"/>
                  </a:lnTo>
                  <a:lnTo>
                    <a:pt x="28" y="2"/>
                  </a:lnTo>
                  <a:lnTo>
                    <a:pt x="36" y="6"/>
                  </a:lnTo>
                  <a:lnTo>
                    <a:pt x="40" y="12"/>
                  </a:lnTo>
                  <a:lnTo>
                    <a:pt x="42" y="20"/>
                  </a:lnTo>
                  <a:lnTo>
                    <a:pt x="40" y="28"/>
                  </a:lnTo>
                  <a:lnTo>
                    <a:pt x="36" y="34"/>
                  </a:lnTo>
                  <a:lnTo>
                    <a:pt x="28" y="38"/>
                  </a:lnTo>
                  <a:lnTo>
                    <a:pt x="20" y="40"/>
                  </a:lnTo>
                  <a:lnTo>
                    <a:pt x="14" y="38"/>
                  </a:lnTo>
                  <a:lnTo>
                    <a:pt x="6" y="34"/>
                  </a:lnTo>
                  <a:lnTo>
                    <a:pt x="2" y="28"/>
                  </a:lnTo>
                  <a:lnTo>
                    <a:pt x="0" y="20"/>
                  </a:lnTo>
                  <a:lnTo>
                    <a:pt x="2" y="12"/>
                  </a:lnTo>
                  <a:lnTo>
                    <a:pt x="6" y="6"/>
                  </a:lnTo>
                  <a:lnTo>
                    <a:pt x="14"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2" name="Freeform 56"/>
            <p:cNvSpPr/>
            <p:nvPr/>
          </p:nvSpPr>
          <p:spPr bwMode="auto">
            <a:xfrm>
              <a:off x="5972175" y="3184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3" name="Freeform 57"/>
            <p:cNvSpPr/>
            <p:nvPr/>
          </p:nvSpPr>
          <p:spPr bwMode="auto">
            <a:xfrm>
              <a:off x="6254750" y="30892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4" name="Freeform 58"/>
            <p:cNvSpPr/>
            <p:nvPr/>
          </p:nvSpPr>
          <p:spPr bwMode="auto">
            <a:xfrm>
              <a:off x="6667500" y="334645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5" name="Freeform 59"/>
            <p:cNvSpPr/>
            <p:nvPr/>
          </p:nvSpPr>
          <p:spPr bwMode="auto">
            <a:xfrm>
              <a:off x="5054600" y="307975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6" name="Freeform 60"/>
            <p:cNvSpPr/>
            <p:nvPr/>
          </p:nvSpPr>
          <p:spPr bwMode="auto">
            <a:xfrm>
              <a:off x="5803900" y="2654301"/>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0"/>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7" name="Freeform 61"/>
            <p:cNvSpPr/>
            <p:nvPr/>
          </p:nvSpPr>
          <p:spPr bwMode="auto">
            <a:xfrm>
              <a:off x="6645275" y="2870201"/>
              <a:ext cx="66675" cy="66675"/>
            </a:xfrm>
            <a:custGeom>
              <a:avLst/>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2" y="0"/>
                  </a:moveTo>
                  <a:lnTo>
                    <a:pt x="22" y="0"/>
                  </a:lnTo>
                  <a:lnTo>
                    <a:pt x="30" y="2"/>
                  </a:lnTo>
                  <a:lnTo>
                    <a:pt x="36" y="6"/>
                  </a:lnTo>
                  <a:lnTo>
                    <a:pt x="40" y="14"/>
                  </a:lnTo>
                  <a:lnTo>
                    <a:pt x="42" y="22"/>
                  </a:lnTo>
                  <a:lnTo>
                    <a:pt x="40" y="30"/>
                  </a:lnTo>
                  <a:lnTo>
                    <a:pt x="36" y="36"/>
                  </a:lnTo>
                  <a:lnTo>
                    <a:pt x="30" y="40"/>
                  </a:lnTo>
                  <a:lnTo>
                    <a:pt x="22" y="42"/>
                  </a:lnTo>
                  <a:lnTo>
                    <a:pt x="14" y="40"/>
                  </a:lnTo>
                  <a:lnTo>
                    <a:pt x="6" y="36"/>
                  </a:lnTo>
                  <a:lnTo>
                    <a:pt x="2" y="30"/>
                  </a:lnTo>
                  <a:lnTo>
                    <a:pt x="0" y="22"/>
                  </a:lnTo>
                  <a:lnTo>
                    <a:pt x="2" y="14"/>
                  </a:lnTo>
                  <a:lnTo>
                    <a:pt x="6" y="6"/>
                  </a:lnTo>
                  <a:lnTo>
                    <a:pt x="14" y="2"/>
                  </a:lnTo>
                  <a:lnTo>
                    <a:pt x="22"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8" name="Freeform 62"/>
            <p:cNvSpPr/>
            <p:nvPr/>
          </p:nvSpPr>
          <p:spPr bwMode="auto">
            <a:xfrm>
              <a:off x="7394575" y="2266951"/>
              <a:ext cx="66675" cy="63500"/>
            </a:xfrm>
            <a:custGeom>
              <a:avLst/>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0"/>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0"/>
                  </a:lnTo>
                  <a:lnTo>
                    <a:pt x="22"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9" name="Freeform 63"/>
            <p:cNvSpPr/>
            <p:nvPr/>
          </p:nvSpPr>
          <p:spPr bwMode="auto">
            <a:xfrm>
              <a:off x="7559675" y="1882776"/>
              <a:ext cx="63500" cy="66675"/>
            </a:xfrm>
            <a:custGeom>
              <a:avLst/>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40" y="14"/>
                  </a:lnTo>
                  <a:lnTo>
                    <a:pt x="40" y="20"/>
                  </a:lnTo>
                  <a:lnTo>
                    <a:pt x="40" y="28"/>
                  </a:lnTo>
                  <a:lnTo>
                    <a:pt x="34" y="36"/>
                  </a:lnTo>
                  <a:lnTo>
                    <a:pt x="28" y="40"/>
                  </a:lnTo>
                  <a:lnTo>
                    <a:pt x="20" y="42"/>
                  </a:lnTo>
                  <a:lnTo>
                    <a:pt x="12" y="40"/>
                  </a:lnTo>
                  <a:lnTo>
                    <a:pt x="6" y="36"/>
                  </a:lnTo>
                  <a:lnTo>
                    <a:pt x="2" y="28"/>
                  </a:lnTo>
                  <a:lnTo>
                    <a:pt x="0" y="20"/>
                  </a:lnTo>
                  <a:lnTo>
                    <a:pt x="2" y="14"/>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0" name="Freeform 64"/>
            <p:cNvSpPr/>
            <p:nvPr/>
          </p:nvSpPr>
          <p:spPr bwMode="auto">
            <a:xfrm>
              <a:off x="7645400" y="15398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1" name="Freeform 65"/>
            <p:cNvSpPr/>
            <p:nvPr/>
          </p:nvSpPr>
          <p:spPr bwMode="auto">
            <a:xfrm>
              <a:off x="4708525" y="3597276"/>
              <a:ext cx="82550" cy="82550"/>
            </a:xfrm>
            <a:custGeom>
              <a:avLst/>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52">
                  <a:moveTo>
                    <a:pt x="26" y="0"/>
                  </a:moveTo>
                  <a:lnTo>
                    <a:pt x="26" y="0"/>
                  </a:lnTo>
                  <a:lnTo>
                    <a:pt x="36" y="4"/>
                  </a:lnTo>
                  <a:lnTo>
                    <a:pt x="44" y="8"/>
                  </a:lnTo>
                  <a:lnTo>
                    <a:pt x="50" y="16"/>
                  </a:lnTo>
                  <a:lnTo>
                    <a:pt x="52" y="26"/>
                  </a:lnTo>
                  <a:lnTo>
                    <a:pt x="50" y="36"/>
                  </a:lnTo>
                  <a:lnTo>
                    <a:pt x="44" y="44"/>
                  </a:lnTo>
                  <a:lnTo>
                    <a:pt x="36" y="50"/>
                  </a:lnTo>
                  <a:lnTo>
                    <a:pt x="26" y="52"/>
                  </a:lnTo>
                  <a:lnTo>
                    <a:pt x="16" y="50"/>
                  </a:lnTo>
                  <a:lnTo>
                    <a:pt x="8" y="44"/>
                  </a:lnTo>
                  <a:lnTo>
                    <a:pt x="2" y="36"/>
                  </a:lnTo>
                  <a:lnTo>
                    <a:pt x="0" y="26"/>
                  </a:lnTo>
                  <a:lnTo>
                    <a:pt x="2" y="16"/>
                  </a:lnTo>
                  <a:lnTo>
                    <a:pt x="8" y="8"/>
                  </a:lnTo>
                  <a:lnTo>
                    <a:pt x="16" y="4"/>
                  </a:lnTo>
                  <a:lnTo>
                    <a:pt x="26"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2" name="Freeform 66"/>
            <p:cNvSpPr/>
            <p:nvPr/>
          </p:nvSpPr>
          <p:spPr bwMode="auto">
            <a:xfrm>
              <a:off x="5759450" y="65373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3" name="Freeform 67"/>
            <p:cNvSpPr/>
            <p:nvPr/>
          </p:nvSpPr>
          <p:spPr bwMode="auto">
            <a:xfrm>
              <a:off x="6429375" y="604520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40"/>
                  </a:lnTo>
                  <a:lnTo>
                    <a:pt x="22" y="40"/>
                  </a:lnTo>
                  <a:lnTo>
                    <a:pt x="14" y="40"/>
                  </a:lnTo>
                  <a:lnTo>
                    <a:pt x="6" y="34"/>
                  </a:lnTo>
                  <a:lnTo>
                    <a:pt x="2" y="28"/>
                  </a:lnTo>
                  <a:lnTo>
                    <a:pt x="0" y="20"/>
                  </a:lnTo>
                  <a:lnTo>
                    <a:pt x="2" y="12"/>
                  </a:lnTo>
                  <a:lnTo>
                    <a:pt x="6" y="6"/>
                  </a:lnTo>
                  <a:lnTo>
                    <a:pt x="14" y="2"/>
                  </a:lnTo>
                  <a:lnTo>
                    <a:pt x="22"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4" name="Freeform 68"/>
            <p:cNvSpPr/>
            <p:nvPr/>
          </p:nvSpPr>
          <p:spPr bwMode="auto">
            <a:xfrm>
              <a:off x="7600950" y="5419726"/>
              <a:ext cx="63500" cy="63500"/>
            </a:xfrm>
            <a:custGeom>
              <a:avLst/>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5" name="Freeform 69"/>
            <p:cNvSpPr/>
            <p:nvPr/>
          </p:nvSpPr>
          <p:spPr bwMode="auto">
            <a:xfrm>
              <a:off x="7426325" y="4251326"/>
              <a:ext cx="95250" cy="95250"/>
            </a:xfrm>
            <a:custGeom>
              <a:avLst/>
              <a:gdLst>
                <a:gd name="T0" fmla="*/ 30 w 60"/>
                <a:gd name="T1" fmla="*/ 0 h 60"/>
                <a:gd name="T2" fmla="*/ 30 w 60"/>
                <a:gd name="T3" fmla="*/ 0 h 60"/>
                <a:gd name="T4" fmla="*/ 36 w 60"/>
                <a:gd name="T5" fmla="*/ 2 h 60"/>
                <a:gd name="T6" fmla="*/ 42 w 60"/>
                <a:gd name="T7" fmla="*/ 2 h 60"/>
                <a:gd name="T8" fmla="*/ 52 w 60"/>
                <a:gd name="T9" fmla="*/ 10 h 60"/>
                <a:gd name="T10" fmla="*/ 58 w 60"/>
                <a:gd name="T11" fmla="*/ 20 h 60"/>
                <a:gd name="T12" fmla="*/ 60 w 60"/>
                <a:gd name="T13" fmla="*/ 24 h 60"/>
                <a:gd name="T14" fmla="*/ 60 w 60"/>
                <a:gd name="T15" fmla="*/ 30 h 60"/>
                <a:gd name="T16" fmla="*/ 60 w 60"/>
                <a:gd name="T17" fmla="*/ 30 h 60"/>
                <a:gd name="T18" fmla="*/ 60 w 60"/>
                <a:gd name="T19" fmla="*/ 36 h 60"/>
                <a:gd name="T20" fmla="*/ 58 w 60"/>
                <a:gd name="T21" fmla="*/ 42 h 60"/>
                <a:gd name="T22" fmla="*/ 52 w 60"/>
                <a:gd name="T23" fmla="*/ 52 h 60"/>
                <a:gd name="T24" fmla="*/ 42 w 60"/>
                <a:gd name="T25" fmla="*/ 58 h 60"/>
                <a:gd name="T26" fmla="*/ 36 w 60"/>
                <a:gd name="T27" fmla="*/ 60 h 60"/>
                <a:gd name="T28" fmla="*/ 30 w 60"/>
                <a:gd name="T29" fmla="*/ 60 h 60"/>
                <a:gd name="T30" fmla="*/ 30 w 60"/>
                <a:gd name="T31" fmla="*/ 60 h 60"/>
                <a:gd name="T32" fmla="*/ 24 w 60"/>
                <a:gd name="T33" fmla="*/ 60 h 60"/>
                <a:gd name="T34" fmla="*/ 18 w 60"/>
                <a:gd name="T35" fmla="*/ 58 h 60"/>
                <a:gd name="T36" fmla="*/ 8 w 60"/>
                <a:gd name="T37" fmla="*/ 52 h 60"/>
                <a:gd name="T38" fmla="*/ 2 w 60"/>
                <a:gd name="T39" fmla="*/ 42 h 60"/>
                <a:gd name="T40" fmla="*/ 0 w 60"/>
                <a:gd name="T41" fmla="*/ 36 h 60"/>
                <a:gd name="T42" fmla="*/ 0 w 60"/>
                <a:gd name="T43" fmla="*/ 30 h 60"/>
                <a:gd name="T44" fmla="*/ 0 w 60"/>
                <a:gd name="T45" fmla="*/ 30 h 60"/>
                <a:gd name="T46" fmla="*/ 0 w 60"/>
                <a:gd name="T47" fmla="*/ 24 h 60"/>
                <a:gd name="T48" fmla="*/ 2 w 60"/>
                <a:gd name="T49" fmla="*/ 20 h 60"/>
                <a:gd name="T50" fmla="*/ 8 w 60"/>
                <a:gd name="T51" fmla="*/ 10 h 60"/>
                <a:gd name="T52" fmla="*/ 18 w 60"/>
                <a:gd name="T53" fmla="*/ 2 h 60"/>
                <a:gd name="T54" fmla="*/ 24 w 60"/>
                <a:gd name="T55" fmla="*/ 2 h 60"/>
                <a:gd name="T56" fmla="*/ 30 w 60"/>
                <a:gd name="T57" fmla="*/ 0 h 60"/>
                <a:gd name="T58" fmla="*/ 30 w 60"/>
                <a:gd name="T59" fmla="*/ 0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 h="60">
                  <a:moveTo>
                    <a:pt x="30" y="0"/>
                  </a:moveTo>
                  <a:lnTo>
                    <a:pt x="30" y="0"/>
                  </a:lnTo>
                  <a:lnTo>
                    <a:pt x="36" y="2"/>
                  </a:lnTo>
                  <a:lnTo>
                    <a:pt x="42" y="2"/>
                  </a:lnTo>
                  <a:lnTo>
                    <a:pt x="52" y="10"/>
                  </a:lnTo>
                  <a:lnTo>
                    <a:pt x="58" y="20"/>
                  </a:lnTo>
                  <a:lnTo>
                    <a:pt x="60" y="24"/>
                  </a:lnTo>
                  <a:lnTo>
                    <a:pt x="60" y="30"/>
                  </a:lnTo>
                  <a:lnTo>
                    <a:pt x="60" y="36"/>
                  </a:lnTo>
                  <a:lnTo>
                    <a:pt x="58" y="42"/>
                  </a:lnTo>
                  <a:lnTo>
                    <a:pt x="52" y="52"/>
                  </a:lnTo>
                  <a:lnTo>
                    <a:pt x="42" y="58"/>
                  </a:lnTo>
                  <a:lnTo>
                    <a:pt x="36" y="60"/>
                  </a:lnTo>
                  <a:lnTo>
                    <a:pt x="30" y="60"/>
                  </a:lnTo>
                  <a:lnTo>
                    <a:pt x="24" y="60"/>
                  </a:lnTo>
                  <a:lnTo>
                    <a:pt x="18" y="58"/>
                  </a:lnTo>
                  <a:lnTo>
                    <a:pt x="8" y="52"/>
                  </a:lnTo>
                  <a:lnTo>
                    <a:pt x="2" y="42"/>
                  </a:lnTo>
                  <a:lnTo>
                    <a:pt x="0" y="36"/>
                  </a:lnTo>
                  <a:lnTo>
                    <a:pt x="0" y="30"/>
                  </a:lnTo>
                  <a:lnTo>
                    <a:pt x="0" y="24"/>
                  </a:lnTo>
                  <a:lnTo>
                    <a:pt x="2" y="20"/>
                  </a:lnTo>
                  <a:lnTo>
                    <a:pt x="8" y="10"/>
                  </a:lnTo>
                  <a:lnTo>
                    <a:pt x="18" y="2"/>
                  </a:lnTo>
                  <a:lnTo>
                    <a:pt x="24" y="2"/>
                  </a:lnTo>
                  <a:lnTo>
                    <a:pt x="3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6" name="Freeform 70"/>
            <p:cNvSpPr/>
            <p:nvPr/>
          </p:nvSpPr>
          <p:spPr bwMode="auto">
            <a:xfrm>
              <a:off x="6362700" y="4521201"/>
              <a:ext cx="66675" cy="63500"/>
            </a:xfrm>
            <a:custGeom>
              <a:avLst/>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28" y="2"/>
                  </a:lnTo>
                  <a:lnTo>
                    <a:pt x="36" y="6"/>
                  </a:lnTo>
                  <a:lnTo>
                    <a:pt x="40" y="12"/>
                  </a:lnTo>
                  <a:lnTo>
                    <a:pt x="42" y="20"/>
                  </a:lnTo>
                  <a:lnTo>
                    <a:pt x="40" y="28"/>
                  </a:lnTo>
                  <a:lnTo>
                    <a:pt x="36" y="34"/>
                  </a:lnTo>
                  <a:lnTo>
                    <a:pt x="28" y="38"/>
                  </a:lnTo>
                  <a:lnTo>
                    <a:pt x="22" y="40"/>
                  </a:lnTo>
                  <a:lnTo>
                    <a:pt x="14" y="38"/>
                  </a:lnTo>
                  <a:lnTo>
                    <a:pt x="6" y="34"/>
                  </a:lnTo>
                  <a:lnTo>
                    <a:pt x="2" y="28"/>
                  </a:lnTo>
                  <a:lnTo>
                    <a:pt x="0" y="20"/>
                  </a:lnTo>
                  <a:lnTo>
                    <a:pt x="2" y="12"/>
                  </a:lnTo>
                  <a:lnTo>
                    <a:pt x="6" y="6"/>
                  </a:lnTo>
                  <a:lnTo>
                    <a:pt x="14" y="2"/>
                  </a:lnTo>
                  <a:lnTo>
                    <a:pt x="22"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7" name="Freeform 71"/>
            <p:cNvSpPr/>
            <p:nvPr/>
          </p:nvSpPr>
          <p:spPr bwMode="auto">
            <a:xfrm>
              <a:off x="6416675" y="2724151"/>
              <a:ext cx="123825" cy="120650"/>
            </a:xfrm>
            <a:custGeom>
              <a:avLst/>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close/>
                </a:path>
              </a:pathLst>
            </a:custGeom>
            <a:grpFill/>
            <a:ln w="9525">
              <a:noFill/>
              <a:round/>
            </a:ln>
          </p:spPr>
          <p:txBody>
            <a:bodyPr/>
            <a:lstStyle/>
            <a:p>
              <a:pPr defTabSz="1218565" fontAlgn="base">
                <a:spcBef>
                  <a:spcPct val="0"/>
                </a:spcBef>
                <a:spcAft>
                  <a:spcPct val="0"/>
                </a:spcAft>
                <a:defRPr/>
              </a:pPr>
              <a:endParaRPr lang="zh-CN" altLang="en-US" sz="2400" kern="0">
                <a:ln>
                  <a:solidFill>
                    <a:srgbClr val="FF0000"/>
                  </a:solidFill>
                </a:ln>
                <a:solidFill>
                  <a:prstClr val="black"/>
                </a:solidFill>
                <a:latin typeface="Arial" panose="020B0604020202020204" pitchFamily="34" charset="0"/>
              </a:endParaRPr>
            </a:p>
          </p:txBody>
        </p:sp>
        <p:sp>
          <p:nvSpPr>
            <p:cNvPr id="68" name="Freeform 72"/>
            <p:cNvSpPr/>
            <p:nvPr/>
          </p:nvSpPr>
          <p:spPr bwMode="auto">
            <a:xfrm>
              <a:off x="6210300" y="608012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0"/>
                  </a:lnTo>
                  <a:lnTo>
                    <a:pt x="40" y="28"/>
                  </a:lnTo>
                  <a:lnTo>
                    <a:pt x="36" y="36"/>
                  </a:lnTo>
                  <a:lnTo>
                    <a:pt x="28" y="40"/>
                  </a:lnTo>
                  <a:lnTo>
                    <a:pt x="20" y="42"/>
                  </a:lnTo>
                  <a:lnTo>
                    <a:pt x="14" y="40"/>
                  </a:lnTo>
                  <a:lnTo>
                    <a:pt x="6" y="36"/>
                  </a:lnTo>
                  <a:lnTo>
                    <a:pt x="2" y="28"/>
                  </a:lnTo>
                  <a:lnTo>
                    <a:pt x="0" y="20"/>
                  </a:lnTo>
                  <a:lnTo>
                    <a:pt x="2" y="14"/>
                  </a:lnTo>
                  <a:lnTo>
                    <a:pt x="6" y="6"/>
                  </a:lnTo>
                  <a:lnTo>
                    <a:pt x="14" y="2"/>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9" name="Freeform 73"/>
            <p:cNvSpPr/>
            <p:nvPr/>
          </p:nvSpPr>
          <p:spPr bwMode="auto">
            <a:xfrm>
              <a:off x="5130800" y="4695826"/>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0"/>
                  </a:lnTo>
                  <a:lnTo>
                    <a:pt x="20" y="0"/>
                  </a:lnTo>
                  <a:close/>
                </a:path>
              </a:pathLst>
            </a:custGeom>
            <a:grpFill/>
            <a:ln w="9525">
              <a:noFill/>
              <a:round/>
            </a:ln>
          </p:spPr>
          <p:txBody>
            <a:bodyPr/>
            <a:lstStyle/>
            <a:p>
              <a:pPr defTabSz="1218565" fontAlgn="base">
                <a:spcBef>
                  <a:spcPct val="0"/>
                </a:spcBef>
                <a:spcAft>
                  <a:spcPct val="0"/>
                </a:spcAft>
                <a:defRPr/>
              </a:pPr>
              <a:endParaRPr lang="zh-CN" altLang="en-US" sz="2400" kern="0">
                <a:solidFill>
                  <a:prstClr val="black"/>
                </a:solidFill>
                <a:latin typeface="Arial" panose="020B0604020202020204" pitchFamily="34" charset="0"/>
              </a:endParaRPr>
            </a:p>
          </p:txBody>
        </p:sp>
      </p:grpSp>
      <p:sp>
        <p:nvSpPr>
          <p:cNvPr id="135" name="椭圆 134"/>
          <p:cNvSpPr/>
          <p:nvPr/>
        </p:nvSpPr>
        <p:spPr>
          <a:xfrm>
            <a:off x="5203623" y="2922405"/>
            <a:ext cx="301137" cy="30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t>1</a:t>
            </a:r>
            <a:endParaRPr lang="zh-CN" altLang="en-US" sz="1600" dirty="0"/>
          </a:p>
        </p:txBody>
      </p:sp>
      <p:sp>
        <p:nvSpPr>
          <p:cNvPr id="136" name="椭圆 135"/>
          <p:cNvSpPr/>
          <p:nvPr/>
        </p:nvSpPr>
        <p:spPr>
          <a:xfrm>
            <a:off x="5396095" y="3441997"/>
            <a:ext cx="301137" cy="3011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2</a:t>
            </a:r>
            <a:endParaRPr lang="zh-CN" altLang="en-US" sz="1600" dirty="0"/>
          </a:p>
        </p:txBody>
      </p:sp>
      <p:sp>
        <p:nvSpPr>
          <p:cNvPr id="137" name="椭圆 136"/>
          <p:cNvSpPr/>
          <p:nvPr/>
        </p:nvSpPr>
        <p:spPr>
          <a:xfrm>
            <a:off x="4371226" y="4332093"/>
            <a:ext cx="301137" cy="30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t>3</a:t>
            </a:r>
            <a:endParaRPr lang="zh-CN" altLang="en-US" sz="1600" dirty="0"/>
          </a:p>
        </p:txBody>
      </p:sp>
      <p:sp>
        <p:nvSpPr>
          <p:cNvPr id="138" name="椭圆 137"/>
          <p:cNvSpPr/>
          <p:nvPr/>
        </p:nvSpPr>
        <p:spPr>
          <a:xfrm>
            <a:off x="5804685" y="4185604"/>
            <a:ext cx="301137" cy="3011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4</a:t>
            </a:r>
            <a:endParaRPr lang="zh-CN" altLang="en-US" sz="1600" dirty="0"/>
          </a:p>
        </p:txBody>
      </p:sp>
      <p:sp>
        <p:nvSpPr>
          <p:cNvPr id="139" name="椭圆 138"/>
          <p:cNvSpPr/>
          <p:nvPr/>
        </p:nvSpPr>
        <p:spPr>
          <a:xfrm>
            <a:off x="5134293" y="5452211"/>
            <a:ext cx="301137" cy="30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t>6</a:t>
            </a:r>
            <a:endParaRPr lang="zh-CN" altLang="en-US" sz="1600" dirty="0"/>
          </a:p>
        </p:txBody>
      </p:sp>
      <p:sp>
        <p:nvSpPr>
          <p:cNvPr id="140" name="椭圆 139"/>
          <p:cNvSpPr/>
          <p:nvPr/>
        </p:nvSpPr>
        <p:spPr>
          <a:xfrm>
            <a:off x="3465949" y="5321544"/>
            <a:ext cx="301137" cy="3011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7</a:t>
            </a:r>
            <a:endParaRPr lang="zh-CN" altLang="en-US" sz="1600" dirty="0"/>
          </a:p>
        </p:txBody>
      </p:sp>
      <p:sp>
        <p:nvSpPr>
          <p:cNvPr id="141" name="椭圆 140"/>
          <p:cNvSpPr/>
          <p:nvPr/>
        </p:nvSpPr>
        <p:spPr>
          <a:xfrm>
            <a:off x="5814667" y="4473636"/>
            <a:ext cx="301137" cy="3011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5</a:t>
            </a:r>
            <a:endParaRPr lang="zh-CN" altLang="en-US" sz="1600" dirty="0"/>
          </a:p>
        </p:txBody>
      </p:sp>
      <p:graphicFrame>
        <p:nvGraphicFramePr>
          <p:cNvPr id="146" name="表格 145"/>
          <p:cNvGraphicFramePr>
            <a:graphicFrameLocks noGrp="1"/>
          </p:cNvGraphicFramePr>
          <p:nvPr/>
        </p:nvGraphicFramePr>
        <p:xfrm>
          <a:off x="7151981" y="3571709"/>
          <a:ext cx="4127921" cy="2641600"/>
        </p:xfrm>
        <a:graphic>
          <a:graphicData uri="http://schemas.openxmlformats.org/drawingml/2006/table">
            <a:tbl>
              <a:tblPr firstRow="1" bandRow="1">
                <a:tableStyleId>{073A0DAA-6AF3-43AB-8588-CEC1D06C72B9}</a:tableStyleId>
              </a:tblPr>
              <a:tblGrid>
                <a:gridCol w="671987"/>
                <a:gridCol w="671987"/>
                <a:gridCol w="2783947"/>
              </a:tblGrid>
              <a:tr h="365760">
                <a:tc>
                  <a:txBody>
                    <a:bodyPr/>
                    <a:lstStyle/>
                    <a:p>
                      <a:pPr algn="ctr"/>
                      <a:r>
                        <a:rPr lang="zh-CN" altLang="en-US" sz="1600" dirty="0" smtClean="0"/>
                        <a:t>编号</a:t>
                      </a:r>
                      <a:endParaRPr lang="zh-CN" altLang="en-US" sz="1600" dirty="0"/>
                    </a:p>
                  </a:txBody>
                  <a:tcPr marL="121904" marR="121904" marT="60960" marB="60960">
                    <a:solidFill>
                      <a:schemeClr val="accent1"/>
                    </a:solidFill>
                  </a:tcPr>
                </a:tc>
                <a:tc>
                  <a:txBody>
                    <a:bodyPr/>
                    <a:lstStyle/>
                    <a:p>
                      <a:pPr algn="ctr"/>
                      <a:r>
                        <a:rPr lang="zh-CN" altLang="en-US" sz="1600" dirty="0" smtClean="0"/>
                        <a:t>地区</a:t>
                      </a:r>
                      <a:endParaRPr lang="zh-CN" altLang="en-US" sz="1600" dirty="0"/>
                    </a:p>
                  </a:txBody>
                  <a:tcPr marL="121904" marR="121904" marT="60960" marB="60960">
                    <a:solidFill>
                      <a:schemeClr val="accent1"/>
                    </a:solidFill>
                  </a:tcPr>
                </a:tc>
                <a:tc>
                  <a:txBody>
                    <a:bodyPr/>
                    <a:lstStyle/>
                    <a:p>
                      <a:pPr algn="ctr"/>
                      <a:r>
                        <a:rPr lang="zh-CN" altLang="en-US" sz="1600" dirty="0" smtClean="0"/>
                        <a:t>业务情况</a:t>
                      </a:r>
                      <a:endParaRPr lang="zh-CN" altLang="en-US" sz="1600" dirty="0"/>
                    </a:p>
                  </a:txBody>
                  <a:tcPr marL="121904" marR="121904" marT="60960" marB="60960">
                    <a:solidFill>
                      <a:schemeClr val="accent1"/>
                    </a:solidFill>
                  </a:tcPr>
                </a:tc>
              </a:tr>
              <a:tr h="325120">
                <a:tc>
                  <a:txBody>
                    <a:bodyPr/>
                    <a:lstStyle/>
                    <a:p>
                      <a:pPr algn="ctr"/>
                      <a:r>
                        <a:rPr lang="en-US" altLang="zh-CN" sz="1300" dirty="0" smtClean="0">
                          <a:solidFill>
                            <a:schemeClr val="tx1">
                              <a:lumMod val="50000"/>
                              <a:lumOff val="50000"/>
                            </a:schemeClr>
                          </a:solidFill>
                        </a:rPr>
                        <a:t>1</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北京</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单击此处添加文本</a:t>
                      </a:r>
                      <a:endParaRPr lang="zh-CN" altLang="en-US" sz="1300" dirty="0">
                        <a:solidFill>
                          <a:schemeClr val="tx1">
                            <a:lumMod val="50000"/>
                            <a:lumOff val="50000"/>
                          </a:schemeClr>
                        </a:solidFill>
                      </a:endParaRPr>
                    </a:p>
                  </a:txBody>
                  <a:tcPr marL="121904" marR="121904" marT="60960" marB="60960"/>
                </a:tc>
              </a:tr>
              <a:tr h="325120">
                <a:tc>
                  <a:txBody>
                    <a:bodyPr/>
                    <a:lstStyle/>
                    <a:p>
                      <a:pPr algn="ctr"/>
                      <a:r>
                        <a:rPr lang="en-US" altLang="zh-CN" sz="1300" dirty="0" smtClean="0">
                          <a:solidFill>
                            <a:schemeClr val="tx1">
                              <a:lumMod val="50000"/>
                              <a:lumOff val="50000"/>
                            </a:schemeClr>
                          </a:solidFill>
                        </a:rPr>
                        <a:t>2</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山东</a:t>
                      </a:r>
                      <a:endParaRPr lang="zh-CN" altLang="en-US" sz="1300" dirty="0">
                        <a:solidFill>
                          <a:schemeClr val="tx1">
                            <a:lumMod val="50000"/>
                            <a:lumOff val="50000"/>
                          </a:schemeClr>
                        </a:solidFill>
                      </a:endParaRPr>
                    </a:p>
                  </a:txBody>
                  <a:tcPr marL="121904" marR="1219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300" dirty="0" smtClean="0">
                          <a:solidFill>
                            <a:schemeClr val="tx1">
                              <a:lumMod val="50000"/>
                              <a:lumOff val="50000"/>
                            </a:schemeClr>
                          </a:solidFill>
                        </a:rPr>
                        <a:t>单击此处添加文本</a:t>
                      </a:r>
                    </a:p>
                  </a:txBody>
                  <a:tcPr marL="121904" marR="121904" marT="60960" marB="60960"/>
                </a:tc>
              </a:tr>
              <a:tr h="325120">
                <a:tc>
                  <a:txBody>
                    <a:bodyPr/>
                    <a:lstStyle/>
                    <a:p>
                      <a:pPr algn="ctr"/>
                      <a:r>
                        <a:rPr lang="en-US" altLang="zh-CN" sz="1300" dirty="0" smtClean="0">
                          <a:solidFill>
                            <a:schemeClr val="tx1">
                              <a:lumMod val="50000"/>
                              <a:lumOff val="50000"/>
                            </a:schemeClr>
                          </a:solidFill>
                        </a:rPr>
                        <a:t>3</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重庆</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单击此处添加文本</a:t>
                      </a:r>
                      <a:endParaRPr lang="zh-CN" altLang="en-US" sz="1300" dirty="0">
                        <a:solidFill>
                          <a:schemeClr val="tx1">
                            <a:lumMod val="50000"/>
                            <a:lumOff val="50000"/>
                          </a:schemeClr>
                        </a:solidFill>
                      </a:endParaRPr>
                    </a:p>
                  </a:txBody>
                  <a:tcPr marL="121904" marR="121904" marT="60960" marB="60960"/>
                </a:tc>
              </a:tr>
              <a:tr h="325120">
                <a:tc>
                  <a:txBody>
                    <a:bodyPr/>
                    <a:lstStyle/>
                    <a:p>
                      <a:pPr algn="ctr"/>
                      <a:r>
                        <a:rPr lang="en-US" altLang="zh-CN" sz="1300" dirty="0" smtClean="0">
                          <a:solidFill>
                            <a:schemeClr val="tx1">
                              <a:lumMod val="50000"/>
                              <a:lumOff val="50000"/>
                            </a:schemeClr>
                          </a:solidFill>
                        </a:rPr>
                        <a:t>4</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上海</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单击此处添加文本</a:t>
                      </a:r>
                      <a:endParaRPr lang="zh-CN" altLang="en-US" sz="1300" dirty="0">
                        <a:solidFill>
                          <a:schemeClr val="tx1">
                            <a:lumMod val="50000"/>
                            <a:lumOff val="50000"/>
                          </a:schemeClr>
                        </a:solidFill>
                      </a:endParaRPr>
                    </a:p>
                  </a:txBody>
                  <a:tcPr marL="121904" marR="121904" marT="60960" marB="60960"/>
                </a:tc>
              </a:tr>
              <a:tr h="325120">
                <a:tc>
                  <a:txBody>
                    <a:bodyPr/>
                    <a:lstStyle/>
                    <a:p>
                      <a:pPr algn="ctr"/>
                      <a:r>
                        <a:rPr lang="en-US" altLang="zh-CN" sz="1300" dirty="0" smtClean="0">
                          <a:solidFill>
                            <a:schemeClr val="tx1">
                              <a:lumMod val="50000"/>
                              <a:lumOff val="50000"/>
                            </a:schemeClr>
                          </a:solidFill>
                        </a:rPr>
                        <a:t>5</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浙江</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单击此处添加文本</a:t>
                      </a:r>
                      <a:endParaRPr lang="zh-CN" altLang="en-US" sz="1300" dirty="0">
                        <a:solidFill>
                          <a:schemeClr val="tx1">
                            <a:lumMod val="50000"/>
                            <a:lumOff val="50000"/>
                          </a:schemeClr>
                        </a:solidFill>
                      </a:endParaRPr>
                    </a:p>
                  </a:txBody>
                  <a:tcPr marL="121904" marR="121904" marT="60960" marB="60960"/>
                </a:tc>
              </a:tr>
              <a:tr h="325120">
                <a:tc>
                  <a:txBody>
                    <a:bodyPr/>
                    <a:lstStyle/>
                    <a:p>
                      <a:pPr algn="ctr"/>
                      <a:r>
                        <a:rPr lang="en-US" altLang="zh-CN" sz="1300" dirty="0" smtClean="0">
                          <a:solidFill>
                            <a:schemeClr val="tx1">
                              <a:lumMod val="50000"/>
                              <a:lumOff val="50000"/>
                            </a:schemeClr>
                          </a:solidFill>
                        </a:rPr>
                        <a:t>6</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广东</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smtClean="0">
                          <a:solidFill>
                            <a:schemeClr val="tx1">
                              <a:lumMod val="50000"/>
                              <a:lumOff val="50000"/>
                            </a:schemeClr>
                          </a:solidFill>
                        </a:rPr>
                        <a:t>单击此处添加文本</a:t>
                      </a:r>
                      <a:endParaRPr lang="zh-CN" altLang="en-US" sz="1300" dirty="0">
                        <a:solidFill>
                          <a:schemeClr val="tx1">
                            <a:lumMod val="50000"/>
                            <a:lumOff val="50000"/>
                          </a:schemeClr>
                        </a:solidFill>
                      </a:endParaRPr>
                    </a:p>
                  </a:txBody>
                  <a:tcPr marL="121904" marR="121904" marT="60960" marB="60960"/>
                </a:tc>
              </a:tr>
              <a:tr h="325120">
                <a:tc>
                  <a:txBody>
                    <a:bodyPr/>
                    <a:lstStyle/>
                    <a:p>
                      <a:pPr algn="ctr"/>
                      <a:r>
                        <a:rPr lang="en-US" altLang="zh-CN" sz="1300" dirty="0" smtClean="0">
                          <a:solidFill>
                            <a:schemeClr val="tx1">
                              <a:lumMod val="50000"/>
                              <a:lumOff val="50000"/>
                            </a:schemeClr>
                          </a:solidFill>
                        </a:rPr>
                        <a:t>7</a:t>
                      </a:r>
                      <a:endParaRPr lang="zh-CN" altLang="en-US" sz="1300" dirty="0">
                        <a:solidFill>
                          <a:schemeClr val="tx1">
                            <a:lumMod val="50000"/>
                            <a:lumOff val="50000"/>
                          </a:schemeClr>
                        </a:solidFill>
                      </a:endParaRPr>
                    </a:p>
                  </a:txBody>
                  <a:tcPr marL="121904" marR="1219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300" dirty="0" smtClean="0">
                          <a:solidFill>
                            <a:schemeClr val="tx1">
                              <a:lumMod val="50000"/>
                              <a:lumOff val="50000"/>
                            </a:schemeClr>
                          </a:solidFill>
                        </a:rPr>
                        <a:t>云南</a:t>
                      </a:r>
                    </a:p>
                  </a:txBody>
                  <a:tcPr marL="121904" marR="121904" marT="60960" marB="60960"/>
                </a:tc>
                <a:tc>
                  <a:txBody>
                    <a:bodyPr/>
                    <a:lstStyle/>
                    <a:p>
                      <a:pPr algn="ctr"/>
                      <a:r>
                        <a:rPr lang="zh-CN" altLang="en-US" sz="1300" dirty="0" smtClean="0">
                          <a:solidFill>
                            <a:schemeClr val="tx1">
                              <a:lumMod val="50000"/>
                              <a:lumOff val="50000"/>
                            </a:schemeClr>
                          </a:solidFill>
                        </a:rPr>
                        <a:t>单击此处添加文本</a:t>
                      </a:r>
                      <a:endParaRPr lang="zh-CN" altLang="en-US" sz="1300" dirty="0">
                        <a:solidFill>
                          <a:schemeClr val="tx1">
                            <a:lumMod val="50000"/>
                            <a:lumOff val="50000"/>
                          </a:schemeClr>
                        </a:solidFill>
                      </a:endParaRPr>
                    </a:p>
                  </a:txBody>
                  <a:tcPr marL="121904" marR="121904" marT="60960" marB="60960"/>
                </a:tc>
              </a:tr>
            </a:tbl>
          </a:graphicData>
        </a:graphic>
      </p:graphicFrame>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0" presetClass="entr" presetSubtype="0" fill="hold" grpId="0" nodeType="after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fade">
                                      <p:cBhvr>
                                        <p:cTn id="13" dur="800" decel="100000"/>
                                        <p:tgtEl>
                                          <p:spTgt spid="135"/>
                                        </p:tgtEl>
                                      </p:cBhvr>
                                    </p:animEffect>
                                    <p:anim calcmode="lin" valueType="num">
                                      <p:cBhvr>
                                        <p:cTn id="14" dur="800" decel="100000" fill="hold"/>
                                        <p:tgtEl>
                                          <p:spTgt spid="135"/>
                                        </p:tgtEl>
                                        <p:attrNameLst>
                                          <p:attrName>style.rotation</p:attrName>
                                        </p:attrNameLst>
                                      </p:cBhvr>
                                      <p:tavLst>
                                        <p:tav tm="0">
                                          <p:val>
                                            <p:fltVal val="-90"/>
                                          </p:val>
                                        </p:tav>
                                        <p:tav tm="100000">
                                          <p:val>
                                            <p:fltVal val="0"/>
                                          </p:val>
                                        </p:tav>
                                      </p:tavLst>
                                    </p:anim>
                                    <p:anim calcmode="lin" valueType="num">
                                      <p:cBhvr>
                                        <p:cTn id="15" dur="800" decel="100000" fill="hold"/>
                                        <p:tgtEl>
                                          <p:spTgt spid="135"/>
                                        </p:tgtEl>
                                        <p:attrNameLst>
                                          <p:attrName>ppt_x</p:attrName>
                                        </p:attrNameLst>
                                      </p:cBhvr>
                                      <p:tavLst>
                                        <p:tav tm="0">
                                          <p:val>
                                            <p:strVal val="#ppt_x+0.4"/>
                                          </p:val>
                                        </p:tav>
                                        <p:tav tm="100000">
                                          <p:val>
                                            <p:strVal val="#ppt_x-0.05"/>
                                          </p:val>
                                        </p:tav>
                                      </p:tavLst>
                                    </p:anim>
                                    <p:anim calcmode="lin" valueType="num">
                                      <p:cBhvr>
                                        <p:cTn id="16" dur="800" decel="100000" fill="hold"/>
                                        <p:tgtEl>
                                          <p:spTgt spid="135"/>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35"/>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35"/>
                                        </p:tgtEl>
                                        <p:attrNameLst>
                                          <p:attrName>ppt_y</p:attrName>
                                        </p:attrNameLst>
                                      </p:cBhvr>
                                      <p:tavLst>
                                        <p:tav tm="0">
                                          <p:val>
                                            <p:strVal val="#ppt_y+0.1"/>
                                          </p:val>
                                        </p:tav>
                                        <p:tav tm="100000">
                                          <p:val>
                                            <p:strVal val="#ppt_y"/>
                                          </p:val>
                                        </p:tav>
                                      </p:tavLst>
                                    </p:anim>
                                  </p:childTnLst>
                                </p:cTn>
                              </p:par>
                              <p:par>
                                <p:cTn id="19" presetID="30" presetClass="entr" presetSubtype="0" fill="hold" grpId="0" nodeType="withEffect">
                                  <p:stCondLst>
                                    <p:cond delay="300"/>
                                  </p:stCondLst>
                                  <p:childTnLst>
                                    <p:set>
                                      <p:cBhvr>
                                        <p:cTn id="20" dur="1" fill="hold">
                                          <p:stCondLst>
                                            <p:cond delay="0"/>
                                          </p:stCondLst>
                                        </p:cTn>
                                        <p:tgtEl>
                                          <p:spTgt spid="136"/>
                                        </p:tgtEl>
                                        <p:attrNameLst>
                                          <p:attrName>style.visibility</p:attrName>
                                        </p:attrNameLst>
                                      </p:cBhvr>
                                      <p:to>
                                        <p:strVal val="visible"/>
                                      </p:to>
                                    </p:set>
                                    <p:animEffect transition="in" filter="fade">
                                      <p:cBhvr>
                                        <p:cTn id="21" dur="800" decel="100000"/>
                                        <p:tgtEl>
                                          <p:spTgt spid="136"/>
                                        </p:tgtEl>
                                      </p:cBhvr>
                                    </p:animEffect>
                                    <p:anim calcmode="lin" valueType="num">
                                      <p:cBhvr>
                                        <p:cTn id="22" dur="800" decel="100000" fill="hold"/>
                                        <p:tgtEl>
                                          <p:spTgt spid="136"/>
                                        </p:tgtEl>
                                        <p:attrNameLst>
                                          <p:attrName>style.rotation</p:attrName>
                                        </p:attrNameLst>
                                      </p:cBhvr>
                                      <p:tavLst>
                                        <p:tav tm="0">
                                          <p:val>
                                            <p:fltVal val="-90"/>
                                          </p:val>
                                        </p:tav>
                                        <p:tav tm="100000">
                                          <p:val>
                                            <p:fltVal val="0"/>
                                          </p:val>
                                        </p:tav>
                                      </p:tavLst>
                                    </p:anim>
                                    <p:anim calcmode="lin" valueType="num">
                                      <p:cBhvr>
                                        <p:cTn id="23" dur="800" decel="100000" fill="hold"/>
                                        <p:tgtEl>
                                          <p:spTgt spid="136"/>
                                        </p:tgtEl>
                                        <p:attrNameLst>
                                          <p:attrName>ppt_x</p:attrName>
                                        </p:attrNameLst>
                                      </p:cBhvr>
                                      <p:tavLst>
                                        <p:tav tm="0">
                                          <p:val>
                                            <p:strVal val="#ppt_x+0.4"/>
                                          </p:val>
                                        </p:tav>
                                        <p:tav tm="100000">
                                          <p:val>
                                            <p:strVal val="#ppt_x-0.05"/>
                                          </p:val>
                                        </p:tav>
                                      </p:tavLst>
                                    </p:anim>
                                    <p:anim calcmode="lin" valueType="num">
                                      <p:cBhvr>
                                        <p:cTn id="24" dur="800" decel="100000" fill="hold"/>
                                        <p:tgtEl>
                                          <p:spTgt spid="136"/>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36"/>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36"/>
                                        </p:tgtEl>
                                        <p:attrNameLst>
                                          <p:attrName>ppt_y</p:attrName>
                                        </p:attrNameLst>
                                      </p:cBhvr>
                                      <p:tavLst>
                                        <p:tav tm="0">
                                          <p:val>
                                            <p:strVal val="#ppt_y+0.1"/>
                                          </p:val>
                                        </p:tav>
                                        <p:tav tm="100000">
                                          <p:val>
                                            <p:strVal val="#ppt_y"/>
                                          </p:val>
                                        </p:tav>
                                      </p:tavLst>
                                    </p:anim>
                                  </p:childTnLst>
                                </p:cTn>
                              </p:par>
                              <p:par>
                                <p:cTn id="27" presetID="30" presetClass="entr" presetSubtype="0" fill="hold" grpId="0" nodeType="withEffect">
                                  <p:stCondLst>
                                    <p:cond delay="200"/>
                                  </p:stCondLst>
                                  <p:childTnLst>
                                    <p:set>
                                      <p:cBhvr>
                                        <p:cTn id="28" dur="1" fill="hold">
                                          <p:stCondLst>
                                            <p:cond delay="0"/>
                                          </p:stCondLst>
                                        </p:cTn>
                                        <p:tgtEl>
                                          <p:spTgt spid="137"/>
                                        </p:tgtEl>
                                        <p:attrNameLst>
                                          <p:attrName>style.visibility</p:attrName>
                                        </p:attrNameLst>
                                      </p:cBhvr>
                                      <p:to>
                                        <p:strVal val="visible"/>
                                      </p:to>
                                    </p:set>
                                    <p:animEffect transition="in" filter="fade">
                                      <p:cBhvr>
                                        <p:cTn id="29" dur="800" decel="100000"/>
                                        <p:tgtEl>
                                          <p:spTgt spid="137"/>
                                        </p:tgtEl>
                                      </p:cBhvr>
                                    </p:animEffect>
                                    <p:anim calcmode="lin" valueType="num">
                                      <p:cBhvr>
                                        <p:cTn id="30" dur="800" decel="100000" fill="hold"/>
                                        <p:tgtEl>
                                          <p:spTgt spid="137"/>
                                        </p:tgtEl>
                                        <p:attrNameLst>
                                          <p:attrName>style.rotation</p:attrName>
                                        </p:attrNameLst>
                                      </p:cBhvr>
                                      <p:tavLst>
                                        <p:tav tm="0">
                                          <p:val>
                                            <p:fltVal val="-90"/>
                                          </p:val>
                                        </p:tav>
                                        <p:tav tm="100000">
                                          <p:val>
                                            <p:fltVal val="0"/>
                                          </p:val>
                                        </p:tav>
                                      </p:tavLst>
                                    </p:anim>
                                    <p:anim calcmode="lin" valueType="num">
                                      <p:cBhvr>
                                        <p:cTn id="31" dur="800" decel="100000" fill="hold"/>
                                        <p:tgtEl>
                                          <p:spTgt spid="137"/>
                                        </p:tgtEl>
                                        <p:attrNameLst>
                                          <p:attrName>ppt_x</p:attrName>
                                        </p:attrNameLst>
                                      </p:cBhvr>
                                      <p:tavLst>
                                        <p:tav tm="0">
                                          <p:val>
                                            <p:strVal val="#ppt_x+0.4"/>
                                          </p:val>
                                        </p:tav>
                                        <p:tav tm="100000">
                                          <p:val>
                                            <p:strVal val="#ppt_x-0.05"/>
                                          </p:val>
                                        </p:tav>
                                      </p:tavLst>
                                    </p:anim>
                                    <p:anim calcmode="lin" valueType="num">
                                      <p:cBhvr>
                                        <p:cTn id="32" dur="800" decel="100000" fill="hold"/>
                                        <p:tgtEl>
                                          <p:spTgt spid="137"/>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7"/>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7"/>
                                        </p:tgtEl>
                                        <p:attrNameLst>
                                          <p:attrName>ppt_y</p:attrName>
                                        </p:attrNameLst>
                                      </p:cBhvr>
                                      <p:tavLst>
                                        <p:tav tm="0">
                                          <p:val>
                                            <p:strVal val="#ppt_y+0.1"/>
                                          </p:val>
                                        </p:tav>
                                        <p:tav tm="100000">
                                          <p:val>
                                            <p:strVal val="#ppt_y"/>
                                          </p:val>
                                        </p:tav>
                                      </p:tavLst>
                                    </p:anim>
                                  </p:childTnLst>
                                </p:cTn>
                              </p:par>
                              <p:par>
                                <p:cTn id="35" presetID="30" presetClass="entr" presetSubtype="0" fill="hold" grpId="0" nodeType="withEffect">
                                  <p:stCondLst>
                                    <p:cond delay="300"/>
                                  </p:stCondLst>
                                  <p:childTnLst>
                                    <p:set>
                                      <p:cBhvr>
                                        <p:cTn id="36" dur="1" fill="hold">
                                          <p:stCondLst>
                                            <p:cond delay="0"/>
                                          </p:stCondLst>
                                        </p:cTn>
                                        <p:tgtEl>
                                          <p:spTgt spid="138"/>
                                        </p:tgtEl>
                                        <p:attrNameLst>
                                          <p:attrName>style.visibility</p:attrName>
                                        </p:attrNameLst>
                                      </p:cBhvr>
                                      <p:to>
                                        <p:strVal val="visible"/>
                                      </p:to>
                                    </p:set>
                                    <p:animEffect transition="in" filter="fade">
                                      <p:cBhvr>
                                        <p:cTn id="37" dur="800" decel="100000"/>
                                        <p:tgtEl>
                                          <p:spTgt spid="138"/>
                                        </p:tgtEl>
                                      </p:cBhvr>
                                    </p:animEffect>
                                    <p:anim calcmode="lin" valueType="num">
                                      <p:cBhvr>
                                        <p:cTn id="38" dur="800" decel="100000" fill="hold"/>
                                        <p:tgtEl>
                                          <p:spTgt spid="138"/>
                                        </p:tgtEl>
                                        <p:attrNameLst>
                                          <p:attrName>style.rotation</p:attrName>
                                        </p:attrNameLst>
                                      </p:cBhvr>
                                      <p:tavLst>
                                        <p:tav tm="0">
                                          <p:val>
                                            <p:fltVal val="-90"/>
                                          </p:val>
                                        </p:tav>
                                        <p:tav tm="100000">
                                          <p:val>
                                            <p:fltVal val="0"/>
                                          </p:val>
                                        </p:tav>
                                      </p:tavLst>
                                    </p:anim>
                                    <p:anim calcmode="lin" valueType="num">
                                      <p:cBhvr>
                                        <p:cTn id="39" dur="800" decel="100000" fill="hold"/>
                                        <p:tgtEl>
                                          <p:spTgt spid="138"/>
                                        </p:tgtEl>
                                        <p:attrNameLst>
                                          <p:attrName>ppt_x</p:attrName>
                                        </p:attrNameLst>
                                      </p:cBhvr>
                                      <p:tavLst>
                                        <p:tav tm="0">
                                          <p:val>
                                            <p:strVal val="#ppt_x+0.4"/>
                                          </p:val>
                                        </p:tav>
                                        <p:tav tm="100000">
                                          <p:val>
                                            <p:strVal val="#ppt_x-0.05"/>
                                          </p:val>
                                        </p:tav>
                                      </p:tavLst>
                                    </p:anim>
                                    <p:anim calcmode="lin" valueType="num">
                                      <p:cBhvr>
                                        <p:cTn id="40" dur="800" decel="100000" fill="hold"/>
                                        <p:tgtEl>
                                          <p:spTgt spid="138"/>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38"/>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38"/>
                                        </p:tgtEl>
                                        <p:attrNameLst>
                                          <p:attrName>ppt_y</p:attrName>
                                        </p:attrNameLst>
                                      </p:cBhvr>
                                      <p:tavLst>
                                        <p:tav tm="0">
                                          <p:val>
                                            <p:strVal val="#ppt_y+0.1"/>
                                          </p:val>
                                        </p:tav>
                                        <p:tav tm="100000">
                                          <p:val>
                                            <p:strVal val="#ppt_y"/>
                                          </p:val>
                                        </p:tav>
                                      </p:tavLst>
                                    </p:anim>
                                  </p:childTnLst>
                                </p:cTn>
                              </p:par>
                              <p:par>
                                <p:cTn id="43" presetID="30" presetClass="entr" presetSubtype="0" fill="hold" grpId="0" nodeType="withEffect">
                                  <p:stCondLst>
                                    <p:cond delay="500"/>
                                  </p:stCondLst>
                                  <p:childTnLst>
                                    <p:set>
                                      <p:cBhvr>
                                        <p:cTn id="44" dur="1" fill="hold">
                                          <p:stCondLst>
                                            <p:cond delay="0"/>
                                          </p:stCondLst>
                                        </p:cTn>
                                        <p:tgtEl>
                                          <p:spTgt spid="139"/>
                                        </p:tgtEl>
                                        <p:attrNameLst>
                                          <p:attrName>style.visibility</p:attrName>
                                        </p:attrNameLst>
                                      </p:cBhvr>
                                      <p:to>
                                        <p:strVal val="visible"/>
                                      </p:to>
                                    </p:set>
                                    <p:animEffect transition="in" filter="fade">
                                      <p:cBhvr>
                                        <p:cTn id="45" dur="800" decel="100000"/>
                                        <p:tgtEl>
                                          <p:spTgt spid="139"/>
                                        </p:tgtEl>
                                      </p:cBhvr>
                                    </p:animEffect>
                                    <p:anim calcmode="lin" valueType="num">
                                      <p:cBhvr>
                                        <p:cTn id="46" dur="800" decel="100000" fill="hold"/>
                                        <p:tgtEl>
                                          <p:spTgt spid="139"/>
                                        </p:tgtEl>
                                        <p:attrNameLst>
                                          <p:attrName>style.rotation</p:attrName>
                                        </p:attrNameLst>
                                      </p:cBhvr>
                                      <p:tavLst>
                                        <p:tav tm="0">
                                          <p:val>
                                            <p:fltVal val="-90"/>
                                          </p:val>
                                        </p:tav>
                                        <p:tav tm="100000">
                                          <p:val>
                                            <p:fltVal val="0"/>
                                          </p:val>
                                        </p:tav>
                                      </p:tavLst>
                                    </p:anim>
                                    <p:anim calcmode="lin" valueType="num">
                                      <p:cBhvr>
                                        <p:cTn id="47" dur="800" decel="100000" fill="hold"/>
                                        <p:tgtEl>
                                          <p:spTgt spid="139"/>
                                        </p:tgtEl>
                                        <p:attrNameLst>
                                          <p:attrName>ppt_x</p:attrName>
                                        </p:attrNameLst>
                                      </p:cBhvr>
                                      <p:tavLst>
                                        <p:tav tm="0">
                                          <p:val>
                                            <p:strVal val="#ppt_x+0.4"/>
                                          </p:val>
                                        </p:tav>
                                        <p:tav tm="100000">
                                          <p:val>
                                            <p:strVal val="#ppt_x-0.05"/>
                                          </p:val>
                                        </p:tav>
                                      </p:tavLst>
                                    </p:anim>
                                    <p:anim calcmode="lin" valueType="num">
                                      <p:cBhvr>
                                        <p:cTn id="48" dur="800" decel="100000" fill="hold"/>
                                        <p:tgtEl>
                                          <p:spTgt spid="139"/>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39"/>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39"/>
                                        </p:tgtEl>
                                        <p:attrNameLst>
                                          <p:attrName>ppt_y</p:attrName>
                                        </p:attrNameLst>
                                      </p:cBhvr>
                                      <p:tavLst>
                                        <p:tav tm="0">
                                          <p:val>
                                            <p:strVal val="#ppt_y+0.1"/>
                                          </p:val>
                                        </p:tav>
                                        <p:tav tm="100000">
                                          <p:val>
                                            <p:strVal val="#ppt_y"/>
                                          </p:val>
                                        </p:tav>
                                      </p:tavLst>
                                    </p:anim>
                                  </p:childTnLst>
                                </p:cTn>
                              </p:par>
                              <p:par>
                                <p:cTn id="51" presetID="30" presetClass="entr" presetSubtype="0" fill="hold" grpId="0" nodeType="withEffect">
                                  <p:stCondLst>
                                    <p:cond delay="600"/>
                                  </p:stCondLst>
                                  <p:childTnLst>
                                    <p:set>
                                      <p:cBhvr>
                                        <p:cTn id="52" dur="1" fill="hold">
                                          <p:stCondLst>
                                            <p:cond delay="0"/>
                                          </p:stCondLst>
                                        </p:cTn>
                                        <p:tgtEl>
                                          <p:spTgt spid="140"/>
                                        </p:tgtEl>
                                        <p:attrNameLst>
                                          <p:attrName>style.visibility</p:attrName>
                                        </p:attrNameLst>
                                      </p:cBhvr>
                                      <p:to>
                                        <p:strVal val="visible"/>
                                      </p:to>
                                    </p:set>
                                    <p:animEffect transition="in" filter="fade">
                                      <p:cBhvr>
                                        <p:cTn id="53" dur="800" decel="100000"/>
                                        <p:tgtEl>
                                          <p:spTgt spid="140"/>
                                        </p:tgtEl>
                                      </p:cBhvr>
                                    </p:animEffect>
                                    <p:anim calcmode="lin" valueType="num">
                                      <p:cBhvr>
                                        <p:cTn id="54" dur="800" decel="100000" fill="hold"/>
                                        <p:tgtEl>
                                          <p:spTgt spid="140"/>
                                        </p:tgtEl>
                                        <p:attrNameLst>
                                          <p:attrName>style.rotation</p:attrName>
                                        </p:attrNameLst>
                                      </p:cBhvr>
                                      <p:tavLst>
                                        <p:tav tm="0">
                                          <p:val>
                                            <p:fltVal val="-90"/>
                                          </p:val>
                                        </p:tav>
                                        <p:tav tm="100000">
                                          <p:val>
                                            <p:fltVal val="0"/>
                                          </p:val>
                                        </p:tav>
                                      </p:tavLst>
                                    </p:anim>
                                    <p:anim calcmode="lin" valueType="num">
                                      <p:cBhvr>
                                        <p:cTn id="55" dur="800" decel="100000" fill="hold"/>
                                        <p:tgtEl>
                                          <p:spTgt spid="140"/>
                                        </p:tgtEl>
                                        <p:attrNameLst>
                                          <p:attrName>ppt_x</p:attrName>
                                        </p:attrNameLst>
                                      </p:cBhvr>
                                      <p:tavLst>
                                        <p:tav tm="0">
                                          <p:val>
                                            <p:strVal val="#ppt_x+0.4"/>
                                          </p:val>
                                        </p:tav>
                                        <p:tav tm="100000">
                                          <p:val>
                                            <p:strVal val="#ppt_x-0.05"/>
                                          </p:val>
                                        </p:tav>
                                      </p:tavLst>
                                    </p:anim>
                                    <p:anim calcmode="lin" valueType="num">
                                      <p:cBhvr>
                                        <p:cTn id="56" dur="800" decel="100000" fill="hold"/>
                                        <p:tgtEl>
                                          <p:spTgt spid="140"/>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140"/>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140"/>
                                        </p:tgtEl>
                                        <p:attrNameLst>
                                          <p:attrName>ppt_y</p:attrName>
                                        </p:attrNameLst>
                                      </p:cBhvr>
                                      <p:tavLst>
                                        <p:tav tm="0">
                                          <p:val>
                                            <p:strVal val="#ppt_y+0.1"/>
                                          </p:val>
                                        </p:tav>
                                        <p:tav tm="100000">
                                          <p:val>
                                            <p:strVal val="#ppt_y"/>
                                          </p:val>
                                        </p:tav>
                                      </p:tavLst>
                                    </p:anim>
                                  </p:childTnLst>
                                </p:cTn>
                              </p:par>
                              <p:par>
                                <p:cTn id="59" presetID="30" presetClass="entr" presetSubtype="0" fill="hold" grpId="0" nodeType="withEffect">
                                  <p:stCondLst>
                                    <p:cond delay="900"/>
                                  </p:stCondLst>
                                  <p:childTnLst>
                                    <p:set>
                                      <p:cBhvr>
                                        <p:cTn id="60" dur="1" fill="hold">
                                          <p:stCondLst>
                                            <p:cond delay="0"/>
                                          </p:stCondLst>
                                        </p:cTn>
                                        <p:tgtEl>
                                          <p:spTgt spid="141"/>
                                        </p:tgtEl>
                                        <p:attrNameLst>
                                          <p:attrName>style.visibility</p:attrName>
                                        </p:attrNameLst>
                                      </p:cBhvr>
                                      <p:to>
                                        <p:strVal val="visible"/>
                                      </p:to>
                                    </p:set>
                                    <p:animEffect transition="in" filter="fade">
                                      <p:cBhvr>
                                        <p:cTn id="61" dur="800" decel="100000"/>
                                        <p:tgtEl>
                                          <p:spTgt spid="141"/>
                                        </p:tgtEl>
                                      </p:cBhvr>
                                    </p:animEffect>
                                    <p:anim calcmode="lin" valueType="num">
                                      <p:cBhvr>
                                        <p:cTn id="62" dur="800" decel="100000" fill="hold"/>
                                        <p:tgtEl>
                                          <p:spTgt spid="141"/>
                                        </p:tgtEl>
                                        <p:attrNameLst>
                                          <p:attrName>style.rotation</p:attrName>
                                        </p:attrNameLst>
                                      </p:cBhvr>
                                      <p:tavLst>
                                        <p:tav tm="0">
                                          <p:val>
                                            <p:fltVal val="-90"/>
                                          </p:val>
                                        </p:tav>
                                        <p:tav tm="100000">
                                          <p:val>
                                            <p:fltVal val="0"/>
                                          </p:val>
                                        </p:tav>
                                      </p:tavLst>
                                    </p:anim>
                                    <p:anim calcmode="lin" valueType="num">
                                      <p:cBhvr>
                                        <p:cTn id="63" dur="800" decel="100000" fill="hold"/>
                                        <p:tgtEl>
                                          <p:spTgt spid="141"/>
                                        </p:tgtEl>
                                        <p:attrNameLst>
                                          <p:attrName>ppt_x</p:attrName>
                                        </p:attrNameLst>
                                      </p:cBhvr>
                                      <p:tavLst>
                                        <p:tav tm="0">
                                          <p:val>
                                            <p:strVal val="#ppt_x+0.4"/>
                                          </p:val>
                                        </p:tav>
                                        <p:tav tm="100000">
                                          <p:val>
                                            <p:strVal val="#ppt_x-0.05"/>
                                          </p:val>
                                        </p:tav>
                                      </p:tavLst>
                                    </p:anim>
                                    <p:anim calcmode="lin" valueType="num">
                                      <p:cBhvr>
                                        <p:cTn id="64" dur="800" decel="100000" fill="hold"/>
                                        <p:tgtEl>
                                          <p:spTgt spid="141"/>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41"/>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41"/>
                                        </p:tgtEl>
                                        <p:attrNameLst>
                                          <p:attrName>ppt_y</p:attrName>
                                        </p:attrNameLst>
                                      </p:cBhvr>
                                      <p:tavLst>
                                        <p:tav tm="0">
                                          <p:val>
                                            <p:strVal val="#ppt_y+0.1"/>
                                          </p:val>
                                        </p:tav>
                                        <p:tav tm="100000">
                                          <p:val>
                                            <p:strVal val="#ppt_y"/>
                                          </p:val>
                                        </p:tav>
                                      </p:tavLst>
                                    </p:anim>
                                  </p:childTnLst>
                                </p:cTn>
                              </p:par>
                              <p:par>
                                <p:cTn id="67" presetID="22" presetClass="entr" presetSubtype="8" fill="hold" nodeType="withEffect">
                                  <p:stCondLst>
                                    <p:cond delay="1100"/>
                                  </p:stCondLst>
                                  <p:childTnLst>
                                    <p:set>
                                      <p:cBhvr>
                                        <p:cTn id="68" dur="1" fill="hold">
                                          <p:stCondLst>
                                            <p:cond delay="0"/>
                                          </p:stCondLst>
                                        </p:cTn>
                                        <p:tgtEl>
                                          <p:spTgt spid="146"/>
                                        </p:tgtEl>
                                        <p:attrNameLst>
                                          <p:attrName>style.visibility</p:attrName>
                                        </p:attrNameLst>
                                      </p:cBhvr>
                                      <p:to>
                                        <p:strVal val="visible"/>
                                      </p:to>
                                    </p:set>
                                    <p:animEffect transition="in" filter="wipe(left)">
                                      <p:cBhvr>
                                        <p:cTn id="69"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137" grpId="0" animBg="1"/>
      <p:bldP spid="138" grpId="0" animBg="1"/>
      <p:bldP spid="139" grpId="0" animBg="1"/>
      <p:bldP spid="140" grpId="0" animBg="1"/>
      <p:bldP spid="1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组合 115"/>
          <p:cNvGrpSpPr/>
          <p:nvPr/>
        </p:nvGrpSpPr>
        <p:grpSpPr>
          <a:xfrm>
            <a:off x="1104096" y="1496012"/>
            <a:ext cx="9843687" cy="4525277"/>
            <a:chOff x="3638900" y="1061887"/>
            <a:chExt cx="6876290" cy="3160712"/>
          </a:xfrm>
          <a:solidFill>
            <a:schemeClr val="bg1">
              <a:lumMod val="65000"/>
            </a:schemeClr>
          </a:solidFill>
        </p:grpSpPr>
        <p:sp>
          <p:nvSpPr>
            <p:cNvPr id="117" name="Freeform 6"/>
            <p:cNvSpPr/>
            <p:nvPr/>
          </p:nvSpPr>
          <p:spPr bwMode="auto">
            <a:xfrm>
              <a:off x="5056538" y="1161182"/>
              <a:ext cx="47625" cy="25400"/>
            </a:xfrm>
            <a:custGeom>
              <a:avLst/>
              <a:gdLst>
                <a:gd name="T0" fmla="*/ 14 w 13"/>
                <a:gd name="T1" fmla="*/ 2 h 7"/>
                <a:gd name="T2" fmla="*/ 16 w 13"/>
                <a:gd name="T3" fmla="*/ 5 h 7"/>
                <a:gd name="T4" fmla="*/ 23 w 13"/>
                <a:gd name="T5" fmla="*/ 14 h 7"/>
                <a:gd name="T6" fmla="*/ 9 w 13"/>
                <a:gd name="T7" fmla="*/ 9 h 7"/>
                <a:gd name="T8" fmla="*/ 14 w 13"/>
                <a:gd name="T9" fmla="*/ 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7">
                  <a:moveTo>
                    <a:pt x="6" y="1"/>
                  </a:moveTo>
                  <a:cubicBezTo>
                    <a:pt x="7" y="0"/>
                    <a:pt x="7" y="1"/>
                    <a:pt x="7" y="2"/>
                  </a:cubicBezTo>
                  <a:cubicBezTo>
                    <a:pt x="8" y="4"/>
                    <a:pt x="13" y="4"/>
                    <a:pt x="10" y="6"/>
                  </a:cubicBezTo>
                  <a:cubicBezTo>
                    <a:pt x="6" y="7"/>
                    <a:pt x="8" y="2"/>
                    <a:pt x="4" y="4"/>
                  </a:cubicBezTo>
                  <a:cubicBezTo>
                    <a:pt x="0" y="2"/>
                    <a:pt x="9" y="4"/>
                    <a:pt x="6"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18" name="Freeform 7"/>
            <p:cNvSpPr/>
            <p:nvPr/>
          </p:nvSpPr>
          <p:spPr bwMode="auto">
            <a:xfrm>
              <a:off x="5728050" y="1161182"/>
              <a:ext cx="93663" cy="47625"/>
            </a:xfrm>
            <a:custGeom>
              <a:avLst/>
              <a:gdLst>
                <a:gd name="T0" fmla="*/ 57 w 25"/>
                <a:gd name="T1" fmla="*/ 23 h 13"/>
                <a:gd name="T2" fmla="*/ 33 w 25"/>
                <a:gd name="T3" fmla="*/ 28 h 13"/>
                <a:gd name="T4" fmla="*/ 7 w 25"/>
                <a:gd name="T5" fmla="*/ 28 h 13"/>
                <a:gd name="T6" fmla="*/ 0 w 25"/>
                <a:gd name="T7" fmla="*/ 23 h 13"/>
                <a:gd name="T8" fmla="*/ 45 w 25"/>
                <a:gd name="T9" fmla="*/ 2 h 13"/>
                <a:gd name="T10" fmla="*/ 54 w 25"/>
                <a:gd name="T11" fmla="*/ 7 h 13"/>
                <a:gd name="T12" fmla="*/ 47 w 25"/>
                <a:gd name="T13" fmla="*/ 9 h 13"/>
                <a:gd name="T14" fmla="*/ 57 w 25"/>
                <a:gd name="T15" fmla="*/ 23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13">
                  <a:moveTo>
                    <a:pt x="24" y="10"/>
                  </a:moveTo>
                  <a:cubicBezTo>
                    <a:pt x="20" y="10"/>
                    <a:pt x="15" y="9"/>
                    <a:pt x="14" y="12"/>
                  </a:cubicBezTo>
                  <a:cubicBezTo>
                    <a:pt x="12" y="11"/>
                    <a:pt x="8" y="13"/>
                    <a:pt x="3" y="12"/>
                  </a:cubicBezTo>
                  <a:cubicBezTo>
                    <a:pt x="3" y="10"/>
                    <a:pt x="2" y="10"/>
                    <a:pt x="0" y="10"/>
                  </a:cubicBezTo>
                  <a:cubicBezTo>
                    <a:pt x="3" y="3"/>
                    <a:pt x="10" y="0"/>
                    <a:pt x="19" y="1"/>
                  </a:cubicBezTo>
                  <a:cubicBezTo>
                    <a:pt x="18" y="4"/>
                    <a:pt x="22" y="2"/>
                    <a:pt x="23" y="3"/>
                  </a:cubicBezTo>
                  <a:cubicBezTo>
                    <a:pt x="23" y="4"/>
                    <a:pt x="20" y="4"/>
                    <a:pt x="20" y="4"/>
                  </a:cubicBezTo>
                  <a:cubicBezTo>
                    <a:pt x="20" y="6"/>
                    <a:pt x="25" y="5"/>
                    <a:pt x="24" y="1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19" name="Freeform 8"/>
            <p:cNvSpPr/>
            <p:nvPr/>
          </p:nvSpPr>
          <p:spPr bwMode="auto">
            <a:xfrm>
              <a:off x="5202588" y="1167532"/>
              <a:ext cx="44450" cy="26987"/>
            </a:xfrm>
            <a:custGeom>
              <a:avLst/>
              <a:gdLst>
                <a:gd name="T0" fmla="*/ 28 w 12"/>
                <a:gd name="T1" fmla="*/ 2 h 7"/>
                <a:gd name="T2" fmla="*/ 26 w 12"/>
                <a:gd name="T3" fmla="*/ 15 h 7"/>
                <a:gd name="T4" fmla="*/ 14 w 12"/>
                <a:gd name="T5" fmla="*/ 17 h 7"/>
                <a:gd name="T6" fmla="*/ 0 w 12"/>
                <a:gd name="T7" fmla="*/ 7 h 7"/>
                <a:gd name="T8" fmla="*/ 16 w 12"/>
                <a:gd name="T9" fmla="*/ 7 h 7"/>
                <a:gd name="T10" fmla="*/ 28 w 12"/>
                <a:gd name="T11" fmla="*/ 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7">
                  <a:moveTo>
                    <a:pt x="12" y="1"/>
                  </a:moveTo>
                  <a:cubicBezTo>
                    <a:pt x="11" y="2"/>
                    <a:pt x="11" y="4"/>
                    <a:pt x="11" y="6"/>
                  </a:cubicBezTo>
                  <a:cubicBezTo>
                    <a:pt x="8" y="5"/>
                    <a:pt x="8" y="6"/>
                    <a:pt x="6" y="7"/>
                  </a:cubicBezTo>
                  <a:cubicBezTo>
                    <a:pt x="4" y="6"/>
                    <a:pt x="0" y="7"/>
                    <a:pt x="0" y="3"/>
                  </a:cubicBezTo>
                  <a:cubicBezTo>
                    <a:pt x="4" y="4"/>
                    <a:pt x="5" y="1"/>
                    <a:pt x="7" y="3"/>
                  </a:cubicBezTo>
                  <a:cubicBezTo>
                    <a:pt x="9" y="3"/>
                    <a:pt x="8" y="0"/>
                    <a:pt x="12"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0" name="Freeform 9"/>
            <p:cNvSpPr/>
            <p:nvPr/>
          </p:nvSpPr>
          <p:spPr bwMode="auto">
            <a:xfrm>
              <a:off x="4916838" y="1180232"/>
              <a:ext cx="60325" cy="33337"/>
            </a:xfrm>
            <a:custGeom>
              <a:avLst/>
              <a:gdLst>
                <a:gd name="T0" fmla="*/ 36 w 16"/>
                <a:gd name="T1" fmla="*/ 0 h 9"/>
                <a:gd name="T2" fmla="*/ 31 w 16"/>
                <a:gd name="T3" fmla="*/ 9 h 9"/>
                <a:gd name="T4" fmla="*/ 21 w 16"/>
                <a:gd name="T5" fmla="*/ 16 h 9"/>
                <a:gd name="T6" fmla="*/ 17 w 16"/>
                <a:gd name="T7" fmla="*/ 12 h 9"/>
                <a:gd name="T8" fmla="*/ 7 w 16"/>
                <a:gd name="T9" fmla="*/ 14 h 9"/>
                <a:gd name="T10" fmla="*/ 2 w 16"/>
                <a:gd name="T11" fmla="*/ 9 h 9"/>
                <a:gd name="T12" fmla="*/ 17 w 16"/>
                <a:gd name="T13" fmla="*/ 7 h 9"/>
                <a:gd name="T14" fmla="*/ 17 w 16"/>
                <a:gd name="T15" fmla="*/ 2 h 9"/>
                <a:gd name="T16" fmla="*/ 36 w 16"/>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9">
                  <a:moveTo>
                    <a:pt x="15" y="0"/>
                  </a:moveTo>
                  <a:cubicBezTo>
                    <a:pt x="16" y="3"/>
                    <a:pt x="13" y="2"/>
                    <a:pt x="13" y="4"/>
                  </a:cubicBezTo>
                  <a:cubicBezTo>
                    <a:pt x="13" y="5"/>
                    <a:pt x="11" y="7"/>
                    <a:pt x="9" y="7"/>
                  </a:cubicBezTo>
                  <a:cubicBezTo>
                    <a:pt x="7" y="9"/>
                    <a:pt x="7" y="5"/>
                    <a:pt x="7" y="5"/>
                  </a:cubicBezTo>
                  <a:cubicBezTo>
                    <a:pt x="6" y="5"/>
                    <a:pt x="5" y="7"/>
                    <a:pt x="3" y="6"/>
                  </a:cubicBezTo>
                  <a:cubicBezTo>
                    <a:pt x="2" y="6"/>
                    <a:pt x="2" y="3"/>
                    <a:pt x="1" y="4"/>
                  </a:cubicBezTo>
                  <a:cubicBezTo>
                    <a:pt x="0" y="1"/>
                    <a:pt x="5" y="4"/>
                    <a:pt x="7" y="3"/>
                  </a:cubicBezTo>
                  <a:cubicBezTo>
                    <a:pt x="7" y="3"/>
                    <a:pt x="7" y="1"/>
                    <a:pt x="7" y="1"/>
                  </a:cubicBezTo>
                  <a:cubicBezTo>
                    <a:pt x="10" y="1"/>
                    <a:pt x="11" y="1"/>
                    <a:pt x="15"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1" name="Freeform 10"/>
            <p:cNvSpPr/>
            <p:nvPr/>
          </p:nvSpPr>
          <p:spPr bwMode="auto">
            <a:xfrm>
              <a:off x="5145438" y="1180232"/>
              <a:ext cx="49213" cy="14287"/>
            </a:xfrm>
            <a:custGeom>
              <a:avLst/>
              <a:gdLst>
                <a:gd name="T0" fmla="*/ 29 w 13"/>
                <a:gd name="T1" fmla="*/ 9 h 4"/>
                <a:gd name="T2" fmla="*/ 5 w 13"/>
                <a:gd name="T3" fmla="*/ 9 h 4"/>
                <a:gd name="T4" fmla="*/ 14 w 13"/>
                <a:gd name="T5" fmla="*/ 0 h 4"/>
                <a:gd name="T6" fmla="*/ 29 w 13"/>
                <a:gd name="T7" fmla="*/ 9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4">
                  <a:moveTo>
                    <a:pt x="12" y="4"/>
                  </a:moveTo>
                  <a:cubicBezTo>
                    <a:pt x="8" y="4"/>
                    <a:pt x="5" y="4"/>
                    <a:pt x="2" y="4"/>
                  </a:cubicBezTo>
                  <a:cubicBezTo>
                    <a:pt x="0" y="0"/>
                    <a:pt x="6" y="3"/>
                    <a:pt x="6" y="0"/>
                  </a:cubicBezTo>
                  <a:cubicBezTo>
                    <a:pt x="7" y="3"/>
                    <a:pt x="13" y="0"/>
                    <a:pt x="12"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2" name="Freeform 11"/>
            <p:cNvSpPr/>
            <p:nvPr/>
          </p:nvSpPr>
          <p:spPr bwMode="auto">
            <a:xfrm>
              <a:off x="5078763" y="1197694"/>
              <a:ext cx="55563" cy="19050"/>
            </a:xfrm>
            <a:custGeom>
              <a:avLst/>
              <a:gdLst>
                <a:gd name="T0" fmla="*/ 26 w 15"/>
                <a:gd name="T1" fmla="*/ 0 h 5"/>
                <a:gd name="T2" fmla="*/ 26 w 15"/>
                <a:gd name="T3" fmla="*/ 12 h 5"/>
                <a:gd name="T4" fmla="*/ 0 w 15"/>
                <a:gd name="T5" fmla="*/ 7 h 5"/>
                <a:gd name="T6" fmla="*/ 26 w 15"/>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
                  <a:moveTo>
                    <a:pt x="11" y="0"/>
                  </a:moveTo>
                  <a:cubicBezTo>
                    <a:pt x="15" y="2"/>
                    <a:pt x="11" y="1"/>
                    <a:pt x="11" y="5"/>
                  </a:cubicBezTo>
                  <a:cubicBezTo>
                    <a:pt x="7" y="4"/>
                    <a:pt x="2" y="5"/>
                    <a:pt x="0" y="3"/>
                  </a:cubicBezTo>
                  <a:cubicBezTo>
                    <a:pt x="2" y="1"/>
                    <a:pt x="9" y="2"/>
                    <a:pt x="1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3" name="Freeform 12"/>
            <p:cNvSpPr/>
            <p:nvPr/>
          </p:nvSpPr>
          <p:spPr bwMode="auto">
            <a:xfrm>
              <a:off x="8935627" y="1219049"/>
              <a:ext cx="26988" cy="15875"/>
            </a:xfrm>
            <a:custGeom>
              <a:avLst/>
              <a:gdLst>
                <a:gd name="T0" fmla="*/ 0 w 7"/>
                <a:gd name="T1" fmla="*/ 0 h 4"/>
                <a:gd name="T2" fmla="*/ 15 w 7"/>
                <a:gd name="T3" fmla="*/ 10 h 4"/>
                <a:gd name="T4" fmla="*/ 0 w 7"/>
                <a:gd name="T5" fmla="*/ 0 h 4"/>
                <a:gd name="T6" fmla="*/ 0 60000 65536"/>
                <a:gd name="T7" fmla="*/ 0 60000 65536"/>
                <a:gd name="T8" fmla="*/ 0 60000 65536"/>
              </a:gdLst>
              <a:ahLst/>
              <a:cxnLst>
                <a:cxn ang="T6">
                  <a:pos x="T0" y="T1"/>
                </a:cxn>
                <a:cxn ang="T7">
                  <a:pos x="T2" y="T3"/>
                </a:cxn>
                <a:cxn ang="T8">
                  <a:pos x="T4" y="T5"/>
                </a:cxn>
              </a:cxnLst>
              <a:rect l="0" t="0" r="r" b="b"/>
              <a:pathLst>
                <a:path w="7" h="4">
                  <a:moveTo>
                    <a:pt x="0" y="0"/>
                  </a:moveTo>
                  <a:cubicBezTo>
                    <a:pt x="4" y="0"/>
                    <a:pt x="7" y="0"/>
                    <a:pt x="6" y="4"/>
                  </a:cubicBezTo>
                  <a:cubicBezTo>
                    <a:pt x="5" y="3"/>
                    <a:pt x="0" y="3"/>
                    <a:pt x="0"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4" name="Freeform 13"/>
            <p:cNvSpPr/>
            <p:nvPr/>
          </p:nvSpPr>
          <p:spPr bwMode="auto">
            <a:xfrm>
              <a:off x="5761388" y="1213569"/>
              <a:ext cx="101600" cy="52387"/>
            </a:xfrm>
            <a:custGeom>
              <a:avLst/>
              <a:gdLst>
                <a:gd name="T0" fmla="*/ 57 w 27"/>
                <a:gd name="T1" fmla="*/ 7 h 14"/>
                <a:gd name="T2" fmla="*/ 64 w 27"/>
                <a:gd name="T3" fmla="*/ 21 h 14"/>
                <a:gd name="T4" fmla="*/ 36 w 27"/>
                <a:gd name="T5" fmla="*/ 28 h 14"/>
                <a:gd name="T6" fmla="*/ 28 w 27"/>
                <a:gd name="T7" fmla="*/ 26 h 14"/>
                <a:gd name="T8" fmla="*/ 19 w 27"/>
                <a:gd name="T9" fmla="*/ 26 h 14"/>
                <a:gd name="T10" fmla="*/ 19 w 27"/>
                <a:gd name="T11" fmla="*/ 21 h 14"/>
                <a:gd name="T12" fmla="*/ 9 w 27"/>
                <a:gd name="T13" fmla="*/ 24 h 14"/>
                <a:gd name="T14" fmla="*/ 12 w 27"/>
                <a:gd name="T15" fmla="*/ 19 h 14"/>
                <a:gd name="T16" fmla="*/ 2 w 27"/>
                <a:gd name="T17" fmla="*/ 17 h 14"/>
                <a:gd name="T18" fmla="*/ 7 w 27"/>
                <a:gd name="T19" fmla="*/ 9 h 14"/>
                <a:gd name="T20" fmla="*/ 17 w 27"/>
                <a:gd name="T21" fmla="*/ 5 h 14"/>
                <a:gd name="T22" fmla="*/ 40 w 27"/>
                <a:gd name="T23" fmla="*/ 2 h 14"/>
                <a:gd name="T24" fmla="*/ 40 w 27"/>
                <a:gd name="T25" fmla="*/ 7 h 14"/>
                <a:gd name="T26" fmla="*/ 57 w 27"/>
                <a:gd name="T27" fmla="*/ 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 h="14">
                  <a:moveTo>
                    <a:pt x="24" y="3"/>
                  </a:moveTo>
                  <a:cubicBezTo>
                    <a:pt x="23" y="7"/>
                    <a:pt x="20" y="9"/>
                    <a:pt x="27" y="9"/>
                  </a:cubicBezTo>
                  <a:cubicBezTo>
                    <a:pt x="27" y="14"/>
                    <a:pt x="19" y="13"/>
                    <a:pt x="15" y="12"/>
                  </a:cubicBezTo>
                  <a:cubicBezTo>
                    <a:pt x="13" y="12"/>
                    <a:pt x="13" y="12"/>
                    <a:pt x="12" y="11"/>
                  </a:cubicBezTo>
                  <a:cubicBezTo>
                    <a:pt x="10" y="9"/>
                    <a:pt x="11" y="13"/>
                    <a:pt x="8" y="11"/>
                  </a:cubicBezTo>
                  <a:cubicBezTo>
                    <a:pt x="7" y="11"/>
                    <a:pt x="8" y="9"/>
                    <a:pt x="8" y="9"/>
                  </a:cubicBezTo>
                  <a:cubicBezTo>
                    <a:pt x="7" y="9"/>
                    <a:pt x="6" y="11"/>
                    <a:pt x="4" y="10"/>
                  </a:cubicBezTo>
                  <a:cubicBezTo>
                    <a:pt x="4" y="10"/>
                    <a:pt x="6" y="8"/>
                    <a:pt x="5" y="8"/>
                  </a:cubicBezTo>
                  <a:cubicBezTo>
                    <a:pt x="5" y="7"/>
                    <a:pt x="0" y="9"/>
                    <a:pt x="1" y="7"/>
                  </a:cubicBezTo>
                  <a:cubicBezTo>
                    <a:pt x="0" y="4"/>
                    <a:pt x="2" y="5"/>
                    <a:pt x="3" y="4"/>
                  </a:cubicBezTo>
                  <a:cubicBezTo>
                    <a:pt x="5" y="3"/>
                    <a:pt x="4" y="2"/>
                    <a:pt x="7" y="2"/>
                  </a:cubicBezTo>
                  <a:cubicBezTo>
                    <a:pt x="7" y="2"/>
                    <a:pt x="13" y="0"/>
                    <a:pt x="17" y="1"/>
                  </a:cubicBezTo>
                  <a:cubicBezTo>
                    <a:pt x="17" y="1"/>
                    <a:pt x="17" y="3"/>
                    <a:pt x="17" y="3"/>
                  </a:cubicBezTo>
                  <a:cubicBezTo>
                    <a:pt x="19" y="4"/>
                    <a:pt x="23" y="2"/>
                    <a:pt x="24"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5" name="Freeform 14"/>
            <p:cNvSpPr/>
            <p:nvPr/>
          </p:nvSpPr>
          <p:spPr bwMode="auto">
            <a:xfrm>
              <a:off x="5720113" y="1213569"/>
              <a:ext cx="41275" cy="25400"/>
            </a:xfrm>
            <a:custGeom>
              <a:avLst/>
              <a:gdLst>
                <a:gd name="T0" fmla="*/ 26 w 11"/>
                <a:gd name="T1" fmla="*/ 9 h 7"/>
                <a:gd name="T2" fmla="*/ 17 w 11"/>
                <a:gd name="T3" fmla="*/ 9 h 7"/>
                <a:gd name="T4" fmla="*/ 14 w 11"/>
                <a:gd name="T5" fmla="*/ 16 h 7"/>
                <a:gd name="T6" fmla="*/ 0 w 11"/>
                <a:gd name="T7" fmla="*/ 9 h 7"/>
                <a:gd name="T8" fmla="*/ 26 w 11"/>
                <a:gd name="T9" fmla="*/ 9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7">
                  <a:moveTo>
                    <a:pt x="11" y="4"/>
                  </a:moveTo>
                  <a:cubicBezTo>
                    <a:pt x="10" y="6"/>
                    <a:pt x="8" y="4"/>
                    <a:pt x="7" y="4"/>
                  </a:cubicBezTo>
                  <a:cubicBezTo>
                    <a:pt x="6" y="4"/>
                    <a:pt x="6" y="6"/>
                    <a:pt x="6" y="7"/>
                  </a:cubicBezTo>
                  <a:cubicBezTo>
                    <a:pt x="2" y="7"/>
                    <a:pt x="4" y="3"/>
                    <a:pt x="0" y="4"/>
                  </a:cubicBezTo>
                  <a:cubicBezTo>
                    <a:pt x="2" y="0"/>
                    <a:pt x="7" y="3"/>
                    <a:pt x="11"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6" name="Freeform 15"/>
            <p:cNvSpPr/>
            <p:nvPr/>
          </p:nvSpPr>
          <p:spPr bwMode="auto">
            <a:xfrm>
              <a:off x="8846727" y="1246037"/>
              <a:ext cx="104775" cy="60325"/>
            </a:xfrm>
            <a:custGeom>
              <a:avLst/>
              <a:gdLst>
                <a:gd name="T0" fmla="*/ 47 w 28"/>
                <a:gd name="T1" fmla="*/ 10 h 16"/>
                <a:gd name="T2" fmla="*/ 54 w 28"/>
                <a:gd name="T3" fmla="*/ 21 h 16"/>
                <a:gd name="T4" fmla="*/ 64 w 28"/>
                <a:gd name="T5" fmla="*/ 36 h 16"/>
                <a:gd name="T6" fmla="*/ 54 w 28"/>
                <a:gd name="T7" fmla="*/ 36 h 16"/>
                <a:gd name="T8" fmla="*/ 54 w 28"/>
                <a:gd name="T9" fmla="*/ 31 h 16"/>
                <a:gd name="T10" fmla="*/ 50 w 28"/>
                <a:gd name="T11" fmla="*/ 29 h 16"/>
                <a:gd name="T12" fmla="*/ 14 w 28"/>
                <a:gd name="T13" fmla="*/ 24 h 16"/>
                <a:gd name="T14" fmla="*/ 21 w 28"/>
                <a:gd name="T15" fmla="*/ 19 h 16"/>
                <a:gd name="T16" fmla="*/ 17 w 28"/>
                <a:gd name="T17" fmla="*/ 14 h 16"/>
                <a:gd name="T18" fmla="*/ 0 w 28"/>
                <a:gd name="T19" fmla="*/ 5 h 16"/>
                <a:gd name="T20" fmla="*/ 21 w 28"/>
                <a:gd name="T21" fmla="*/ 5 h 16"/>
                <a:gd name="T22" fmla="*/ 26 w 28"/>
                <a:gd name="T23" fmla="*/ 10 h 16"/>
                <a:gd name="T24" fmla="*/ 38 w 28"/>
                <a:gd name="T25" fmla="*/ 10 h 16"/>
                <a:gd name="T26" fmla="*/ 47 w 28"/>
                <a:gd name="T27" fmla="*/ 1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 h="16">
                  <a:moveTo>
                    <a:pt x="20" y="4"/>
                  </a:moveTo>
                  <a:cubicBezTo>
                    <a:pt x="21" y="6"/>
                    <a:pt x="22" y="7"/>
                    <a:pt x="23" y="9"/>
                  </a:cubicBezTo>
                  <a:cubicBezTo>
                    <a:pt x="24" y="11"/>
                    <a:pt x="28" y="12"/>
                    <a:pt x="27" y="15"/>
                  </a:cubicBezTo>
                  <a:cubicBezTo>
                    <a:pt x="26" y="15"/>
                    <a:pt x="24" y="16"/>
                    <a:pt x="23" y="15"/>
                  </a:cubicBezTo>
                  <a:cubicBezTo>
                    <a:pt x="23" y="15"/>
                    <a:pt x="24" y="13"/>
                    <a:pt x="23" y="13"/>
                  </a:cubicBezTo>
                  <a:cubicBezTo>
                    <a:pt x="23" y="12"/>
                    <a:pt x="20" y="15"/>
                    <a:pt x="21" y="12"/>
                  </a:cubicBezTo>
                  <a:cubicBezTo>
                    <a:pt x="14" y="11"/>
                    <a:pt x="9" y="11"/>
                    <a:pt x="6" y="10"/>
                  </a:cubicBezTo>
                  <a:cubicBezTo>
                    <a:pt x="5" y="8"/>
                    <a:pt x="7" y="8"/>
                    <a:pt x="9" y="8"/>
                  </a:cubicBezTo>
                  <a:cubicBezTo>
                    <a:pt x="9" y="7"/>
                    <a:pt x="7" y="7"/>
                    <a:pt x="7" y="6"/>
                  </a:cubicBezTo>
                  <a:cubicBezTo>
                    <a:pt x="2" y="4"/>
                    <a:pt x="0" y="7"/>
                    <a:pt x="0" y="2"/>
                  </a:cubicBezTo>
                  <a:cubicBezTo>
                    <a:pt x="2" y="0"/>
                    <a:pt x="6" y="1"/>
                    <a:pt x="9" y="2"/>
                  </a:cubicBezTo>
                  <a:cubicBezTo>
                    <a:pt x="11" y="3"/>
                    <a:pt x="11" y="2"/>
                    <a:pt x="11" y="4"/>
                  </a:cubicBezTo>
                  <a:cubicBezTo>
                    <a:pt x="13" y="6"/>
                    <a:pt x="16" y="1"/>
                    <a:pt x="16" y="4"/>
                  </a:cubicBezTo>
                  <a:cubicBezTo>
                    <a:pt x="16" y="6"/>
                    <a:pt x="20" y="6"/>
                    <a:pt x="20"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7" name="Freeform 16"/>
            <p:cNvSpPr/>
            <p:nvPr/>
          </p:nvSpPr>
          <p:spPr bwMode="auto">
            <a:xfrm>
              <a:off x="5866163" y="1246907"/>
              <a:ext cx="104775" cy="52387"/>
            </a:xfrm>
            <a:custGeom>
              <a:avLst/>
              <a:gdLst>
                <a:gd name="T0" fmla="*/ 28 w 28"/>
                <a:gd name="T1" fmla="*/ 0 h 14"/>
                <a:gd name="T2" fmla="*/ 38 w 28"/>
                <a:gd name="T3" fmla="*/ 7 h 14"/>
                <a:gd name="T4" fmla="*/ 40 w 28"/>
                <a:gd name="T5" fmla="*/ 2 h 14"/>
                <a:gd name="T6" fmla="*/ 47 w 28"/>
                <a:gd name="T7" fmla="*/ 7 h 14"/>
                <a:gd name="T8" fmla="*/ 52 w 28"/>
                <a:gd name="T9" fmla="*/ 7 h 14"/>
                <a:gd name="T10" fmla="*/ 52 w 28"/>
                <a:gd name="T11" fmla="*/ 12 h 14"/>
                <a:gd name="T12" fmla="*/ 64 w 28"/>
                <a:gd name="T13" fmla="*/ 14 h 14"/>
                <a:gd name="T14" fmla="*/ 45 w 28"/>
                <a:gd name="T15" fmla="*/ 19 h 14"/>
                <a:gd name="T16" fmla="*/ 40 w 28"/>
                <a:gd name="T17" fmla="*/ 26 h 14"/>
                <a:gd name="T18" fmla="*/ 17 w 28"/>
                <a:gd name="T19" fmla="*/ 26 h 14"/>
                <a:gd name="T20" fmla="*/ 14 w 28"/>
                <a:gd name="T21" fmla="*/ 31 h 14"/>
                <a:gd name="T22" fmla="*/ 2 w 28"/>
                <a:gd name="T23" fmla="*/ 28 h 14"/>
                <a:gd name="T24" fmla="*/ 2 w 28"/>
                <a:gd name="T25" fmla="*/ 19 h 14"/>
                <a:gd name="T26" fmla="*/ 7 w 28"/>
                <a:gd name="T27" fmla="*/ 19 h 14"/>
                <a:gd name="T28" fmla="*/ 9 w 28"/>
                <a:gd name="T29" fmla="*/ 12 h 14"/>
                <a:gd name="T30" fmla="*/ 17 w 28"/>
                <a:gd name="T31" fmla="*/ 12 h 14"/>
                <a:gd name="T32" fmla="*/ 28 w 28"/>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4">
                  <a:moveTo>
                    <a:pt x="12" y="0"/>
                  </a:moveTo>
                  <a:cubicBezTo>
                    <a:pt x="12" y="2"/>
                    <a:pt x="17" y="0"/>
                    <a:pt x="16" y="3"/>
                  </a:cubicBezTo>
                  <a:cubicBezTo>
                    <a:pt x="17" y="4"/>
                    <a:pt x="17" y="1"/>
                    <a:pt x="17" y="1"/>
                  </a:cubicBezTo>
                  <a:cubicBezTo>
                    <a:pt x="19" y="1"/>
                    <a:pt x="19" y="3"/>
                    <a:pt x="20" y="3"/>
                  </a:cubicBezTo>
                  <a:cubicBezTo>
                    <a:pt x="20" y="4"/>
                    <a:pt x="22" y="3"/>
                    <a:pt x="22" y="3"/>
                  </a:cubicBezTo>
                  <a:cubicBezTo>
                    <a:pt x="22" y="4"/>
                    <a:pt x="22" y="5"/>
                    <a:pt x="22" y="5"/>
                  </a:cubicBezTo>
                  <a:cubicBezTo>
                    <a:pt x="24" y="5"/>
                    <a:pt x="27" y="4"/>
                    <a:pt x="27" y="6"/>
                  </a:cubicBezTo>
                  <a:cubicBezTo>
                    <a:pt x="28" y="10"/>
                    <a:pt x="21" y="7"/>
                    <a:pt x="19" y="8"/>
                  </a:cubicBezTo>
                  <a:cubicBezTo>
                    <a:pt x="17" y="8"/>
                    <a:pt x="18" y="10"/>
                    <a:pt x="17" y="11"/>
                  </a:cubicBezTo>
                  <a:cubicBezTo>
                    <a:pt x="15" y="12"/>
                    <a:pt x="8" y="11"/>
                    <a:pt x="7" y="11"/>
                  </a:cubicBezTo>
                  <a:cubicBezTo>
                    <a:pt x="6" y="11"/>
                    <a:pt x="6" y="12"/>
                    <a:pt x="6" y="13"/>
                  </a:cubicBezTo>
                  <a:cubicBezTo>
                    <a:pt x="3" y="11"/>
                    <a:pt x="3" y="14"/>
                    <a:pt x="1" y="12"/>
                  </a:cubicBezTo>
                  <a:cubicBezTo>
                    <a:pt x="1" y="11"/>
                    <a:pt x="0" y="9"/>
                    <a:pt x="1" y="8"/>
                  </a:cubicBezTo>
                  <a:cubicBezTo>
                    <a:pt x="1" y="8"/>
                    <a:pt x="3" y="9"/>
                    <a:pt x="3" y="8"/>
                  </a:cubicBezTo>
                  <a:cubicBezTo>
                    <a:pt x="4" y="7"/>
                    <a:pt x="4" y="5"/>
                    <a:pt x="4" y="5"/>
                  </a:cubicBezTo>
                  <a:cubicBezTo>
                    <a:pt x="5" y="4"/>
                    <a:pt x="6" y="5"/>
                    <a:pt x="7" y="5"/>
                  </a:cubicBezTo>
                  <a:cubicBezTo>
                    <a:pt x="8" y="3"/>
                    <a:pt x="10" y="2"/>
                    <a:pt x="12"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8" name="Freeform 17"/>
            <p:cNvSpPr/>
            <p:nvPr/>
          </p:nvSpPr>
          <p:spPr bwMode="auto">
            <a:xfrm>
              <a:off x="8662577" y="1287312"/>
              <a:ext cx="19050" cy="30162"/>
            </a:xfrm>
            <a:custGeom>
              <a:avLst/>
              <a:gdLst>
                <a:gd name="T0" fmla="*/ 12 w 5"/>
                <a:gd name="T1" fmla="*/ 10 h 8"/>
                <a:gd name="T2" fmla="*/ 12 w 5"/>
                <a:gd name="T3" fmla="*/ 10 h 8"/>
                <a:gd name="T4" fmla="*/ 0 60000 65536"/>
                <a:gd name="T5" fmla="*/ 0 60000 65536"/>
              </a:gdLst>
              <a:ahLst/>
              <a:cxnLst>
                <a:cxn ang="T4">
                  <a:pos x="T0" y="T1"/>
                </a:cxn>
                <a:cxn ang="T5">
                  <a:pos x="T2" y="T3"/>
                </a:cxn>
              </a:cxnLst>
              <a:rect l="0" t="0" r="r" b="b"/>
              <a:pathLst>
                <a:path w="5" h="8">
                  <a:moveTo>
                    <a:pt x="5" y="4"/>
                  </a:moveTo>
                  <a:cubicBezTo>
                    <a:pt x="2" y="8"/>
                    <a:pt x="0" y="0"/>
                    <a:pt x="5"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29" name="Freeform 18"/>
            <p:cNvSpPr/>
            <p:nvPr/>
          </p:nvSpPr>
          <p:spPr bwMode="auto">
            <a:xfrm>
              <a:off x="8703852" y="1290487"/>
              <a:ext cx="55563" cy="38100"/>
            </a:xfrm>
            <a:custGeom>
              <a:avLst/>
              <a:gdLst>
                <a:gd name="T0" fmla="*/ 33 w 15"/>
                <a:gd name="T1" fmla="*/ 7 h 10"/>
                <a:gd name="T2" fmla="*/ 9 w 15"/>
                <a:gd name="T3" fmla="*/ 22 h 10"/>
                <a:gd name="T4" fmla="*/ 0 w 15"/>
                <a:gd name="T5" fmla="*/ 12 h 10"/>
                <a:gd name="T6" fmla="*/ 16 w 15"/>
                <a:gd name="T7" fmla="*/ 7 h 10"/>
                <a:gd name="T8" fmla="*/ 33 w 15"/>
                <a:gd name="T9" fmla="*/ 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0">
                  <a:moveTo>
                    <a:pt x="14" y="3"/>
                  </a:moveTo>
                  <a:cubicBezTo>
                    <a:pt x="15" y="10"/>
                    <a:pt x="6" y="6"/>
                    <a:pt x="4" y="9"/>
                  </a:cubicBezTo>
                  <a:cubicBezTo>
                    <a:pt x="1" y="9"/>
                    <a:pt x="3" y="5"/>
                    <a:pt x="0" y="5"/>
                  </a:cubicBezTo>
                  <a:cubicBezTo>
                    <a:pt x="0" y="2"/>
                    <a:pt x="7" y="7"/>
                    <a:pt x="7" y="3"/>
                  </a:cubicBezTo>
                  <a:cubicBezTo>
                    <a:pt x="7" y="0"/>
                    <a:pt x="10" y="4"/>
                    <a:pt x="14"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0" name="Freeform 19"/>
            <p:cNvSpPr/>
            <p:nvPr/>
          </p:nvSpPr>
          <p:spPr bwMode="auto">
            <a:xfrm>
              <a:off x="9018177" y="1298424"/>
              <a:ext cx="49213" cy="25400"/>
            </a:xfrm>
            <a:custGeom>
              <a:avLst/>
              <a:gdLst>
                <a:gd name="T0" fmla="*/ 26 w 13"/>
                <a:gd name="T1" fmla="*/ 5 h 7"/>
                <a:gd name="T2" fmla="*/ 26 w 13"/>
                <a:gd name="T3" fmla="*/ 11 h 7"/>
                <a:gd name="T4" fmla="*/ 19 w 13"/>
                <a:gd name="T5" fmla="*/ 14 h 7"/>
                <a:gd name="T6" fmla="*/ 17 w 13"/>
                <a:gd name="T7" fmla="*/ 16 h 7"/>
                <a:gd name="T8" fmla="*/ 7 w 13"/>
                <a:gd name="T9" fmla="*/ 14 h 7"/>
                <a:gd name="T10" fmla="*/ 5 w 13"/>
                <a:gd name="T11" fmla="*/ 16 h 7"/>
                <a:gd name="T12" fmla="*/ 2 w 13"/>
                <a:gd name="T13" fmla="*/ 14 h 7"/>
                <a:gd name="T14" fmla="*/ 26 w 13"/>
                <a:gd name="T15" fmla="*/ 5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7">
                  <a:moveTo>
                    <a:pt x="11" y="2"/>
                  </a:moveTo>
                  <a:cubicBezTo>
                    <a:pt x="13" y="3"/>
                    <a:pt x="12" y="4"/>
                    <a:pt x="11" y="5"/>
                  </a:cubicBezTo>
                  <a:cubicBezTo>
                    <a:pt x="10" y="5"/>
                    <a:pt x="9" y="5"/>
                    <a:pt x="8" y="6"/>
                  </a:cubicBezTo>
                  <a:cubicBezTo>
                    <a:pt x="7" y="6"/>
                    <a:pt x="7" y="7"/>
                    <a:pt x="7" y="7"/>
                  </a:cubicBezTo>
                  <a:cubicBezTo>
                    <a:pt x="6" y="7"/>
                    <a:pt x="5" y="6"/>
                    <a:pt x="3" y="6"/>
                  </a:cubicBezTo>
                  <a:cubicBezTo>
                    <a:pt x="3" y="6"/>
                    <a:pt x="3" y="7"/>
                    <a:pt x="2" y="7"/>
                  </a:cubicBezTo>
                  <a:cubicBezTo>
                    <a:pt x="1" y="7"/>
                    <a:pt x="1" y="7"/>
                    <a:pt x="1" y="6"/>
                  </a:cubicBezTo>
                  <a:cubicBezTo>
                    <a:pt x="0" y="0"/>
                    <a:pt x="10" y="6"/>
                    <a:pt x="1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1" name="Freeform 20"/>
            <p:cNvSpPr/>
            <p:nvPr/>
          </p:nvSpPr>
          <p:spPr bwMode="auto">
            <a:xfrm>
              <a:off x="8830852" y="1309537"/>
              <a:ext cx="30163" cy="14287"/>
            </a:xfrm>
            <a:custGeom>
              <a:avLst/>
              <a:gdLst>
                <a:gd name="T0" fmla="*/ 0 w 8"/>
                <a:gd name="T1" fmla="*/ 7 h 4"/>
                <a:gd name="T2" fmla="*/ 14 w 8"/>
                <a:gd name="T3" fmla="*/ 9 h 4"/>
                <a:gd name="T4" fmla="*/ 0 w 8"/>
                <a:gd name="T5" fmla="*/ 7 h 4"/>
                <a:gd name="T6" fmla="*/ 0 60000 65536"/>
                <a:gd name="T7" fmla="*/ 0 60000 65536"/>
                <a:gd name="T8" fmla="*/ 0 60000 65536"/>
              </a:gdLst>
              <a:ahLst/>
              <a:cxnLst>
                <a:cxn ang="T6">
                  <a:pos x="T0" y="T1"/>
                </a:cxn>
                <a:cxn ang="T7">
                  <a:pos x="T2" y="T3"/>
                </a:cxn>
                <a:cxn ang="T8">
                  <a:pos x="T4" y="T5"/>
                </a:cxn>
              </a:cxnLst>
              <a:rect l="0" t="0" r="r" b="b"/>
              <a:pathLst>
                <a:path w="8" h="4">
                  <a:moveTo>
                    <a:pt x="0" y="3"/>
                  </a:moveTo>
                  <a:cubicBezTo>
                    <a:pt x="0" y="1"/>
                    <a:pt x="8" y="0"/>
                    <a:pt x="6" y="4"/>
                  </a:cubicBezTo>
                  <a:cubicBezTo>
                    <a:pt x="3" y="2"/>
                    <a:pt x="4" y="4"/>
                    <a:pt x="0"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2" name="Freeform 21"/>
            <p:cNvSpPr/>
            <p:nvPr/>
          </p:nvSpPr>
          <p:spPr bwMode="auto">
            <a:xfrm>
              <a:off x="9108664" y="1312712"/>
              <a:ext cx="14288" cy="15875"/>
            </a:xfrm>
            <a:custGeom>
              <a:avLst/>
              <a:gdLst>
                <a:gd name="T0" fmla="*/ 0 w 4"/>
                <a:gd name="T1" fmla="*/ 3 h 4"/>
                <a:gd name="T2" fmla="*/ 9 w 4"/>
                <a:gd name="T3" fmla="*/ 10 h 4"/>
                <a:gd name="T4" fmla="*/ 0 w 4"/>
                <a:gd name="T5" fmla="*/ 10 h 4"/>
                <a:gd name="T6" fmla="*/ 0 w 4"/>
                <a:gd name="T7" fmla="*/ 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0" y="1"/>
                  </a:moveTo>
                  <a:cubicBezTo>
                    <a:pt x="3" y="0"/>
                    <a:pt x="4" y="2"/>
                    <a:pt x="4" y="4"/>
                  </a:cubicBezTo>
                  <a:cubicBezTo>
                    <a:pt x="3" y="4"/>
                    <a:pt x="2" y="4"/>
                    <a:pt x="0" y="4"/>
                  </a:cubicBezTo>
                  <a:cubicBezTo>
                    <a:pt x="0" y="3"/>
                    <a:pt x="0" y="2"/>
                    <a:pt x="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3" name="Freeform 22"/>
            <p:cNvSpPr/>
            <p:nvPr/>
          </p:nvSpPr>
          <p:spPr bwMode="auto">
            <a:xfrm>
              <a:off x="8992777" y="1334937"/>
              <a:ext cx="311150" cy="98425"/>
            </a:xfrm>
            <a:custGeom>
              <a:avLst/>
              <a:gdLst>
                <a:gd name="T0" fmla="*/ 196 w 83"/>
                <a:gd name="T1" fmla="*/ 36 h 26"/>
                <a:gd name="T2" fmla="*/ 196 w 83"/>
                <a:gd name="T3" fmla="*/ 48 h 26"/>
                <a:gd name="T4" fmla="*/ 189 w 83"/>
                <a:gd name="T5" fmla="*/ 55 h 26"/>
                <a:gd name="T6" fmla="*/ 153 w 83"/>
                <a:gd name="T7" fmla="*/ 55 h 26"/>
                <a:gd name="T8" fmla="*/ 144 w 83"/>
                <a:gd name="T9" fmla="*/ 60 h 26"/>
                <a:gd name="T10" fmla="*/ 135 w 83"/>
                <a:gd name="T11" fmla="*/ 57 h 26"/>
                <a:gd name="T12" fmla="*/ 132 w 83"/>
                <a:gd name="T13" fmla="*/ 60 h 26"/>
                <a:gd name="T14" fmla="*/ 120 w 83"/>
                <a:gd name="T15" fmla="*/ 60 h 26"/>
                <a:gd name="T16" fmla="*/ 120 w 83"/>
                <a:gd name="T17" fmla="*/ 57 h 26"/>
                <a:gd name="T18" fmla="*/ 116 w 83"/>
                <a:gd name="T19" fmla="*/ 60 h 26"/>
                <a:gd name="T20" fmla="*/ 104 w 83"/>
                <a:gd name="T21" fmla="*/ 55 h 26"/>
                <a:gd name="T22" fmla="*/ 64 w 83"/>
                <a:gd name="T23" fmla="*/ 55 h 26"/>
                <a:gd name="T24" fmla="*/ 66 w 83"/>
                <a:gd name="T25" fmla="*/ 48 h 26"/>
                <a:gd name="T26" fmla="*/ 59 w 83"/>
                <a:gd name="T27" fmla="*/ 45 h 26"/>
                <a:gd name="T28" fmla="*/ 54 w 83"/>
                <a:gd name="T29" fmla="*/ 36 h 26"/>
                <a:gd name="T30" fmla="*/ 59 w 83"/>
                <a:gd name="T31" fmla="*/ 29 h 26"/>
                <a:gd name="T32" fmla="*/ 54 w 83"/>
                <a:gd name="T33" fmla="*/ 19 h 26"/>
                <a:gd name="T34" fmla="*/ 28 w 83"/>
                <a:gd name="T35" fmla="*/ 21 h 26"/>
                <a:gd name="T36" fmla="*/ 24 w 83"/>
                <a:gd name="T37" fmla="*/ 14 h 26"/>
                <a:gd name="T38" fmla="*/ 19 w 83"/>
                <a:gd name="T39" fmla="*/ 12 h 26"/>
                <a:gd name="T40" fmla="*/ 7 w 83"/>
                <a:gd name="T41" fmla="*/ 14 h 26"/>
                <a:gd name="T42" fmla="*/ 2 w 83"/>
                <a:gd name="T43" fmla="*/ 5 h 26"/>
                <a:gd name="T44" fmla="*/ 33 w 83"/>
                <a:gd name="T45" fmla="*/ 0 h 26"/>
                <a:gd name="T46" fmla="*/ 38 w 83"/>
                <a:gd name="T47" fmla="*/ 5 h 26"/>
                <a:gd name="T48" fmla="*/ 38 w 83"/>
                <a:gd name="T49" fmla="*/ 10 h 26"/>
                <a:gd name="T50" fmla="*/ 47 w 83"/>
                <a:gd name="T51" fmla="*/ 14 h 26"/>
                <a:gd name="T52" fmla="*/ 71 w 83"/>
                <a:gd name="T53" fmla="*/ 14 h 26"/>
                <a:gd name="T54" fmla="*/ 71 w 83"/>
                <a:gd name="T55" fmla="*/ 29 h 26"/>
                <a:gd name="T56" fmla="*/ 90 w 83"/>
                <a:gd name="T57" fmla="*/ 31 h 26"/>
                <a:gd name="T58" fmla="*/ 90 w 83"/>
                <a:gd name="T59" fmla="*/ 38 h 26"/>
                <a:gd name="T60" fmla="*/ 97 w 83"/>
                <a:gd name="T61" fmla="*/ 36 h 26"/>
                <a:gd name="T62" fmla="*/ 130 w 83"/>
                <a:gd name="T63" fmla="*/ 36 h 26"/>
                <a:gd name="T64" fmla="*/ 135 w 83"/>
                <a:gd name="T65" fmla="*/ 38 h 26"/>
                <a:gd name="T66" fmla="*/ 144 w 83"/>
                <a:gd name="T67" fmla="*/ 31 h 26"/>
                <a:gd name="T68" fmla="*/ 151 w 83"/>
                <a:gd name="T69" fmla="*/ 31 h 26"/>
                <a:gd name="T70" fmla="*/ 196 w 83"/>
                <a:gd name="T71" fmla="*/ 36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 h="26">
                  <a:moveTo>
                    <a:pt x="83" y="15"/>
                  </a:moveTo>
                  <a:cubicBezTo>
                    <a:pt x="83" y="17"/>
                    <a:pt x="83" y="19"/>
                    <a:pt x="83" y="20"/>
                  </a:cubicBezTo>
                  <a:cubicBezTo>
                    <a:pt x="81" y="20"/>
                    <a:pt x="80" y="21"/>
                    <a:pt x="80" y="23"/>
                  </a:cubicBezTo>
                  <a:cubicBezTo>
                    <a:pt x="74" y="23"/>
                    <a:pt x="70" y="22"/>
                    <a:pt x="65" y="23"/>
                  </a:cubicBezTo>
                  <a:cubicBezTo>
                    <a:pt x="64" y="23"/>
                    <a:pt x="62" y="25"/>
                    <a:pt x="61" y="25"/>
                  </a:cubicBezTo>
                  <a:cubicBezTo>
                    <a:pt x="59" y="26"/>
                    <a:pt x="59" y="24"/>
                    <a:pt x="57" y="24"/>
                  </a:cubicBezTo>
                  <a:cubicBezTo>
                    <a:pt x="58" y="24"/>
                    <a:pt x="56" y="25"/>
                    <a:pt x="56" y="25"/>
                  </a:cubicBezTo>
                  <a:cubicBezTo>
                    <a:pt x="56" y="25"/>
                    <a:pt x="52" y="25"/>
                    <a:pt x="51" y="25"/>
                  </a:cubicBezTo>
                  <a:cubicBezTo>
                    <a:pt x="51" y="25"/>
                    <a:pt x="51" y="24"/>
                    <a:pt x="51" y="24"/>
                  </a:cubicBezTo>
                  <a:cubicBezTo>
                    <a:pt x="50" y="24"/>
                    <a:pt x="49" y="25"/>
                    <a:pt x="49" y="25"/>
                  </a:cubicBezTo>
                  <a:cubicBezTo>
                    <a:pt x="46" y="25"/>
                    <a:pt x="46" y="23"/>
                    <a:pt x="44" y="23"/>
                  </a:cubicBezTo>
                  <a:cubicBezTo>
                    <a:pt x="39" y="23"/>
                    <a:pt x="34" y="26"/>
                    <a:pt x="27" y="23"/>
                  </a:cubicBezTo>
                  <a:cubicBezTo>
                    <a:pt x="27" y="22"/>
                    <a:pt x="28" y="22"/>
                    <a:pt x="28" y="20"/>
                  </a:cubicBezTo>
                  <a:cubicBezTo>
                    <a:pt x="27" y="19"/>
                    <a:pt x="26" y="20"/>
                    <a:pt x="25" y="19"/>
                  </a:cubicBezTo>
                  <a:cubicBezTo>
                    <a:pt x="24" y="18"/>
                    <a:pt x="26" y="15"/>
                    <a:pt x="23" y="15"/>
                  </a:cubicBezTo>
                  <a:cubicBezTo>
                    <a:pt x="23" y="13"/>
                    <a:pt x="25" y="14"/>
                    <a:pt x="25" y="12"/>
                  </a:cubicBezTo>
                  <a:cubicBezTo>
                    <a:pt x="25" y="10"/>
                    <a:pt x="22" y="11"/>
                    <a:pt x="23" y="8"/>
                  </a:cubicBezTo>
                  <a:cubicBezTo>
                    <a:pt x="21" y="9"/>
                    <a:pt x="16" y="8"/>
                    <a:pt x="12" y="9"/>
                  </a:cubicBezTo>
                  <a:cubicBezTo>
                    <a:pt x="10" y="10"/>
                    <a:pt x="11" y="7"/>
                    <a:pt x="10" y="6"/>
                  </a:cubicBezTo>
                  <a:cubicBezTo>
                    <a:pt x="9" y="6"/>
                    <a:pt x="7" y="7"/>
                    <a:pt x="8" y="5"/>
                  </a:cubicBezTo>
                  <a:cubicBezTo>
                    <a:pt x="7" y="6"/>
                    <a:pt x="5" y="6"/>
                    <a:pt x="3" y="6"/>
                  </a:cubicBezTo>
                  <a:cubicBezTo>
                    <a:pt x="7" y="3"/>
                    <a:pt x="0" y="6"/>
                    <a:pt x="1" y="2"/>
                  </a:cubicBezTo>
                  <a:cubicBezTo>
                    <a:pt x="6" y="2"/>
                    <a:pt x="10" y="1"/>
                    <a:pt x="14" y="0"/>
                  </a:cubicBezTo>
                  <a:cubicBezTo>
                    <a:pt x="13" y="2"/>
                    <a:pt x="16" y="1"/>
                    <a:pt x="16" y="2"/>
                  </a:cubicBezTo>
                  <a:cubicBezTo>
                    <a:pt x="16" y="2"/>
                    <a:pt x="16" y="4"/>
                    <a:pt x="16" y="4"/>
                  </a:cubicBezTo>
                  <a:cubicBezTo>
                    <a:pt x="17" y="5"/>
                    <a:pt x="21" y="3"/>
                    <a:pt x="20" y="6"/>
                  </a:cubicBezTo>
                  <a:cubicBezTo>
                    <a:pt x="23" y="3"/>
                    <a:pt x="26" y="7"/>
                    <a:pt x="30" y="6"/>
                  </a:cubicBezTo>
                  <a:cubicBezTo>
                    <a:pt x="29" y="10"/>
                    <a:pt x="32" y="10"/>
                    <a:pt x="30" y="12"/>
                  </a:cubicBezTo>
                  <a:cubicBezTo>
                    <a:pt x="32" y="13"/>
                    <a:pt x="35" y="12"/>
                    <a:pt x="38" y="13"/>
                  </a:cubicBezTo>
                  <a:cubicBezTo>
                    <a:pt x="39" y="14"/>
                    <a:pt x="33" y="16"/>
                    <a:pt x="38" y="16"/>
                  </a:cubicBezTo>
                  <a:cubicBezTo>
                    <a:pt x="39" y="16"/>
                    <a:pt x="40" y="15"/>
                    <a:pt x="41" y="15"/>
                  </a:cubicBezTo>
                  <a:cubicBezTo>
                    <a:pt x="44" y="14"/>
                    <a:pt x="50" y="14"/>
                    <a:pt x="55" y="15"/>
                  </a:cubicBezTo>
                  <a:cubicBezTo>
                    <a:pt x="56" y="15"/>
                    <a:pt x="58" y="16"/>
                    <a:pt x="57" y="16"/>
                  </a:cubicBezTo>
                  <a:cubicBezTo>
                    <a:pt x="60" y="16"/>
                    <a:pt x="55" y="14"/>
                    <a:pt x="61" y="13"/>
                  </a:cubicBezTo>
                  <a:cubicBezTo>
                    <a:pt x="62" y="13"/>
                    <a:pt x="63" y="14"/>
                    <a:pt x="64" y="13"/>
                  </a:cubicBezTo>
                  <a:cubicBezTo>
                    <a:pt x="69" y="13"/>
                    <a:pt x="76" y="13"/>
                    <a:pt x="83" y="1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4" name="Freeform 23"/>
            <p:cNvSpPr/>
            <p:nvPr/>
          </p:nvSpPr>
          <p:spPr bwMode="auto">
            <a:xfrm>
              <a:off x="4999388" y="1332632"/>
              <a:ext cx="319088" cy="225425"/>
            </a:xfrm>
            <a:custGeom>
              <a:avLst/>
              <a:gdLst>
                <a:gd name="T0" fmla="*/ 163 w 85"/>
                <a:gd name="T1" fmla="*/ 5 h 60"/>
                <a:gd name="T2" fmla="*/ 199 w 85"/>
                <a:gd name="T3" fmla="*/ 0 h 60"/>
                <a:gd name="T4" fmla="*/ 194 w 85"/>
                <a:gd name="T5" fmla="*/ 14 h 60"/>
                <a:gd name="T6" fmla="*/ 158 w 85"/>
                <a:gd name="T7" fmla="*/ 21 h 60"/>
                <a:gd name="T8" fmla="*/ 154 w 85"/>
                <a:gd name="T9" fmla="*/ 26 h 60"/>
                <a:gd name="T10" fmla="*/ 147 w 85"/>
                <a:gd name="T11" fmla="*/ 26 h 60"/>
                <a:gd name="T12" fmla="*/ 142 w 85"/>
                <a:gd name="T13" fmla="*/ 31 h 60"/>
                <a:gd name="T14" fmla="*/ 137 w 85"/>
                <a:gd name="T15" fmla="*/ 28 h 60"/>
                <a:gd name="T16" fmla="*/ 125 w 85"/>
                <a:gd name="T17" fmla="*/ 31 h 60"/>
                <a:gd name="T18" fmla="*/ 114 w 85"/>
                <a:gd name="T19" fmla="*/ 36 h 60"/>
                <a:gd name="T20" fmla="*/ 111 w 85"/>
                <a:gd name="T21" fmla="*/ 40 h 60"/>
                <a:gd name="T22" fmla="*/ 97 w 85"/>
                <a:gd name="T23" fmla="*/ 47 h 60"/>
                <a:gd name="T24" fmla="*/ 90 w 85"/>
                <a:gd name="T25" fmla="*/ 54 h 60"/>
                <a:gd name="T26" fmla="*/ 83 w 85"/>
                <a:gd name="T27" fmla="*/ 59 h 60"/>
                <a:gd name="T28" fmla="*/ 80 w 85"/>
                <a:gd name="T29" fmla="*/ 66 h 60"/>
                <a:gd name="T30" fmla="*/ 66 w 85"/>
                <a:gd name="T31" fmla="*/ 71 h 60"/>
                <a:gd name="T32" fmla="*/ 64 w 85"/>
                <a:gd name="T33" fmla="*/ 73 h 60"/>
                <a:gd name="T34" fmla="*/ 52 w 85"/>
                <a:gd name="T35" fmla="*/ 78 h 60"/>
                <a:gd name="T36" fmla="*/ 47 w 85"/>
                <a:gd name="T37" fmla="*/ 90 h 60"/>
                <a:gd name="T38" fmla="*/ 50 w 85"/>
                <a:gd name="T39" fmla="*/ 107 h 60"/>
                <a:gd name="T40" fmla="*/ 43 w 85"/>
                <a:gd name="T41" fmla="*/ 114 h 60"/>
                <a:gd name="T42" fmla="*/ 47 w 85"/>
                <a:gd name="T43" fmla="*/ 123 h 60"/>
                <a:gd name="T44" fmla="*/ 45 w 85"/>
                <a:gd name="T45" fmla="*/ 125 h 60"/>
                <a:gd name="T46" fmla="*/ 47 w 85"/>
                <a:gd name="T47" fmla="*/ 130 h 60"/>
                <a:gd name="T48" fmla="*/ 50 w 85"/>
                <a:gd name="T49" fmla="*/ 125 h 60"/>
                <a:gd name="T50" fmla="*/ 59 w 85"/>
                <a:gd name="T51" fmla="*/ 133 h 60"/>
                <a:gd name="T52" fmla="*/ 57 w 85"/>
                <a:gd name="T53" fmla="*/ 142 h 60"/>
                <a:gd name="T54" fmla="*/ 31 w 85"/>
                <a:gd name="T55" fmla="*/ 142 h 60"/>
                <a:gd name="T56" fmla="*/ 33 w 85"/>
                <a:gd name="T57" fmla="*/ 137 h 60"/>
                <a:gd name="T58" fmla="*/ 26 w 85"/>
                <a:gd name="T59" fmla="*/ 135 h 60"/>
                <a:gd name="T60" fmla="*/ 19 w 85"/>
                <a:gd name="T61" fmla="*/ 130 h 60"/>
                <a:gd name="T62" fmla="*/ 14 w 85"/>
                <a:gd name="T63" fmla="*/ 130 h 60"/>
                <a:gd name="T64" fmla="*/ 5 w 85"/>
                <a:gd name="T65" fmla="*/ 130 h 60"/>
                <a:gd name="T66" fmla="*/ 2 w 85"/>
                <a:gd name="T67" fmla="*/ 109 h 60"/>
                <a:gd name="T68" fmla="*/ 17 w 85"/>
                <a:gd name="T69" fmla="*/ 104 h 60"/>
                <a:gd name="T70" fmla="*/ 14 w 85"/>
                <a:gd name="T71" fmla="*/ 102 h 60"/>
                <a:gd name="T72" fmla="*/ 17 w 85"/>
                <a:gd name="T73" fmla="*/ 95 h 60"/>
                <a:gd name="T74" fmla="*/ 31 w 85"/>
                <a:gd name="T75" fmla="*/ 90 h 60"/>
                <a:gd name="T76" fmla="*/ 31 w 85"/>
                <a:gd name="T77" fmla="*/ 78 h 60"/>
                <a:gd name="T78" fmla="*/ 38 w 85"/>
                <a:gd name="T79" fmla="*/ 76 h 60"/>
                <a:gd name="T80" fmla="*/ 45 w 85"/>
                <a:gd name="T81" fmla="*/ 69 h 60"/>
                <a:gd name="T82" fmla="*/ 45 w 85"/>
                <a:gd name="T83" fmla="*/ 54 h 60"/>
                <a:gd name="T84" fmla="*/ 66 w 85"/>
                <a:gd name="T85" fmla="*/ 45 h 60"/>
                <a:gd name="T86" fmla="*/ 69 w 85"/>
                <a:gd name="T87" fmla="*/ 40 h 60"/>
                <a:gd name="T88" fmla="*/ 73 w 85"/>
                <a:gd name="T89" fmla="*/ 43 h 60"/>
                <a:gd name="T90" fmla="*/ 78 w 85"/>
                <a:gd name="T91" fmla="*/ 38 h 60"/>
                <a:gd name="T92" fmla="*/ 80 w 85"/>
                <a:gd name="T93" fmla="*/ 31 h 60"/>
                <a:gd name="T94" fmla="*/ 95 w 85"/>
                <a:gd name="T95" fmla="*/ 28 h 60"/>
                <a:gd name="T96" fmla="*/ 111 w 85"/>
                <a:gd name="T97" fmla="*/ 26 h 60"/>
                <a:gd name="T98" fmla="*/ 114 w 85"/>
                <a:gd name="T99" fmla="*/ 24 h 60"/>
                <a:gd name="T100" fmla="*/ 121 w 85"/>
                <a:gd name="T101" fmla="*/ 26 h 60"/>
                <a:gd name="T102" fmla="*/ 123 w 85"/>
                <a:gd name="T103" fmla="*/ 21 h 60"/>
                <a:gd name="T104" fmla="*/ 125 w 85"/>
                <a:gd name="T105" fmla="*/ 21 h 60"/>
                <a:gd name="T106" fmla="*/ 144 w 85"/>
                <a:gd name="T107" fmla="*/ 19 h 60"/>
                <a:gd name="T108" fmla="*/ 151 w 85"/>
                <a:gd name="T109" fmla="*/ 14 h 60"/>
                <a:gd name="T110" fmla="*/ 154 w 85"/>
                <a:gd name="T111" fmla="*/ 12 h 60"/>
                <a:gd name="T112" fmla="*/ 163 w 85"/>
                <a:gd name="T113" fmla="*/ 5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 h="60">
                  <a:moveTo>
                    <a:pt x="69" y="2"/>
                  </a:moveTo>
                  <a:cubicBezTo>
                    <a:pt x="73" y="4"/>
                    <a:pt x="79" y="0"/>
                    <a:pt x="84" y="0"/>
                  </a:cubicBezTo>
                  <a:cubicBezTo>
                    <a:pt x="85" y="4"/>
                    <a:pt x="82" y="4"/>
                    <a:pt x="82" y="6"/>
                  </a:cubicBezTo>
                  <a:cubicBezTo>
                    <a:pt x="78" y="4"/>
                    <a:pt x="72" y="8"/>
                    <a:pt x="67" y="9"/>
                  </a:cubicBezTo>
                  <a:cubicBezTo>
                    <a:pt x="66" y="9"/>
                    <a:pt x="66" y="11"/>
                    <a:pt x="65" y="11"/>
                  </a:cubicBezTo>
                  <a:cubicBezTo>
                    <a:pt x="64" y="11"/>
                    <a:pt x="63" y="11"/>
                    <a:pt x="62" y="11"/>
                  </a:cubicBezTo>
                  <a:cubicBezTo>
                    <a:pt x="62" y="11"/>
                    <a:pt x="60" y="13"/>
                    <a:pt x="60" y="13"/>
                  </a:cubicBezTo>
                  <a:cubicBezTo>
                    <a:pt x="59" y="14"/>
                    <a:pt x="59" y="12"/>
                    <a:pt x="58" y="12"/>
                  </a:cubicBezTo>
                  <a:cubicBezTo>
                    <a:pt x="57" y="13"/>
                    <a:pt x="55" y="13"/>
                    <a:pt x="53" y="13"/>
                  </a:cubicBezTo>
                  <a:cubicBezTo>
                    <a:pt x="52" y="14"/>
                    <a:pt x="50" y="14"/>
                    <a:pt x="48" y="15"/>
                  </a:cubicBezTo>
                  <a:cubicBezTo>
                    <a:pt x="47" y="15"/>
                    <a:pt x="48" y="16"/>
                    <a:pt x="47" y="17"/>
                  </a:cubicBezTo>
                  <a:cubicBezTo>
                    <a:pt x="46" y="18"/>
                    <a:pt x="41" y="17"/>
                    <a:pt x="41" y="20"/>
                  </a:cubicBezTo>
                  <a:cubicBezTo>
                    <a:pt x="41" y="22"/>
                    <a:pt x="38" y="22"/>
                    <a:pt x="38" y="23"/>
                  </a:cubicBezTo>
                  <a:cubicBezTo>
                    <a:pt x="37" y="23"/>
                    <a:pt x="36" y="25"/>
                    <a:pt x="35" y="25"/>
                  </a:cubicBezTo>
                  <a:cubicBezTo>
                    <a:pt x="35" y="26"/>
                    <a:pt x="34" y="26"/>
                    <a:pt x="34" y="28"/>
                  </a:cubicBezTo>
                  <a:cubicBezTo>
                    <a:pt x="30" y="29"/>
                    <a:pt x="31" y="27"/>
                    <a:pt x="28" y="30"/>
                  </a:cubicBezTo>
                  <a:cubicBezTo>
                    <a:pt x="28" y="31"/>
                    <a:pt x="27" y="30"/>
                    <a:pt x="27" y="31"/>
                  </a:cubicBezTo>
                  <a:cubicBezTo>
                    <a:pt x="27" y="33"/>
                    <a:pt x="24" y="32"/>
                    <a:pt x="22" y="33"/>
                  </a:cubicBezTo>
                  <a:cubicBezTo>
                    <a:pt x="22" y="36"/>
                    <a:pt x="24" y="39"/>
                    <a:pt x="20" y="38"/>
                  </a:cubicBezTo>
                  <a:cubicBezTo>
                    <a:pt x="21" y="40"/>
                    <a:pt x="19" y="45"/>
                    <a:pt x="21" y="45"/>
                  </a:cubicBezTo>
                  <a:cubicBezTo>
                    <a:pt x="20" y="46"/>
                    <a:pt x="19" y="47"/>
                    <a:pt x="18" y="48"/>
                  </a:cubicBezTo>
                  <a:cubicBezTo>
                    <a:pt x="16" y="51"/>
                    <a:pt x="21" y="50"/>
                    <a:pt x="20" y="52"/>
                  </a:cubicBezTo>
                  <a:cubicBezTo>
                    <a:pt x="20" y="52"/>
                    <a:pt x="18" y="53"/>
                    <a:pt x="19" y="53"/>
                  </a:cubicBezTo>
                  <a:cubicBezTo>
                    <a:pt x="19" y="53"/>
                    <a:pt x="21" y="55"/>
                    <a:pt x="20" y="55"/>
                  </a:cubicBezTo>
                  <a:cubicBezTo>
                    <a:pt x="21" y="55"/>
                    <a:pt x="22" y="54"/>
                    <a:pt x="21" y="53"/>
                  </a:cubicBezTo>
                  <a:cubicBezTo>
                    <a:pt x="22" y="54"/>
                    <a:pt x="22" y="56"/>
                    <a:pt x="25" y="56"/>
                  </a:cubicBezTo>
                  <a:cubicBezTo>
                    <a:pt x="25" y="58"/>
                    <a:pt x="23" y="58"/>
                    <a:pt x="24" y="60"/>
                  </a:cubicBezTo>
                  <a:cubicBezTo>
                    <a:pt x="20" y="60"/>
                    <a:pt x="16" y="60"/>
                    <a:pt x="13" y="60"/>
                  </a:cubicBezTo>
                  <a:cubicBezTo>
                    <a:pt x="13" y="60"/>
                    <a:pt x="15" y="59"/>
                    <a:pt x="14" y="58"/>
                  </a:cubicBezTo>
                  <a:cubicBezTo>
                    <a:pt x="13" y="57"/>
                    <a:pt x="12" y="58"/>
                    <a:pt x="11" y="57"/>
                  </a:cubicBezTo>
                  <a:cubicBezTo>
                    <a:pt x="10" y="57"/>
                    <a:pt x="9" y="55"/>
                    <a:pt x="8" y="55"/>
                  </a:cubicBezTo>
                  <a:cubicBezTo>
                    <a:pt x="8" y="54"/>
                    <a:pt x="6" y="55"/>
                    <a:pt x="6" y="55"/>
                  </a:cubicBezTo>
                  <a:cubicBezTo>
                    <a:pt x="5" y="53"/>
                    <a:pt x="5" y="55"/>
                    <a:pt x="2" y="55"/>
                  </a:cubicBezTo>
                  <a:cubicBezTo>
                    <a:pt x="2" y="52"/>
                    <a:pt x="0" y="50"/>
                    <a:pt x="1" y="46"/>
                  </a:cubicBezTo>
                  <a:cubicBezTo>
                    <a:pt x="5" y="50"/>
                    <a:pt x="2" y="42"/>
                    <a:pt x="7" y="44"/>
                  </a:cubicBezTo>
                  <a:cubicBezTo>
                    <a:pt x="8" y="43"/>
                    <a:pt x="6" y="43"/>
                    <a:pt x="6" y="43"/>
                  </a:cubicBezTo>
                  <a:cubicBezTo>
                    <a:pt x="6" y="42"/>
                    <a:pt x="10" y="41"/>
                    <a:pt x="7" y="40"/>
                  </a:cubicBezTo>
                  <a:cubicBezTo>
                    <a:pt x="8" y="39"/>
                    <a:pt x="11" y="39"/>
                    <a:pt x="13" y="38"/>
                  </a:cubicBezTo>
                  <a:cubicBezTo>
                    <a:pt x="12" y="36"/>
                    <a:pt x="16" y="34"/>
                    <a:pt x="13" y="33"/>
                  </a:cubicBezTo>
                  <a:cubicBezTo>
                    <a:pt x="13" y="32"/>
                    <a:pt x="15" y="32"/>
                    <a:pt x="16" y="32"/>
                  </a:cubicBezTo>
                  <a:cubicBezTo>
                    <a:pt x="16" y="30"/>
                    <a:pt x="17" y="29"/>
                    <a:pt x="19" y="29"/>
                  </a:cubicBezTo>
                  <a:cubicBezTo>
                    <a:pt x="17" y="26"/>
                    <a:pt x="20" y="27"/>
                    <a:pt x="19" y="23"/>
                  </a:cubicBezTo>
                  <a:cubicBezTo>
                    <a:pt x="23" y="23"/>
                    <a:pt x="25" y="20"/>
                    <a:pt x="28" y="19"/>
                  </a:cubicBezTo>
                  <a:cubicBezTo>
                    <a:pt x="30" y="20"/>
                    <a:pt x="29" y="17"/>
                    <a:pt x="29" y="17"/>
                  </a:cubicBezTo>
                  <a:cubicBezTo>
                    <a:pt x="30" y="17"/>
                    <a:pt x="31" y="18"/>
                    <a:pt x="31" y="18"/>
                  </a:cubicBezTo>
                  <a:cubicBezTo>
                    <a:pt x="31" y="18"/>
                    <a:pt x="32" y="16"/>
                    <a:pt x="33" y="16"/>
                  </a:cubicBezTo>
                  <a:cubicBezTo>
                    <a:pt x="33" y="15"/>
                    <a:pt x="34" y="15"/>
                    <a:pt x="34" y="13"/>
                  </a:cubicBezTo>
                  <a:cubicBezTo>
                    <a:pt x="36" y="14"/>
                    <a:pt x="38" y="13"/>
                    <a:pt x="40" y="12"/>
                  </a:cubicBezTo>
                  <a:cubicBezTo>
                    <a:pt x="42" y="11"/>
                    <a:pt x="43" y="12"/>
                    <a:pt x="47" y="11"/>
                  </a:cubicBezTo>
                  <a:cubicBezTo>
                    <a:pt x="48" y="11"/>
                    <a:pt x="48" y="10"/>
                    <a:pt x="48" y="10"/>
                  </a:cubicBezTo>
                  <a:cubicBezTo>
                    <a:pt x="50" y="9"/>
                    <a:pt x="50" y="11"/>
                    <a:pt x="51" y="11"/>
                  </a:cubicBezTo>
                  <a:cubicBezTo>
                    <a:pt x="52" y="11"/>
                    <a:pt x="50" y="9"/>
                    <a:pt x="52" y="9"/>
                  </a:cubicBezTo>
                  <a:cubicBezTo>
                    <a:pt x="52" y="9"/>
                    <a:pt x="53" y="9"/>
                    <a:pt x="53" y="9"/>
                  </a:cubicBezTo>
                  <a:cubicBezTo>
                    <a:pt x="54" y="8"/>
                    <a:pt x="58" y="8"/>
                    <a:pt x="61" y="8"/>
                  </a:cubicBezTo>
                  <a:cubicBezTo>
                    <a:pt x="63" y="7"/>
                    <a:pt x="63" y="7"/>
                    <a:pt x="64" y="6"/>
                  </a:cubicBezTo>
                  <a:cubicBezTo>
                    <a:pt x="64" y="6"/>
                    <a:pt x="65" y="5"/>
                    <a:pt x="65" y="5"/>
                  </a:cubicBezTo>
                  <a:cubicBezTo>
                    <a:pt x="68" y="3"/>
                    <a:pt x="70" y="7"/>
                    <a:pt x="69"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5" name="Freeform 24"/>
            <p:cNvSpPr/>
            <p:nvPr/>
          </p:nvSpPr>
          <p:spPr bwMode="auto">
            <a:xfrm>
              <a:off x="8910227" y="1350812"/>
              <a:ext cx="33338" cy="11112"/>
            </a:xfrm>
            <a:custGeom>
              <a:avLst/>
              <a:gdLst>
                <a:gd name="T0" fmla="*/ 14 w 9"/>
                <a:gd name="T1" fmla="*/ 0 h 3"/>
                <a:gd name="T2" fmla="*/ 21 w 9"/>
                <a:gd name="T3" fmla="*/ 0 h 3"/>
                <a:gd name="T4" fmla="*/ 14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6" y="0"/>
                  </a:moveTo>
                  <a:cubicBezTo>
                    <a:pt x="7" y="0"/>
                    <a:pt x="8" y="0"/>
                    <a:pt x="9" y="0"/>
                  </a:cubicBezTo>
                  <a:cubicBezTo>
                    <a:pt x="9" y="3"/>
                    <a:pt x="0" y="0"/>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6" name="Freeform 25"/>
            <p:cNvSpPr/>
            <p:nvPr/>
          </p:nvSpPr>
          <p:spPr bwMode="auto">
            <a:xfrm>
              <a:off x="6540850" y="1362794"/>
              <a:ext cx="98425" cy="76200"/>
            </a:xfrm>
            <a:custGeom>
              <a:avLst/>
              <a:gdLst>
                <a:gd name="T0" fmla="*/ 17 w 26"/>
                <a:gd name="T1" fmla="*/ 2 h 20"/>
                <a:gd name="T2" fmla="*/ 19 w 26"/>
                <a:gd name="T3" fmla="*/ 5 h 20"/>
                <a:gd name="T4" fmla="*/ 36 w 26"/>
                <a:gd name="T5" fmla="*/ 12 h 20"/>
                <a:gd name="T6" fmla="*/ 45 w 26"/>
                <a:gd name="T7" fmla="*/ 7 h 20"/>
                <a:gd name="T8" fmla="*/ 62 w 26"/>
                <a:gd name="T9" fmla="*/ 10 h 20"/>
                <a:gd name="T10" fmla="*/ 55 w 26"/>
                <a:gd name="T11" fmla="*/ 24 h 20"/>
                <a:gd name="T12" fmla="*/ 33 w 26"/>
                <a:gd name="T13" fmla="*/ 29 h 20"/>
                <a:gd name="T14" fmla="*/ 33 w 26"/>
                <a:gd name="T15" fmla="*/ 34 h 20"/>
                <a:gd name="T16" fmla="*/ 29 w 26"/>
                <a:gd name="T17" fmla="*/ 38 h 20"/>
                <a:gd name="T18" fmla="*/ 19 w 26"/>
                <a:gd name="T19" fmla="*/ 41 h 20"/>
                <a:gd name="T20" fmla="*/ 7 w 26"/>
                <a:gd name="T21" fmla="*/ 36 h 20"/>
                <a:gd name="T22" fmla="*/ 0 w 26"/>
                <a:gd name="T23" fmla="*/ 12 h 20"/>
                <a:gd name="T24" fmla="*/ 17 w 26"/>
                <a:gd name="T25" fmla="*/ 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0">
                  <a:moveTo>
                    <a:pt x="7" y="1"/>
                  </a:moveTo>
                  <a:cubicBezTo>
                    <a:pt x="8" y="0"/>
                    <a:pt x="8" y="1"/>
                    <a:pt x="8" y="2"/>
                  </a:cubicBezTo>
                  <a:cubicBezTo>
                    <a:pt x="9" y="4"/>
                    <a:pt x="13" y="4"/>
                    <a:pt x="15" y="5"/>
                  </a:cubicBezTo>
                  <a:cubicBezTo>
                    <a:pt x="17" y="6"/>
                    <a:pt x="18" y="3"/>
                    <a:pt x="19" y="3"/>
                  </a:cubicBezTo>
                  <a:cubicBezTo>
                    <a:pt x="20" y="3"/>
                    <a:pt x="22" y="5"/>
                    <a:pt x="26" y="4"/>
                  </a:cubicBezTo>
                  <a:cubicBezTo>
                    <a:pt x="25" y="5"/>
                    <a:pt x="20" y="8"/>
                    <a:pt x="23" y="10"/>
                  </a:cubicBezTo>
                  <a:cubicBezTo>
                    <a:pt x="22" y="13"/>
                    <a:pt x="18" y="13"/>
                    <a:pt x="14" y="12"/>
                  </a:cubicBezTo>
                  <a:cubicBezTo>
                    <a:pt x="13" y="13"/>
                    <a:pt x="13" y="14"/>
                    <a:pt x="14" y="14"/>
                  </a:cubicBezTo>
                  <a:cubicBezTo>
                    <a:pt x="15" y="16"/>
                    <a:pt x="7" y="14"/>
                    <a:pt x="12" y="16"/>
                  </a:cubicBezTo>
                  <a:cubicBezTo>
                    <a:pt x="12" y="20"/>
                    <a:pt x="8" y="14"/>
                    <a:pt x="8" y="17"/>
                  </a:cubicBezTo>
                  <a:cubicBezTo>
                    <a:pt x="6" y="17"/>
                    <a:pt x="7" y="13"/>
                    <a:pt x="3" y="15"/>
                  </a:cubicBezTo>
                  <a:cubicBezTo>
                    <a:pt x="3" y="11"/>
                    <a:pt x="3" y="7"/>
                    <a:pt x="0" y="5"/>
                  </a:cubicBezTo>
                  <a:cubicBezTo>
                    <a:pt x="1" y="3"/>
                    <a:pt x="8" y="5"/>
                    <a:pt x="7"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7" name="Freeform 26"/>
            <p:cNvSpPr/>
            <p:nvPr/>
          </p:nvSpPr>
          <p:spPr bwMode="auto">
            <a:xfrm>
              <a:off x="8587964" y="1376212"/>
              <a:ext cx="25400" cy="19050"/>
            </a:xfrm>
            <a:custGeom>
              <a:avLst/>
              <a:gdLst>
                <a:gd name="T0" fmla="*/ 9 w 7"/>
                <a:gd name="T1" fmla="*/ 0 h 5"/>
                <a:gd name="T2" fmla="*/ 11 w 7"/>
                <a:gd name="T3" fmla="*/ 12 h 5"/>
                <a:gd name="T4" fmla="*/ 0 w 7"/>
                <a:gd name="T5" fmla="*/ 10 h 5"/>
                <a:gd name="T6" fmla="*/ 9 w 7"/>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5">
                  <a:moveTo>
                    <a:pt x="4" y="0"/>
                  </a:moveTo>
                  <a:cubicBezTo>
                    <a:pt x="7" y="1"/>
                    <a:pt x="5" y="2"/>
                    <a:pt x="5" y="5"/>
                  </a:cubicBezTo>
                  <a:cubicBezTo>
                    <a:pt x="4" y="4"/>
                    <a:pt x="2" y="3"/>
                    <a:pt x="0" y="4"/>
                  </a:cubicBezTo>
                  <a:cubicBezTo>
                    <a:pt x="1" y="1"/>
                    <a:pt x="4" y="3"/>
                    <a:pt x="4"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8" name="Freeform 27"/>
            <p:cNvSpPr/>
            <p:nvPr/>
          </p:nvSpPr>
          <p:spPr bwMode="auto">
            <a:xfrm>
              <a:off x="6645625" y="1373907"/>
              <a:ext cx="46038" cy="41275"/>
            </a:xfrm>
            <a:custGeom>
              <a:avLst/>
              <a:gdLst>
                <a:gd name="T0" fmla="*/ 0 w 12"/>
                <a:gd name="T1" fmla="*/ 9 h 11"/>
                <a:gd name="T2" fmla="*/ 29 w 12"/>
                <a:gd name="T3" fmla="*/ 14 h 11"/>
                <a:gd name="T4" fmla="*/ 17 w 12"/>
                <a:gd name="T5" fmla="*/ 26 h 11"/>
                <a:gd name="T6" fmla="*/ 12 w 12"/>
                <a:gd name="T7" fmla="*/ 19 h 11"/>
                <a:gd name="T8" fmla="*/ 5 w 12"/>
                <a:gd name="T9" fmla="*/ 19 h 11"/>
                <a:gd name="T10" fmla="*/ 0 w 12"/>
                <a:gd name="T11" fmla="*/ 9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1">
                  <a:moveTo>
                    <a:pt x="0" y="4"/>
                  </a:moveTo>
                  <a:cubicBezTo>
                    <a:pt x="4" y="0"/>
                    <a:pt x="10" y="4"/>
                    <a:pt x="12" y="6"/>
                  </a:cubicBezTo>
                  <a:cubicBezTo>
                    <a:pt x="12" y="9"/>
                    <a:pt x="6" y="7"/>
                    <a:pt x="7" y="11"/>
                  </a:cubicBezTo>
                  <a:cubicBezTo>
                    <a:pt x="6" y="11"/>
                    <a:pt x="6" y="9"/>
                    <a:pt x="5" y="8"/>
                  </a:cubicBezTo>
                  <a:cubicBezTo>
                    <a:pt x="4" y="8"/>
                    <a:pt x="3" y="9"/>
                    <a:pt x="2" y="8"/>
                  </a:cubicBezTo>
                  <a:cubicBezTo>
                    <a:pt x="1" y="7"/>
                    <a:pt x="3" y="4"/>
                    <a:pt x="0"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39" name="Freeform 28"/>
            <p:cNvSpPr/>
            <p:nvPr/>
          </p:nvSpPr>
          <p:spPr bwMode="auto">
            <a:xfrm>
              <a:off x="6702775" y="1389782"/>
              <a:ext cx="66675" cy="33337"/>
            </a:xfrm>
            <a:custGeom>
              <a:avLst/>
              <a:gdLst>
                <a:gd name="T0" fmla="*/ 5 w 18"/>
                <a:gd name="T1" fmla="*/ 2 h 9"/>
                <a:gd name="T2" fmla="*/ 9 w 18"/>
                <a:gd name="T3" fmla="*/ 2 h 9"/>
                <a:gd name="T4" fmla="*/ 23 w 18"/>
                <a:gd name="T5" fmla="*/ 7 h 9"/>
                <a:gd name="T6" fmla="*/ 37 w 18"/>
                <a:gd name="T7" fmla="*/ 12 h 9"/>
                <a:gd name="T8" fmla="*/ 42 w 18"/>
                <a:gd name="T9" fmla="*/ 19 h 9"/>
                <a:gd name="T10" fmla="*/ 9 w 18"/>
                <a:gd name="T11" fmla="*/ 12 h 9"/>
                <a:gd name="T12" fmla="*/ 5 w 18"/>
                <a:gd name="T13" fmla="*/ 2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9">
                  <a:moveTo>
                    <a:pt x="2" y="1"/>
                  </a:moveTo>
                  <a:cubicBezTo>
                    <a:pt x="2" y="1"/>
                    <a:pt x="3" y="1"/>
                    <a:pt x="4" y="1"/>
                  </a:cubicBezTo>
                  <a:cubicBezTo>
                    <a:pt x="8" y="0"/>
                    <a:pt x="7" y="3"/>
                    <a:pt x="10" y="3"/>
                  </a:cubicBezTo>
                  <a:cubicBezTo>
                    <a:pt x="12" y="4"/>
                    <a:pt x="14" y="4"/>
                    <a:pt x="16" y="5"/>
                  </a:cubicBezTo>
                  <a:cubicBezTo>
                    <a:pt x="17" y="6"/>
                    <a:pt x="18" y="5"/>
                    <a:pt x="18" y="8"/>
                  </a:cubicBezTo>
                  <a:cubicBezTo>
                    <a:pt x="11" y="9"/>
                    <a:pt x="9" y="6"/>
                    <a:pt x="4" y="5"/>
                  </a:cubicBezTo>
                  <a:cubicBezTo>
                    <a:pt x="5" y="2"/>
                    <a:pt x="0" y="5"/>
                    <a:pt x="2"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0" name="Freeform 29"/>
            <p:cNvSpPr/>
            <p:nvPr/>
          </p:nvSpPr>
          <p:spPr bwMode="auto">
            <a:xfrm>
              <a:off x="8888002" y="1447649"/>
              <a:ext cx="111125" cy="90487"/>
            </a:xfrm>
            <a:custGeom>
              <a:avLst/>
              <a:gdLst>
                <a:gd name="T0" fmla="*/ 23 w 30"/>
                <a:gd name="T1" fmla="*/ 12 h 24"/>
                <a:gd name="T2" fmla="*/ 23 w 30"/>
                <a:gd name="T3" fmla="*/ 7 h 24"/>
                <a:gd name="T4" fmla="*/ 54 w 30"/>
                <a:gd name="T5" fmla="*/ 0 h 24"/>
                <a:gd name="T6" fmla="*/ 58 w 30"/>
                <a:gd name="T7" fmla="*/ 12 h 24"/>
                <a:gd name="T8" fmla="*/ 54 w 30"/>
                <a:gd name="T9" fmla="*/ 19 h 24"/>
                <a:gd name="T10" fmla="*/ 68 w 30"/>
                <a:gd name="T11" fmla="*/ 21 h 24"/>
                <a:gd name="T12" fmla="*/ 70 w 30"/>
                <a:gd name="T13" fmla="*/ 45 h 24"/>
                <a:gd name="T14" fmla="*/ 61 w 30"/>
                <a:gd name="T15" fmla="*/ 45 h 24"/>
                <a:gd name="T16" fmla="*/ 61 w 30"/>
                <a:gd name="T17" fmla="*/ 50 h 24"/>
                <a:gd name="T18" fmla="*/ 54 w 30"/>
                <a:gd name="T19" fmla="*/ 50 h 24"/>
                <a:gd name="T20" fmla="*/ 44 w 30"/>
                <a:gd name="T21" fmla="*/ 55 h 24"/>
                <a:gd name="T22" fmla="*/ 37 w 30"/>
                <a:gd name="T23" fmla="*/ 48 h 24"/>
                <a:gd name="T24" fmla="*/ 28 w 30"/>
                <a:gd name="T25" fmla="*/ 38 h 24"/>
                <a:gd name="T26" fmla="*/ 23 w 30"/>
                <a:gd name="T27" fmla="*/ 33 h 24"/>
                <a:gd name="T28" fmla="*/ 9 w 30"/>
                <a:gd name="T29" fmla="*/ 31 h 24"/>
                <a:gd name="T30" fmla="*/ 0 w 30"/>
                <a:gd name="T31" fmla="*/ 24 h 24"/>
                <a:gd name="T32" fmla="*/ 28 w 30"/>
                <a:gd name="T33" fmla="*/ 29 h 24"/>
                <a:gd name="T34" fmla="*/ 30 w 30"/>
                <a:gd name="T35" fmla="*/ 17 h 24"/>
                <a:gd name="T36" fmla="*/ 21 w 30"/>
                <a:gd name="T37" fmla="*/ 7 h 24"/>
                <a:gd name="T38" fmla="*/ 23 w 30"/>
                <a:gd name="T39" fmla="*/ 12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 h="24">
                  <a:moveTo>
                    <a:pt x="10" y="5"/>
                  </a:moveTo>
                  <a:cubicBezTo>
                    <a:pt x="11" y="4"/>
                    <a:pt x="11" y="3"/>
                    <a:pt x="10" y="3"/>
                  </a:cubicBezTo>
                  <a:cubicBezTo>
                    <a:pt x="13" y="1"/>
                    <a:pt x="21" y="4"/>
                    <a:pt x="23" y="0"/>
                  </a:cubicBezTo>
                  <a:cubicBezTo>
                    <a:pt x="24" y="1"/>
                    <a:pt x="25" y="2"/>
                    <a:pt x="25" y="5"/>
                  </a:cubicBezTo>
                  <a:cubicBezTo>
                    <a:pt x="26" y="7"/>
                    <a:pt x="23" y="6"/>
                    <a:pt x="23" y="8"/>
                  </a:cubicBezTo>
                  <a:cubicBezTo>
                    <a:pt x="24" y="12"/>
                    <a:pt x="26" y="10"/>
                    <a:pt x="29" y="9"/>
                  </a:cubicBezTo>
                  <a:cubicBezTo>
                    <a:pt x="30" y="14"/>
                    <a:pt x="29" y="14"/>
                    <a:pt x="30" y="19"/>
                  </a:cubicBezTo>
                  <a:cubicBezTo>
                    <a:pt x="29" y="19"/>
                    <a:pt x="27" y="18"/>
                    <a:pt x="26" y="19"/>
                  </a:cubicBezTo>
                  <a:cubicBezTo>
                    <a:pt x="26" y="19"/>
                    <a:pt x="27" y="21"/>
                    <a:pt x="26" y="21"/>
                  </a:cubicBezTo>
                  <a:cubicBezTo>
                    <a:pt x="25" y="22"/>
                    <a:pt x="24" y="21"/>
                    <a:pt x="23" y="21"/>
                  </a:cubicBezTo>
                  <a:cubicBezTo>
                    <a:pt x="21" y="21"/>
                    <a:pt x="21" y="23"/>
                    <a:pt x="19" y="23"/>
                  </a:cubicBezTo>
                  <a:cubicBezTo>
                    <a:pt x="17" y="24"/>
                    <a:pt x="17" y="21"/>
                    <a:pt x="16" y="20"/>
                  </a:cubicBezTo>
                  <a:cubicBezTo>
                    <a:pt x="15" y="19"/>
                    <a:pt x="11" y="19"/>
                    <a:pt x="12" y="16"/>
                  </a:cubicBezTo>
                  <a:cubicBezTo>
                    <a:pt x="10" y="17"/>
                    <a:pt x="10" y="15"/>
                    <a:pt x="10" y="14"/>
                  </a:cubicBezTo>
                  <a:cubicBezTo>
                    <a:pt x="8" y="15"/>
                    <a:pt x="6" y="14"/>
                    <a:pt x="4" y="13"/>
                  </a:cubicBezTo>
                  <a:cubicBezTo>
                    <a:pt x="2" y="12"/>
                    <a:pt x="0" y="13"/>
                    <a:pt x="0" y="10"/>
                  </a:cubicBezTo>
                  <a:cubicBezTo>
                    <a:pt x="6" y="10"/>
                    <a:pt x="7" y="12"/>
                    <a:pt x="12" y="12"/>
                  </a:cubicBezTo>
                  <a:cubicBezTo>
                    <a:pt x="14" y="11"/>
                    <a:pt x="13" y="9"/>
                    <a:pt x="13" y="7"/>
                  </a:cubicBezTo>
                  <a:cubicBezTo>
                    <a:pt x="14" y="4"/>
                    <a:pt x="7" y="8"/>
                    <a:pt x="9" y="3"/>
                  </a:cubicBezTo>
                  <a:cubicBezTo>
                    <a:pt x="10" y="3"/>
                    <a:pt x="10" y="4"/>
                    <a:pt x="10"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1" name="Freeform 30"/>
            <p:cNvSpPr/>
            <p:nvPr/>
          </p:nvSpPr>
          <p:spPr bwMode="auto">
            <a:xfrm>
              <a:off x="9284877" y="1455587"/>
              <a:ext cx="68263" cy="30162"/>
            </a:xfrm>
            <a:custGeom>
              <a:avLst/>
              <a:gdLst>
                <a:gd name="T0" fmla="*/ 0 w 18"/>
                <a:gd name="T1" fmla="*/ 2 h 8"/>
                <a:gd name="T2" fmla="*/ 12 w 18"/>
                <a:gd name="T3" fmla="*/ 0 h 8"/>
                <a:gd name="T4" fmla="*/ 43 w 18"/>
                <a:gd name="T5" fmla="*/ 10 h 8"/>
                <a:gd name="T6" fmla="*/ 41 w 18"/>
                <a:gd name="T7" fmla="*/ 19 h 8"/>
                <a:gd name="T8" fmla="*/ 10 w 18"/>
                <a:gd name="T9" fmla="*/ 10 h 8"/>
                <a:gd name="T10" fmla="*/ 0 w 18"/>
                <a:gd name="T11" fmla="*/ 2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8">
                  <a:moveTo>
                    <a:pt x="0" y="1"/>
                  </a:moveTo>
                  <a:cubicBezTo>
                    <a:pt x="1" y="0"/>
                    <a:pt x="3" y="0"/>
                    <a:pt x="5" y="0"/>
                  </a:cubicBezTo>
                  <a:cubicBezTo>
                    <a:pt x="9" y="1"/>
                    <a:pt x="14" y="3"/>
                    <a:pt x="18" y="4"/>
                  </a:cubicBezTo>
                  <a:cubicBezTo>
                    <a:pt x="18" y="6"/>
                    <a:pt x="17" y="6"/>
                    <a:pt x="17" y="8"/>
                  </a:cubicBezTo>
                  <a:cubicBezTo>
                    <a:pt x="10" y="8"/>
                    <a:pt x="8" y="7"/>
                    <a:pt x="4" y="4"/>
                  </a:cubicBezTo>
                  <a:cubicBezTo>
                    <a:pt x="3" y="3"/>
                    <a:pt x="3" y="1"/>
                    <a:pt x="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2" name="Freeform 31"/>
            <p:cNvSpPr/>
            <p:nvPr/>
          </p:nvSpPr>
          <p:spPr bwMode="auto">
            <a:xfrm>
              <a:off x="6601175" y="1453282"/>
              <a:ext cx="44450" cy="19050"/>
            </a:xfrm>
            <a:custGeom>
              <a:avLst/>
              <a:gdLst>
                <a:gd name="T0" fmla="*/ 28 w 12"/>
                <a:gd name="T1" fmla="*/ 10 h 5"/>
                <a:gd name="T2" fmla="*/ 0 w 12"/>
                <a:gd name="T3" fmla="*/ 7 h 5"/>
                <a:gd name="T4" fmla="*/ 9 w 12"/>
                <a:gd name="T5" fmla="*/ 0 h 5"/>
                <a:gd name="T6" fmla="*/ 28 w 12"/>
                <a:gd name="T7" fmla="*/ 1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5">
                  <a:moveTo>
                    <a:pt x="12" y="4"/>
                  </a:moveTo>
                  <a:cubicBezTo>
                    <a:pt x="11" y="5"/>
                    <a:pt x="3" y="4"/>
                    <a:pt x="0" y="3"/>
                  </a:cubicBezTo>
                  <a:cubicBezTo>
                    <a:pt x="1" y="1"/>
                    <a:pt x="4" y="2"/>
                    <a:pt x="4" y="0"/>
                  </a:cubicBezTo>
                  <a:cubicBezTo>
                    <a:pt x="7" y="1"/>
                    <a:pt x="12" y="0"/>
                    <a:pt x="12"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3" name="Freeform 32"/>
            <p:cNvSpPr/>
            <p:nvPr/>
          </p:nvSpPr>
          <p:spPr bwMode="auto">
            <a:xfrm>
              <a:off x="9772239" y="1552424"/>
              <a:ext cx="38100" cy="23812"/>
            </a:xfrm>
            <a:custGeom>
              <a:avLst/>
              <a:gdLst>
                <a:gd name="T0" fmla="*/ 22 w 10"/>
                <a:gd name="T1" fmla="*/ 13 h 6"/>
                <a:gd name="T2" fmla="*/ 0 w 10"/>
                <a:gd name="T3" fmla="*/ 5 h 6"/>
                <a:gd name="T4" fmla="*/ 22 w 10"/>
                <a:gd name="T5" fmla="*/ 13 h 6"/>
                <a:gd name="T6" fmla="*/ 0 60000 65536"/>
                <a:gd name="T7" fmla="*/ 0 60000 65536"/>
                <a:gd name="T8" fmla="*/ 0 60000 65536"/>
              </a:gdLst>
              <a:ahLst/>
              <a:cxnLst>
                <a:cxn ang="T6">
                  <a:pos x="T0" y="T1"/>
                </a:cxn>
                <a:cxn ang="T7">
                  <a:pos x="T2" y="T3"/>
                </a:cxn>
                <a:cxn ang="T8">
                  <a:pos x="T4" y="T5"/>
                </a:cxn>
              </a:cxnLst>
              <a:rect l="0" t="0" r="r" b="b"/>
              <a:pathLst>
                <a:path w="10" h="6">
                  <a:moveTo>
                    <a:pt x="9" y="5"/>
                  </a:moveTo>
                  <a:cubicBezTo>
                    <a:pt x="4" y="6"/>
                    <a:pt x="5" y="2"/>
                    <a:pt x="0" y="2"/>
                  </a:cubicBezTo>
                  <a:cubicBezTo>
                    <a:pt x="2" y="0"/>
                    <a:pt x="10" y="1"/>
                    <a:pt x="9"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4" name="Freeform 33"/>
            <p:cNvSpPr/>
            <p:nvPr/>
          </p:nvSpPr>
          <p:spPr bwMode="auto">
            <a:xfrm>
              <a:off x="9746839" y="1579412"/>
              <a:ext cx="52388" cy="25400"/>
            </a:xfrm>
            <a:custGeom>
              <a:avLst/>
              <a:gdLst>
                <a:gd name="T0" fmla="*/ 33 w 14"/>
                <a:gd name="T1" fmla="*/ 9 h 7"/>
                <a:gd name="T2" fmla="*/ 5 w 14"/>
                <a:gd name="T3" fmla="*/ 9 h 7"/>
                <a:gd name="T4" fmla="*/ 14 w 14"/>
                <a:gd name="T5" fmla="*/ 0 h 7"/>
                <a:gd name="T6" fmla="*/ 33 w 14"/>
                <a:gd name="T7" fmla="*/ 9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14" y="4"/>
                  </a:moveTo>
                  <a:cubicBezTo>
                    <a:pt x="13" y="7"/>
                    <a:pt x="4" y="7"/>
                    <a:pt x="2" y="4"/>
                  </a:cubicBezTo>
                  <a:cubicBezTo>
                    <a:pt x="0" y="0"/>
                    <a:pt x="6" y="3"/>
                    <a:pt x="6" y="0"/>
                  </a:cubicBezTo>
                  <a:cubicBezTo>
                    <a:pt x="8" y="2"/>
                    <a:pt x="10" y="3"/>
                    <a:pt x="14"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5" name="Freeform 34"/>
            <p:cNvSpPr/>
            <p:nvPr/>
          </p:nvSpPr>
          <p:spPr bwMode="auto">
            <a:xfrm>
              <a:off x="4935888" y="1596157"/>
              <a:ext cx="33338" cy="25400"/>
            </a:xfrm>
            <a:custGeom>
              <a:avLst/>
              <a:gdLst>
                <a:gd name="T0" fmla="*/ 9 w 9"/>
                <a:gd name="T1" fmla="*/ 0 h 7"/>
                <a:gd name="T2" fmla="*/ 21 w 9"/>
                <a:gd name="T3" fmla="*/ 11 h 7"/>
                <a:gd name="T4" fmla="*/ 7 w 9"/>
                <a:gd name="T5" fmla="*/ 16 h 7"/>
                <a:gd name="T6" fmla="*/ 5 w 9"/>
                <a:gd name="T7" fmla="*/ 2 h 7"/>
                <a:gd name="T8" fmla="*/ 9 w 9"/>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7">
                  <a:moveTo>
                    <a:pt x="4" y="0"/>
                  </a:moveTo>
                  <a:cubicBezTo>
                    <a:pt x="7" y="0"/>
                    <a:pt x="9" y="2"/>
                    <a:pt x="9" y="5"/>
                  </a:cubicBezTo>
                  <a:cubicBezTo>
                    <a:pt x="6" y="4"/>
                    <a:pt x="3" y="4"/>
                    <a:pt x="3" y="7"/>
                  </a:cubicBezTo>
                  <a:cubicBezTo>
                    <a:pt x="0" y="7"/>
                    <a:pt x="2" y="3"/>
                    <a:pt x="2" y="1"/>
                  </a:cubicBezTo>
                  <a:cubicBezTo>
                    <a:pt x="3" y="1"/>
                    <a:pt x="4" y="1"/>
                    <a:pt x="4"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6" name="Freeform 35"/>
            <p:cNvSpPr/>
            <p:nvPr/>
          </p:nvSpPr>
          <p:spPr bwMode="auto">
            <a:xfrm>
              <a:off x="8786402" y="1612749"/>
              <a:ext cx="33338" cy="26987"/>
            </a:xfrm>
            <a:custGeom>
              <a:avLst/>
              <a:gdLst>
                <a:gd name="T0" fmla="*/ 21 w 9"/>
                <a:gd name="T1" fmla="*/ 12 h 7"/>
                <a:gd name="T2" fmla="*/ 0 w 9"/>
                <a:gd name="T3" fmla="*/ 17 h 7"/>
                <a:gd name="T4" fmla="*/ 21 w 9"/>
                <a:gd name="T5" fmla="*/ 12 h 7"/>
                <a:gd name="T6" fmla="*/ 0 60000 65536"/>
                <a:gd name="T7" fmla="*/ 0 60000 65536"/>
                <a:gd name="T8" fmla="*/ 0 60000 65536"/>
              </a:gdLst>
              <a:ahLst/>
              <a:cxnLst>
                <a:cxn ang="T6">
                  <a:pos x="T0" y="T1"/>
                </a:cxn>
                <a:cxn ang="T7">
                  <a:pos x="T2" y="T3"/>
                </a:cxn>
                <a:cxn ang="T8">
                  <a:pos x="T4" y="T5"/>
                </a:cxn>
              </a:cxnLst>
              <a:rect l="0" t="0" r="r" b="b"/>
              <a:pathLst>
                <a:path w="9" h="7">
                  <a:moveTo>
                    <a:pt x="9" y="5"/>
                  </a:moveTo>
                  <a:cubicBezTo>
                    <a:pt x="5" y="5"/>
                    <a:pt x="3" y="6"/>
                    <a:pt x="0" y="7"/>
                  </a:cubicBezTo>
                  <a:cubicBezTo>
                    <a:pt x="1" y="4"/>
                    <a:pt x="9" y="0"/>
                    <a:pt x="9"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7" name="Freeform 36"/>
            <p:cNvSpPr/>
            <p:nvPr/>
          </p:nvSpPr>
          <p:spPr bwMode="auto">
            <a:xfrm>
              <a:off x="9340439" y="1631799"/>
              <a:ext cx="57150" cy="33337"/>
            </a:xfrm>
            <a:custGeom>
              <a:avLst/>
              <a:gdLst>
                <a:gd name="T0" fmla="*/ 29 w 15"/>
                <a:gd name="T1" fmla="*/ 5 h 9"/>
                <a:gd name="T2" fmla="*/ 34 w 15"/>
                <a:gd name="T3" fmla="*/ 21 h 9"/>
                <a:gd name="T4" fmla="*/ 5 w 15"/>
                <a:gd name="T5" fmla="*/ 14 h 9"/>
                <a:gd name="T6" fmla="*/ 10 w 15"/>
                <a:gd name="T7" fmla="*/ 5 h 9"/>
                <a:gd name="T8" fmla="*/ 29 w 15"/>
                <a:gd name="T9" fmla="*/ 5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9">
                  <a:moveTo>
                    <a:pt x="12" y="2"/>
                  </a:moveTo>
                  <a:cubicBezTo>
                    <a:pt x="14" y="3"/>
                    <a:pt x="15" y="7"/>
                    <a:pt x="14" y="9"/>
                  </a:cubicBezTo>
                  <a:cubicBezTo>
                    <a:pt x="9" y="8"/>
                    <a:pt x="3" y="9"/>
                    <a:pt x="2" y="6"/>
                  </a:cubicBezTo>
                  <a:cubicBezTo>
                    <a:pt x="0" y="2"/>
                    <a:pt x="6" y="5"/>
                    <a:pt x="4" y="2"/>
                  </a:cubicBezTo>
                  <a:cubicBezTo>
                    <a:pt x="8" y="0"/>
                    <a:pt x="12" y="3"/>
                    <a:pt x="12"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8" name="Freeform 37"/>
            <p:cNvSpPr/>
            <p:nvPr/>
          </p:nvSpPr>
          <p:spPr bwMode="auto">
            <a:xfrm>
              <a:off x="9322977" y="1725462"/>
              <a:ext cx="66675" cy="30162"/>
            </a:xfrm>
            <a:custGeom>
              <a:avLst/>
              <a:gdLst>
                <a:gd name="T0" fmla="*/ 37 w 18"/>
                <a:gd name="T1" fmla="*/ 10 h 8"/>
                <a:gd name="T2" fmla="*/ 28 w 18"/>
                <a:gd name="T3" fmla="*/ 14 h 8"/>
                <a:gd name="T4" fmla="*/ 16 w 18"/>
                <a:gd name="T5" fmla="*/ 17 h 8"/>
                <a:gd name="T6" fmla="*/ 5 w 18"/>
                <a:gd name="T7" fmla="*/ 14 h 8"/>
                <a:gd name="T8" fmla="*/ 7 w 18"/>
                <a:gd name="T9" fmla="*/ 5 h 8"/>
                <a:gd name="T10" fmla="*/ 16 w 18"/>
                <a:gd name="T11" fmla="*/ 0 h 8"/>
                <a:gd name="T12" fmla="*/ 37 w 18"/>
                <a:gd name="T13" fmla="*/ 1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8">
                  <a:moveTo>
                    <a:pt x="16" y="4"/>
                  </a:moveTo>
                  <a:cubicBezTo>
                    <a:pt x="18" y="7"/>
                    <a:pt x="13" y="6"/>
                    <a:pt x="12" y="6"/>
                  </a:cubicBezTo>
                  <a:cubicBezTo>
                    <a:pt x="11" y="6"/>
                    <a:pt x="8" y="8"/>
                    <a:pt x="7" y="7"/>
                  </a:cubicBezTo>
                  <a:cubicBezTo>
                    <a:pt x="6" y="6"/>
                    <a:pt x="4" y="7"/>
                    <a:pt x="2" y="6"/>
                  </a:cubicBezTo>
                  <a:cubicBezTo>
                    <a:pt x="0" y="3"/>
                    <a:pt x="7" y="4"/>
                    <a:pt x="3" y="2"/>
                  </a:cubicBezTo>
                  <a:cubicBezTo>
                    <a:pt x="4" y="1"/>
                    <a:pt x="7" y="2"/>
                    <a:pt x="7" y="0"/>
                  </a:cubicBezTo>
                  <a:cubicBezTo>
                    <a:pt x="10" y="1"/>
                    <a:pt x="14" y="2"/>
                    <a:pt x="16"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49" name="Freeform 38"/>
            <p:cNvSpPr/>
            <p:nvPr/>
          </p:nvSpPr>
          <p:spPr bwMode="auto">
            <a:xfrm>
              <a:off x="9322977" y="1774674"/>
              <a:ext cx="33338" cy="14287"/>
            </a:xfrm>
            <a:custGeom>
              <a:avLst/>
              <a:gdLst>
                <a:gd name="T0" fmla="*/ 16 w 9"/>
                <a:gd name="T1" fmla="*/ 9 h 4"/>
                <a:gd name="T2" fmla="*/ 5 w 9"/>
                <a:gd name="T3" fmla="*/ 9 h 4"/>
                <a:gd name="T4" fmla="*/ 16 w 9"/>
                <a:gd name="T5" fmla="*/ 9 h 4"/>
                <a:gd name="T6" fmla="*/ 0 60000 65536"/>
                <a:gd name="T7" fmla="*/ 0 60000 65536"/>
                <a:gd name="T8" fmla="*/ 0 60000 65536"/>
              </a:gdLst>
              <a:ahLst/>
              <a:cxnLst>
                <a:cxn ang="T6">
                  <a:pos x="T0" y="T1"/>
                </a:cxn>
                <a:cxn ang="T7">
                  <a:pos x="T2" y="T3"/>
                </a:cxn>
                <a:cxn ang="T8">
                  <a:pos x="T4" y="T5"/>
                </a:cxn>
              </a:cxnLst>
              <a:rect l="0" t="0" r="r" b="b"/>
              <a:pathLst>
                <a:path w="9" h="4">
                  <a:moveTo>
                    <a:pt x="7" y="4"/>
                  </a:moveTo>
                  <a:cubicBezTo>
                    <a:pt x="5" y="2"/>
                    <a:pt x="5" y="4"/>
                    <a:pt x="2" y="4"/>
                  </a:cubicBezTo>
                  <a:cubicBezTo>
                    <a:pt x="0" y="0"/>
                    <a:pt x="9" y="0"/>
                    <a:pt x="7"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0" name="Freeform 39"/>
            <p:cNvSpPr/>
            <p:nvPr/>
          </p:nvSpPr>
          <p:spPr bwMode="auto">
            <a:xfrm>
              <a:off x="9224552" y="1793724"/>
              <a:ext cx="38100" cy="22225"/>
            </a:xfrm>
            <a:custGeom>
              <a:avLst/>
              <a:gdLst>
                <a:gd name="T0" fmla="*/ 19 w 10"/>
                <a:gd name="T1" fmla="*/ 2 h 6"/>
                <a:gd name="T2" fmla="*/ 22 w 10"/>
                <a:gd name="T3" fmla="*/ 7 h 6"/>
                <a:gd name="T4" fmla="*/ 12 w 10"/>
                <a:gd name="T5" fmla="*/ 9 h 6"/>
                <a:gd name="T6" fmla="*/ 0 w 10"/>
                <a:gd name="T7" fmla="*/ 9 h 6"/>
                <a:gd name="T8" fmla="*/ 19 w 10"/>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8" y="1"/>
                  </a:moveTo>
                  <a:cubicBezTo>
                    <a:pt x="8" y="2"/>
                    <a:pt x="8" y="3"/>
                    <a:pt x="9" y="3"/>
                  </a:cubicBezTo>
                  <a:cubicBezTo>
                    <a:pt x="10" y="5"/>
                    <a:pt x="5" y="3"/>
                    <a:pt x="5" y="4"/>
                  </a:cubicBezTo>
                  <a:cubicBezTo>
                    <a:pt x="3" y="6"/>
                    <a:pt x="4" y="4"/>
                    <a:pt x="0" y="4"/>
                  </a:cubicBezTo>
                  <a:cubicBezTo>
                    <a:pt x="2" y="3"/>
                    <a:pt x="4" y="0"/>
                    <a:pt x="8"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1" name="Freeform 40"/>
            <p:cNvSpPr/>
            <p:nvPr/>
          </p:nvSpPr>
          <p:spPr bwMode="auto">
            <a:xfrm>
              <a:off x="9292814" y="1815949"/>
              <a:ext cx="11113" cy="22225"/>
            </a:xfrm>
            <a:custGeom>
              <a:avLst/>
              <a:gdLst>
                <a:gd name="T0" fmla="*/ 2 w 3"/>
                <a:gd name="T1" fmla="*/ 0 h 6"/>
                <a:gd name="T2" fmla="*/ 7 w 3"/>
                <a:gd name="T3" fmla="*/ 9 h 6"/>
                <a:gd name="T4" fmla="*/ 2 w 3"/>
                <a:gd name="T5" fmla="*/ 0 h 6"/>
                <a:gd name="T6" fmla="*/ 0 60000 65536"/>
                <a:gd name="T7" fmla="*/ 0 60000 65536"/>
                <a:gd name="T8" fmla="*/ 0 60000 65536"/>
              </a:gdLst>
              <a:ahLst/>
              <a:cxnLst>
                <a:cxn ang="T6">
                  <a:pos x="T0" y="T1"/>
                </a:cxn>
                <a:cxn ang="T7">
                  <a:pos x="T2" y="T3"/>
                </a:cxn>
                <a:cxn ang="T8">
                  <a:pos x="T4" y="T5"/>
                </a:cxn>
              </a:cxnLst>
              <a:rect l="0" t="0" r="r" b="b"/>
              <a:pathLst>
                <a:path w="3" h="6">
                  <a:moveTo>
                    <a:pt x="1" y="0"/>
                  </a:moveTo>
                  <a:cubicBezTo>
                    <a:pt x="3" y="0"/>
                    <a:pt x="3" y="2"/>
                    <a:pt x="3" y="4"/>
                  </a:cubicBezTo>
                  <a:cubicBezTo>
                    <a:pt x="0" y="6"/>
                    <a:pt x="1" y="2"/>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2" name="Freeform 41"/>
            <p:cNvSpPr/>
            <p:nvPr/>
          </p:nvSpPr>
          <p:spPr bwMode="auto">
            <a:xfrm>
              <a:off x="3889725" y="1996207"/>
              <a:ext cx="79375" cy="95250"/>
            </a:xfrm>
            <a:custGeom>
              <a:avLst/>
              <a:gdLst>
                <a:gd name="T0" fmla="*/ 19 w 21"/>
                <a:gd name="T1" fmla="*/ 0 h 25"/>
                <a:gd name="T2" fmla="*/ 21 w 21"/>
                <a:gd name="T3" fmla="*/ 2 h 25"/>
                <a:gd name="T4" fmla="*/ 40 w 21"/>
                <a:gd name="T5" fmla="*/ 2 h 25"/>
                <a:gd name="T6" fmla="*/ 50 w 21"/>
                <a:gd name="T7" fmla="*/ 10 h 25"/>
                <a:gd name="T8" fmla="*/ 45 w 21"/>
                <a:gd name="T9" fmla="*/ 14 h 25"/>
                <a:gd name="T10" fmla="*/ 40 w 21"/>
                <a:gd name="T11" fmla="*/ 17 h 25"/>
                <a:gd name="T12" fmla="*/ 45 w 21"/>
                <a:gd name="T13" fmla="*/ 31 h 25"/>
                <a:gd name="T14" fmla="*/ 43 w 21"/>
                <a:gd name="T15" fmla="*/ 46 h 25"/>
                <a:gd name="T16" fmla="*/ 29 w 21"/>
                <a:gd name="T17" fmla="*/ 46 h 25"/>
                <a:gd name="T18" fmla="*/ 26 w 21"/>
                <a:gd name="T19" fmla="*/ 53 h 25"/>
                <a:gd name="T20" fmla="*/ 21 w 21"/>
                <a:gd name="T21" fmla="*/ 60 h 25"/>
                <a:gd name="T22" fmla="*/ 5 w 21"/>
                <a:gd name="T23" fmla="*/ 60 h 25"/>
                <a:gd name="T24" fmla="*/ 10 w 21"/>
                <a:gd name="T25" fmla="*/ 43 h 25"/>
                <a:gd name="T26" fmla="*/ 10 w 21"/>
                <a:gd name="T27" fmla="*/ 31 h 25"/>
                <a:gd name="T28" fmla="*/ 5 w 21"/>
                <a:gd name="T29" fmla="*/ 17 h 25"/>
                <a:gd name="T30" fmla="*/ 14 w 21"/>
                <a:gd name="T31" fmla="*/ 19 h 25"/>
                <a:gd name="T32" fmla="*/ 19 w 21"/>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25">
                  <a:moveTo>
                    <a:pt x="8" y="0"/>
                  </a:moveTo>
                  <a:cubicBezTo>
                    <a:pt x="9" y="0"/>
                    <a:pt x="9" y="1"/>
                    <a:pt x="9" y="1"/>
                  </a:cubicBezTo>
                  <a:cubicBezTo>
                    <a:pt x="9" y="3"/>
                    <a:pt x="14" y="0"/>
                    <a:pt x="17" y="1"/>
                  </a:cubicBezTo>
                  <a:cubicBezTo>
                    <a:pt x="17" y="3"/>
                    <a:pt x="18" y="4"/>
                    <a:pt x="21" y="4"/>
                  </a:cubicBezTo>
                  <a:cubicBezTo>
                    <a:pt x="21" y="5"/>
                    <a:pt x="20" y="6"/>
                    <a:pt x="19" y="6"/>
                  </a:cubicBezTo>
                  <a:cubicBezTo>
                    <a:pt x="19" y="7"/>
                    <a:pt x="18" y="7"/>
                    <a:pt x="17" y="7"/>
                  </a:cubicBezTo>
                  <a:cubicBezTo>
                    <a:pt x="17" y="10"/>
                    <a:pt x="19" y="10"/>
                    <a:pt x="19" y="13"/>
                  </a:cubicBezTo>
                  <a:cubicBezTo>
                    <a:pt x="19" y="15"/>
                    <a:pt x="18" y="16"/>
                    <a:pt x="18" y="19"/>
                  </a:cubicBezTo>
                  <a:cubicBezTo>
                    <a:pt x="16" y="19"/>
                    <a:pt x="14" y="19"/>
                    <a:pt x="12" y="19"/>
                  </a:cubicBezTo>
                  <a:cubicBezTo>
                    <a:pt x="11" y="19"/>
                    <a:pt x="12" y="21"/>
                    <a:pt x="11" y="22"/>
                  </a:cubicBezTo>
                  <a:cubicBezTo>
                    <a:pt x="11" y="23"/>
                    <a:pt x="8" y="23"/>
                    <a:pt x="9" y="25"/>
                  </a:cubicBezTo>
                  <a:cubicBezTo>
                    <a:pt x="6" y="25"/>
                    <a:pt x="4" y="25"/>
                    <a:pt x="2" y="25"/>
                  </a:cubicBezTo>
                  <a:cubicBezTo>
                    <a:pt x="2" y="22"/>
                    <a:pt x="0" y="17"/>
                    <a:pt x="4" y="18"/>
                  </a:cubicBezTo>
                  <a:cubicBezTo>
                    <a:pt x="4" y="14"/>
                    <a:pt x="2" y="15"/>
                    <a:pt x="4" y="13"/>
                  </a:cubicBezTo>
                  <a:cubicBezTo>
                    <a:pt x="5" y="9"/>
                    <a:pt x="1" y="11"/>
                    <a:pt x="2" y="7"/>
                  </a:cubicBezTo>
                  <a:cubicBezTo>
                    <a:pt x="4" y="7"/>
                    <a:pt x="5" y="8"/>
                    <a:pt x="6" y="8"/>
                  </a:cubicBezTo>
                  <a:cubicBezTo>
                    <a:pt x="9" y="8"/>
                    <a:pt x="7" y="2"/>
                    <a:pt x="8"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3" name="Freeform 42"/>
            <p:cNvSpPr/>
            <p:nvPr/>
          </p:nvSpPr>
          <p:spPr bwMode="auto">
            <a:xfrm>
              <a:off x="7773577" y="2003274"/>
              <a:ext cx="22225" cy="22225"/>
            </a:xfrm>
            <a:custGeom>
              <a:avLst/>
              <a:gdLst>
                <a:gd name="T0" fmla="*/ 12 w 6"/>
                <a:gd name="T1" fmla="*/ 0 h 6"/>
                <a:gd name="T2" fmla="*/ 9 w 6"/>
                <a:gd name="T3" fmla="*/ 7 h 6"/>
                <a:gd name="T4" fmla="*/ 0 w 6"/>
                <a:gd name="T5" fmla="*/ 9 h 6"/>
                <a:gd name="T6" fmla="*/ 12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5" y="0"/>
                  </a:moveTo>
                  <a:cubicBezTo>
                    <a:pt x="6" y="2"/>
                    <a:pt x="5" y="2"/>
                    <a:pt x="4" y="3"/>
                  </a:cubicBezTo>
                  <a:cubicBezTo>
                    <a:pt x="3" y="5"/>
                    <a:pt x="2" y="6"/>
                    <a:pt x="0" y="4"/>
                  </a:cubicBezTo>
                  <a:cubicBezTo>
                    <a:pt x="0" y="1"/>
                    <a:pt x="3" y="1"/>
                    <a:pt x="5"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4" name="Freeform 43"/>
            <p:cNvSpPr/>
            <p:nvPr/>
          </p:nvSpPr>
          <p:spPr bwMode="auto">
            <a:xfrm>
              <a:off x="8346664" y="2022324"/>
              <a:ext cx="30163" cy="44450"/>
            </a:xfrm>
            <a:custGeom>
              <a:avLst/>
              <a:gdLst>
                <a:gd name="T0" fmla="*/ 5 w 8"/>
                <a:gd name="T1" fmla="*/ 0 h 12"/>
                <a:gd name="T2" fmla="*/ 19 w 8"/>
                <a:gd name="T3" fmla="*/ 19 h 12"/>
                <a:gd name="T4" fmla="*/ 7 w 8"/>
                <a:gd name="T5" fmla="*/ 14 h 12"/>
                <a:gd name="T6" fmla="*/ 5 w 8"/>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2">
                  <a:moveTo>
                    <a:pt x="2" y="0"/>
                  </a:moveTo>
                  <a:cubicBezTo>
                    <a:pt x="4" y="2"/>
                    <a:pt x="5" y="7"/>
                    <a:pt x="8" y="8"/>
                  </a:cubicBezTo>
                  <a:cubicBezTo>
                    <a:pt x="6" y="12"/>
                    <a:pt x="3" y="8"/>
                    <a:pt x="3" y="6"/>
                  </a:cubicBezTo>
                  <a:cubicBezTo>
                    <a:pt x="0" y="6"/>
                    <a:pt x="0" y="1"/>
                    <a:pt x="2"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5" name="Freeform 44"/>
            <p:cNvSpPr/>
            <p:nvPr/>
          </p:nvSpPr>
          <p:spPr bwMode="auto">
            <a:xfrm>
              <a:off x="6623400" y="2000969"/>
              <a:ext cx="46038" cy="206375"/>
            </a:xfrm>
            <a:custGeom>
              <a:avLst/>
              <a:gdLst>
                <a:gd name="T0" fmla="*/ 10 w 12"/>
                <a:gd name="T1" fmla="*/ 14 h 55"/>
                <a:gd name="T2" fmla="*/ 15 w 12"/>
                <a:gd name="T3" fmla="*/ 33 h 55"/>
                <a:gd name="T4" fmla="*/ 17 w 12"/>
                <a:gd name="T5" fmla="*/ 45 h 55"/>
                <a:gd name="T6" fmla="*/ 17 w 12"/>
                <a:gd name="T7" fmla="*/ 54 h 55"/>
                <a:gd name="T8" fmla="*/ 19 w 12"/>
                <a:gd name="T9" fmla="*/ 76 h 55"/>
                <a:gd name="T10" fmla="*/ 29 w 12"/>
                <a:gd name="T11" fmla="*/ 87 h 55"/>
                <a:gd name="T12" fmla="*/ 17 w 12"/>
                <a:gd name="T13" fmla="*/ 90 h 55"/>
                <a:gd name="T14" fmla="*/ 17 w 12"/>
                <a:gd name="T15" fmla="*/ 109 h 55"/>
                <a:gd name="T16" fmla="*/ 12 w 12"/>
                <a:gd name="T17" fmla="*/ 109 h 55"/>
                <a:gd name="T18" fmla="*/ 17 w 12"/>
                <a:gd name="T19" fmla="*/ 128 h 55"/>
                <a:gd name="T20" fmla="*/ 2 w 12"/>
                <a:gd name="T21" fmla="*/ 125 h 55"/>
                <a:gd name="T22" fmla="*/ 7 w 12"/>
                <a:gd name="T23" fmla="*/ 109 h 55"/>
                <a:gd name="T24" fmla="*/ 0 w 12"/>
                <a:gd name="T25" fmla="*/ 102 h 55"/>
                <a:gd name="T26" fmla="*/ 7 w 12"/>
                <a:gd name="T27" fmla="*/ 66 h 55"/>
                <a:gd name="T28" fmla="*/ 0 w 12"/>
                <a:gd name="T29" fmla="*/ 54 h 55"/>
                <a:gd name="T30" fmla="*/ 0 w 12"/>
                <a:gd name="T31" fmla="*/ 33 h 55"/>
                <a:gd name="T32" fmla="*/ 10 w 12"/>
                <a:gd name="T33" fmla="*/ 26 h 55"/>
                <a:gd name="T34" fmla="*/ 12 w 12"/>
                <a:gd name="T35" fmla="*/ 17 h 55"/>
                <a:gd name="T36" fmla="*/ 10 w 12"/>
                <a:gd name="T37" fmla="*/ 14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55">
                  <a:moveTo>
                    <a:pt x="4" y="6"/>
                  </a:moveTo>
                  <a:cubicBezTo>
                    <a:pt x="9" y="0"/>
                    <a:pt x="4" y="13"/>
                    <a:pt x="6" y="14"/>
                  </a:cubicBezTo>
                  <a:cubicBezTo>
                    <a:pt x="8" y="16"/>
                    <a:pt x="5" y="16"/>
                    <a:pt x="7" y="19"/>
                  </a:cubicBezTo>
                  <a:cubicBezTo>
                    <a:pt x="9" y="21"/>
                    <a:pt x="7" y="21"/>
                    <a:pt x="7" y="23"/>
                  </a:cubicBezTo>
                  <a:cubicBezTo>
                    <a:pt x="7" y="24"/>
                    <a:pt x="10" y="28"/>
                    <a:pt x="8" y="32"/>
                  </a:cubicBezTo>
                  <a:cubicBezTo>
                    <a:pt x="8" y="35"/>
                    <a:pt x="10" y="36"/>
                    <a:pt x="12" y="37"/>
                  </a:cubicBezTo>
                  <a:cubicBezTo>
                    <a:pt x="12" y="39"/>
                    <a:pt x="9" y="39"/>
                    <a:pt x="7" y="38"/>
                  </a:cubicBezTo>
                  <a:cubicBezTo>
                    <a:pt x="7" y="41"/>
                    <a:pt x="7" y="46"/>
                    <a:pt x="7" y="46"/>
                  </a:cubicBezTo>
                  <a:cubicBezTo>
                    <a:pt x="7" y="46"/>
                    <a:pt x="5" y="46"/>
                    <a:pt x="5" y="46"/>
                  </a:cubicBezTo>
                  <a:cubicBezTo>
                    <a:pt x="5" y="49"/>
                    <a:pt x="8" y="50"/>
                    <a:pt x="7" y="54"/>
                  </a:cubicBezTo>
                  <a:cubicBezTo>
                    <a:pt x="4" y="53"/>
                    <a:pt x="4" y="55"/>
                    <a:pt x="1" y="53"/>
                  </a:cubicBezTo>
                  <a:cubicBezTo>
                    <a:pt x="4" y="50"/>
                    <a:pt x="1" y="50"/>
                    <a:pt x="3" y="46"/>
                  </a:cubicBezTo>
                  <a:cubicBezTo>
                    <a:pt x="3" y="44"/>
                    <a:pt x="2" y="43"/>
                    <a:pt x="0" y="43"/>
                  </a:cubicBezTo>
                  <a:cubicBezTo>
                    <a:pt x="1" y="40"/>
                    <a:pt x="4" y="35"/>
                    <a:pt x="3" y="28"/>
                  </a:cubicBezTo>
                  <a:cubicBezTo>
                    <a:pt x="2" y="26"/>
                    <a:pt x="0" y="25"/>
                    <a:pt x="0" y="23"/>
                  </a:cubicBezTo>
                  <a:cubicBezTo>
                    <a:pt x="0" y="19"/>
                    <a:pt x="3" y="17"/>
                    <a:pt x="0" y="14"/>
                  </a:cubicBezTo>
                  <a:cubicBezTo>
                    <a:pt x="1" y="13"/>
                    <a:pt x="2" y="11"/>
                    <a:pt x="4" y="11"/>
                  </a:cubicBezTo>
                  <a:cubicBezTo>
                    <a:pt x="4" y="9"/>
                    <a:pt x="4" y="7"/>
                    <a:pt x="5" y="7"/>
                  </a:cubicBezTo>
                  <a:cubicBezTo>
                    <a:pt x="5" y="6"/>
                    <a:pt x="4" y="6"/>
                    <a:pt x="4" y="6"/>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6" name="Freeform 45"/>
            <p:cNvSpPr/>
            <p:nvPr/>
          </p:nvSpPr>
          <p:spPr bwMode="auto">
            <a:xfrm>
              <a:off x="7735477" y="2025499"/>
              <a:ext cx="15875" cy="19050"/>
            </a:xfrm>
            <a:custGeom>
              <a:avLst/>
              <a:gdLst>
                <a:gd name="T0" fmla="*/ 3 w 4"/>
                <a:gd name="T1" fmla="*/ 0 h 5"/>
                <a:gd name="T2" fmla="*/ 0 w 4"/>
                <a:gd name="T3" fmla="*/ 10 h 5"/>
                <a:gd name="T4" fmla="*/ 0 w 4"/>
                <a:gd name="T5" fmla="*/ 2 h 5"/>
                <a:gd name="T6" fmla="*/ 3 w 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1" y="0"/>
                  </a:moveTo>
                  <a:cubicBezTo>
                    <a:pt x="4" y="0"/>
                    <a:pt x="3" y="5"/>
                    <a:pt x="0" y="4"/>
                  </a:cubicBezTo>
                  <a:cubicBezTo>
                    <a:pt x="0" y="3"/>
                    <a:pt x="0" y="2"/>
                    <a:pt x="0" y="1"/>
                  </a:cubicBezTo>
                  <a:cubicBezTo>
                    <a:pt x="1" y="2"/>
                    <a:pt x="1" y="1"/>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7" name="Freeform 46"/>
            <p:cNvSpPr/>
            <p:nvPr/>
          </p:nvSpPr>
          <p:spPr bwMode="auto">
            <a:xfrm>
              <a:off x="9667464" y="2096937"/>
              <a:ext cx="131763" cy="112712"/>
            </a:xfrm>
            <a:custGeom>
              <a:avLst/>
              <a:gdLst>
                <a:gd name="T0" fmla="*/ 36 w 35"/>
                <a:gd name="T1" fmla="*/ 0 h 30"/>
                <a:gd name="T2" fmla="*/ 45 w 35"/>
                <a:gd name="T3" fmla="*/ 5 h 30"/>
                <a:gd name="T4" fmla="*/ 40 w 35"/>
                <a:gd name="T5" fmla="*/ 17 h 30"/>
                <a:gd name="T6" fmla="*/ 52 w 35"/>
                <a:gd name="T7" fmla="*/ 21 h 30"/>
                <a:gd name="T8" fmla="*/ 69 w 35"/>
                <a:gd name="T9" fmla="*/ 28 h 30"/>
                <a:gd name="T10" fmla="*/ 66 w 35"/>
                <a:gd name="T11" fmla="*/ 38 h 30"/>
                <a:gd name="T12" fmla="*/ 74 w 35"/>
                <a:gd name="T13" fmla="*/ 43 h 30"/>
                <a:gd name="T14" fmla="*/ 81 w 35"/>
                <a:gd name="T15" fmla="*/ 50 h 30"/>
                <a:gd name="T16" fmla="*/ 74 w 35"/>
                <a:gd name="T17" fmla="*/ 64 h 30"/>
                <a:gd name="T18" fmla="*/ 71 w 35"/>
                <a:gd name="T19" fmla="*/ 59 h 30"/>
                <a:gd name="T20" fmla="*/ 55 w 35"/>
                <a:gd name="T21" fmla="*/ 59 h 30"/>
                <a:gd name="T22" fmla="*/ 45 w 35"/>
                <a:gd name="T23" fmla="*/ 69 h 30"/>
                <a:gd name="T24" fmla="*/ 38 w 35"/>
                <a:gd name="T25" fmla="*/ 62 h 30"/>
                <a:gd name="T26" fmla="*/ 31 w 35"/>
                <a:gd name="T27" fmla="*/ 59 h 30"/>
                <a:gd name="T28" fmla="*/ 19 w 35"/>
                <a:gd name="T29" fmla="*/ 50 h 30"/>
                <a:gd name="T30" fmla="*/ 0 w 35"/>
                <a:gd name="T31" fmla="*/ 52 h 30"/>
                <a:gd name="T32" fmla="*/ 2 w 35"/>
                <a:gd name="T33" fmla="*/ 43 h 30"/>
                <a:gd name="T34" fmla="*/ 14 w 35"/>
                <a:gd name="T35" fmla="*/ 36 h 30"/>
                <a:gd name="T36" fmla="*/ 19 w 35"/>
                <a:gd name="T37" fmla="*/ 26 h 30"/>
                <a:gd name="T38" fmla="*/ 21 w 35"/>
                <a:gd name="T39" fmla="*/ 12 h 30"/>
                <a:gd name="T40" fmla="*/ 26 w 35"/>
                <a:gd name="T41" fmla="*/ 12 h 30"/>
                <a:gd name="T42" fmla="*/ 26 w 35"/>
                <a:gd name="T43" fmla="*/ 5 h 30"/>
                <a:gd name="T44" fmla="*/ 36 w 35"/>
                <a:gd name="T45" fmla="*/ 0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 h="30">
                  <a:moveTo>
                    <a:pt x="15" y="0"/>
                  </a:moveTo>
                  <a:cubicBezTo>
                    <a:pt x="17" y="0"/>
                    <a:pt x="17" y="2"/>
                    <a:pt x="19" y="2"/>
                  </a:cubicBezTo>
                  <a:cubicBezTo>
                    <a:pt x="18" y="5"/>
                    <a:pt x="15" y="5"/>
                    <a:pt x="17" y="7"/>
                  </a:cubicBezTo>
                  <a:cubicBezTo>
                    <a:pt x="17" y="10"/>
                    <a:pt x="20" y="8"/>
                    <a:pt x="22" y="9"/>
                  </a:cubicBezTo>
                  <a:cubicBezTo>
                    <a:pt x="23" y="10"/>
                    <a:pt x="24" y="13"/>
                    <a:pt x="29" y="12"/>
                  </a:cubicBezTo>
                  <a:cubicBezTo>
                    <a:pt x="29" y="15"/>
                    <a:pt x="31" y="15"/>
                    <a:pt x="28" y="16"/>
                  </a:cubicBezTo>
                  <a:cubicBezTo>
                    <a:pt x="28" y="18"/>
                    <a:pt x="31" y="17"/>
                    <a:pt x="31" y="18"/>
                  </a:cubicBezTo>
                  <a:cubicBezTo>
                    <a:pt x="32" y="18"/>
                    <a:pt x="31" y="22"/>
                    <a:pt x="34" y="21"/>
                  </a:cubicBezTo>
                  <a:cubicBezTo>
                    <a:pt x="35" y="25"/>
                    <a:pt x="31" y="23"/>
                    <a:pt x="31" y="27"/>
                  </a:cubicBezTo>
                  <a:cubicBezTo>
                    <a:pt x="30" y="27"/>
                    <a:pt x="31" y="26"/>
                    <a:pt x="30" y="25"/>
                  </a:cubicBezTo>
                  <a:cubicBezTo>
                    <a:pt x="26" y="25"/>
                    <a:pt x="27" y="26"/>
                    <a:pt x="23" y="25"/>
                  </a:cubicBezTo>
                  <a:cubicBezTo>
                    <a:pt x="22" y="26"/>
                    <a:pt x="18" y="26"/>
                    <a:pt x="19" y="29"/>
                  </a:cubicBezTo>
                  <a:cubicBezTo>
                    <a:pt x="16" y="30"/>
                    <a:pt x="17" y="27"/>
                    <a:pt x="16" y="26"/>
                  </a:cubicBezTo>
                  <a:cubicBezTo>
                    <a:pt x="15" y="25"/>
                    <a:pt x="13" y="25"/>
                    <a:pt x="13" y="25"/>
                  </a:cubicBezTo>
                  <a:cubicBezTo>
                    <a:pt x="12" y="24"/>
                    <a:pt x="11" y="22"/>
                    <a:pt x="8" y="21"/>
                  </a:cubicBezTo>
                  <a:cubicBezTo>
                    <a:pt x="4" y="21"/>
                    <a:pt x="4" y="23"/>
                    <a:pt x="0" y="22"/>
                  </a:cubicBezTo>
                  <a:cubicBezTo>
                    <a:pt x="1" y="21"/>
                    <a:pt x="1" y="20"/>
                    <a:pt x="1" y="18"/>
                  </a:cubicBezTo>
                  <a:cubicBezTo>
                    <a:pt x="5" y="19"/>
                    <a:pt x="2" y="14"/>
                    <a:pt x="6" y="15"/>
                  </a:cubicBezTo>
                  <a:cubicBezTo>
                    <a:pt x="4" y="12"/>
                    <a:pt x="7" y="12"/>
                    <a:pt x="8" y="11"/>
                  </a:cubicBezTo>
                  <a:cubicBezTo>
                    <a:pt x="9" y="9"/>
                    <a:pt x="8" y="7"/>
                    <a:pt x="9" y="5"/>
                  </a:cubicBezTo>
                  <a:cubicBezTo>
                    <a:pt x="9" y="4"/>
                    <a:pt x="11" y="5"/>
                    <a:pt x="11" y="5"/>
                  </a:cubicBezTo>
                  <a:cubicBezTo>
                    <a:pt x="12" y="4"/>
                    <a:pt x="11" y="3"/>
                    <a:pt x="11" y="2"/>
                  </a:cubicBezTo>
                  <a:cubicBezTo>
                    <a:pt x="13" y="1"/>
                    <a:pt x="15" y="2"/>
                    <a:pt x="15"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8" name="Freeform 47"/>
            <p:cNvSpPr/>
            <p:nvPr/>
          </p:nvSpPr>
          <p:spPr bwMode="auto">
            <a:xfrm>
              <a:off x="9596027" y="2130274"/>
              <a:ext cx="30163" cy="30162"/>
            </a:xfrm>
            <a:custGeom>
              <a:avLst/>
              <a:gdLst>
                <a:gd name="T0" fmla="*/ 0 w 8"/>
                <a:gd name="T1" fmla="*/ 0 h 8"/>
                <a:gd name="T2" fmla="*/ 19 w 8"/>
                <a:gd name="T3" fmla="*/ 10 h 8"/>
                <a:gd name="T4" fmla="*/ 0 w 8"/>
                <a:gd name="T5" fmla="*/ 0 h 8"/>
                <a:gd name="T6" fmla="*/ 0 60000 65536"/>
                <a:gd name="T7" fmla="*/ 0 60000 65536"/>
                <a:gd name="T8" fmla="*/ 0 60000 65536"/>
              </a:gdLst>
              <a:ahLst/>
              <a:cxnLst>
                <a:cxn ang="T6">
                  <a:pos x="T0" y="T1"/>
                </a:cxn>
                <a:cxn ang="T7">
                  <a:pos x="T2" y="T3"/>
                </a:cxn>
                <a:cxn ang="T8">
                  <a:pos x="T4" y="T5"/>
                </a:cxn>
              </a:cxnLst>
              <a:rect l="0" t="0" r="r" b="b"/>
              <a:pathLst>
                <a:path w="8" h="8">
                  <a:moveTo>
                    <a:pt x="0" y="0"/>
                  </a:moveTo>
                  <a:cubicBezTo>
                    <a:pt x="4" y="0"/>
                    <a:pt x="4" y="4"/>
                    <a:pt x="8" y="4"/>
                  </a:cubicBezTo>
                  <a:cubicBezTo>
                    <a:pt x="7" y="8"/>
                    <a:pt x="0" y="4"/>
                    <a:pt x="0"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59" name="Freeform 48"/>
            <p:cNvSpPr/>
            <p:nvPr/>
          </p:nvSpPr>
          <p:spPr bwMode="auto">
            <a:xfrm>
              <a:off x="6609113" y="2240682"/>
              <a:ext cx="88900" cy="63500"/>
            </a:xfrm>
            <a:custGeom>
              <a:avLst/>
              <a:gdLst>
                <a:gd name="T0" fmla="*/ 16 w 24"/>
                <a:gd name="T1" fmla="*/ 0 h 17"/>
                <a:gd name="T2" fmla="*/ 19 w 24"/>
                <a:gd name="T3" fmla="*/ 2 h 17"/>
                <a:gd name="T4" fmla="*/ 28 w 24"/>
                <a:gd name="T5" fmla="*/ 14 h 17"/>
                <a:gd name="T6" fmla="*/ 56 w 24"/>
                <a:gd name="T7" fmla="*/ 12 h 17"/>
                <a:gd name="T8" fmla="*/ 47 w 24"/>
                <a:gd name="T9" fmla="*/ 28 h 17"/>
                <a:gd name="T10" fmla="*/ 37 w 24"/>
                <a:gd name="T11" fmla="*/ 24 h 17"/>
                <a:gd name="T12" fmla="*/ 26 w 24"/>
                <a:gd name="T13" fmla="*/ 31 h 17"/>
                <a:gd name="T14" fmla="*/ 23 w 24"/>
                <a:gd name="T15" fmla="*/ 38 h 17"/>
                <a:gd name="T16" fmla="*/ 9 w 24"/>
                <a:gd name="T17" fmla="*/ 33 h 17"/>
                <a:gd name="T18" fmla="*/ 16 w 2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7">
                  <a:moveTo>
                    <a:pt x="7" y="0"/>
                  </a:moveTo>
                  <a:cubicBezTo>
                    <a:pt x="8" y="0"/>
                    <a:pt x="8" y="0"/>
                    <a:pt x="8" y="1"/>
                  </a:cubicBezTo>
                  <a:cubicBezTo>
                    <a:pt x="8" y="4"/>
                    <a:pt x="12" y="3"/>
                    <a:pt x="12" y="6"/>
                  </a:cubicBezTo>
                  <a:cubicBezTo>
                    <a:pt x="16" y="4"/>
                    <a:pt x="20" y="6"/>
                    <a:pt x="24" y="5"/>
                  </a:cubicBezTo>
                  <a:cubicBezTo>
                    <a:pt x="24" y="8"/>
                    <a:pt x="20" y="8"/>
                    <a:pt x="20" y="12"/>
                  </a:cubicBezTo>
                  <a:cubicBezTo>
                    <a:pt x="18" y="12"/>
                    <a:pt x="18" y="10"/>
                    <a:pt x="16" y="10"/>
                  </a:cubicBezTo>
                  <a:cubicBezTo>
                    <a:pt x="14" y="10"/>
                    <a:pt x="12" y="16"/>
                    <a:pt x="11" y="13"/>
                  </a:cubicBezTo>
                  <a:cubicBezTo>
                    <a:pt x="10" y="13"/>
                    <a:pt x="10" y="15"/>
                    <a:pt x="10" y="16"/>
                  </a:cubicBezTo>
                  <a:cubicBezTo>
                    <a:pt x="7" y="17"/>
                    <a:pt x="7" y="10"/>
                    <a:pt x="4" y="14"/>
                  </a:cubicBezTo>
                  <a:cubicBezTo>
                    <a:pt x="0" y="11"/>
                    <a:pt x="3" y="2"/>
                    <a:pt x="7"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0" name="Freeform 49"/>
            <p:cNvSpPr/>
            <p:nvPr/>
          </p:nvSpPr>
          <p:spPr bwMode="auto">
            <a:xfrm>
              <a:off x="6444013" y="2320057"/>
              <a:ext cx="179388" cy="152400"/>
            </a:xfrm>
            <a:custGeom>
              <a:avLst/>
              <a:gdLst>
                <a:gd name="T0" fmla="*/ 99 w 48"/>
                <a:gd name="T1" fmla="*/ 0 h 41"/>
                <a:gd name="T2" fmla="*/ 108 w 48"/>
                <a:gd name="T3" fmla="*/ 2 h 41"/>
                <a:gd name="T4" fmla="*/ 108 w 48"/>
                <a:gd name="T5" fmla="*/ 44 h 41"/>
                <a:gd name="T6" fmla="*/ 106 w 48"/>
                <a:gd name="T7" fmla="*/ 37 h 41"/>
                <a:gd name="T8" fmla="*/ 106 w 48"/>
                <a:gd name="T9" fmla="*/ 56 h 41"/>
                <a:gd name="T10" fmla="*/ 99 w 48"/>
                <a:gd name="T11" fmla="*/ 52 h 41"/>
                <a:gd name="T12" fmla="*/ 99 w 48"/>
                <a:gd name="T13" fmla="*/ 80 h 41"/>
                <a:gd name="T14" fmla="*/ 94 w 48"/>
                <a:gd name="T15" fmla="*/ 77 h 41"/>
                <a:gd name="T16" fmla="*/ 85 w 48"/>
                <a:gd name="T17" fmla="*/ 82 h 41"/>
                <a:gd name="T18" fmla="*/ 80 w 48"/>
                <a:gd name="T19" fmla="*/ 80 h 41"/>
                <a:gd name="T20" fmla="*/ 68 w 48"/>
                <a:gd name="T21" fmla="*/ 82 h 41"/>
                <a:gd name="T22" fmla="*/ 57 w 48"/>
                <a:gd name="T23" fmla="*/ 84 h 41"/>
                <a:gd name="T24" fmla="*/ 49 w 48"/>
                <a:gd name="T25" fmla="*/ 96 h 41"/>
                <a:gd name="T26" fmla="*/ 38 w 48"/>
                <a:gd name="T27" fmla="*/ 82 h 41"/>
                <a:gd name="T28" fmla="*/ 33 w 48"/>
                <a:gd name="T29" fmla="*/ 89 h 41"/>
                <a:gd name="T30" fmla="*/ 28 w 48"/>
                <a:gd name="T31" fmla="*/ 84 h 41"/>
                <a:gd name="T32" fmla="*/ 0 w 48"/>
                <a:gd name="T33" fmla="*/ 91 h 41"/>
                <a:gd name="T34" fmla="*/ 2 w 48"/>
                <a:gd name="T35" fmla="*/ 80 h 41"/>
                <a:gd name="T36" fmla="*/ 9 w 48"/>
                <a:gd name="T37" fmla="*/ 82 h 41"/>
                <a:gd name="T38" fmla="*/ 12 w 48"/>
                <a:gd name="T39" fmla="*/ 77 h 41"/>
                <a:gd name="T40" fmla="*/ 49 w 48"/>
                <a:gd name="T41" fmla="*/ 75 h 41"/>
                <a:gd name="T42" fmla="*/ 57 w 48"/>
                <a:gd name="T43" fmla="*/ 56 h 41"/>
                <a:gd name="T44" fmla="*/ 61 w 48"/>
                <a:gd name="T45" fmla="*/ 49 h 41"/>
                <a:gd name="T46" fmla="*/ 78 w 48"/>
                <a:gd name="T47" fmla="*/ 52 h 41"/>
                <a:gd name="T48" fmla="*/ 78 w 48"/>
                <a:gd name="T49" fmla="*/ 42 h 41"/>
                <a:gd name="T50" fmla="*/ 80 w 48"/>
                <a:gd name="T51" fmla="*/ 47 h 41"/>
                <a:gd name="T52" fmla="*/ 82 w 48"/>
                <a:gd name="T53" fmla="*/ 33 h 41"/>
                <a:gd name="T54" fmla="*/ 92 w 48"/>
                <a:gd name="T55" fmla="*/ 12 h 41"/>
                <a:gd name="T56" fmla="*/ 99 w 48"/>
                <a:gd name="T57" fmla="*/ 0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8" h="41">
                  <a:moveTo>
                    <a:pt x="42" y="0"/>
                  </a:moveTo>
                  <a:cubicBezTo>
                    <a:pt x="44" y="0"/>
                    <a:pt x="44" y="1"/>
                    <a:pt x="46" y="1"/>
                  </a:cubicBezTo>
                  <a:cubicBezTo>
                    <a:pt x="46" y="10"/>
                    <a:pt x="48" y="14"/>
                    <a:pt x="46" y="19"/>
                  </a:cubicBezTo>
                  <a:cubicBezTo>
                    <a:pt x="45" y="19"/>
                    <a:pt x="45" y="17"/>
                    <a:pt x="45" y="16"/>
                  </a:cubicBezTo>
                  <a:cubicBezTo>
                    <a:pt x="41" y="18"/>
                    <a:pt x="45" y="21"/>
                    <a:pt x="45" y="24"/>
                  </a:cubicBezTo>
                  <a:cubicBezTo>
                    <a:pt x="44" y="23"/>
                    <a:pt x="44" y="22"/>
                    <a:pt x="42" y="22"/>
                  </a:cubicBezTo>
                  <a:cubicBezTo>
                    <a:pt x="42" y="26"/>
                    <a:pt x="42" y="30"/>
                    <a:pt x="42" y="34"/>
                  </a:cubicBezTo>
                  <a:cubicBezTo>
                    <a:pt x="41" y="34"/>
                    <a:pt x="41" y="33"/>
                    <a:pt x="40" y="33"/>
                  </a:cubicBezTo>
                  <a:cubicBezTo>
                    <a:pt x="38" y="32"/>
                    <a:pt x="37" y="35"/>
                    <a:pt x="36" y="35"/>
                  </a:cubicBezTo>
                  <a:cubicBezTo>
                    <a:pt x="36" y="35"/>
                    <a:pt x="35" y="34"/>
                    <a:pt x="34" y="34"/>
                  </a:cubicBezTo>
                  <a:cubicBezTo>
                    <a:pt x="34" y="34"/>
                    <a:pt x="31" y="35"/>
                    <a:pt x="29" y="35"/>
                  </a:cubicBezTo>
                  <a:cubicBezTo>
                    <a:pt x="29" y="35"/>
                    <a:pt x="27" y="37"/>
                    <a:pt x="24" y="36"/>
                  </a:cubicBezTo>
                  <a:cubicBezTo>
                    <a:pt x="21" y="37"/>
                    <a:pt x="23" y="40"/>
                    <a:pt x="21" y="41"/>
                  </a:cubicBezTo>
                  <a:cubicBezTo>
                    <a:pt x="19" y="40"/>
                    <a:pt x="16" y="39"/>
                    <a:pt x="16" y="35"/>
                  </a:cubicBezTo>
                  <a:cubicBezTo>
                    <a:pt x="14" y="34"/>
                    <a:pt x="15" y="37"/>
                    <a:pt x="14" y="38"/>
                  </a:cubicBezTo>
                  <a:cubicBezTo>
                    <a:pt x="13" y="38"/>
                    <a:pt x="12" y="36"/>
                    <a:pt x="12" y="36"/>
                  </a:cubicBezTo>
                  <a:cubicBezTo>
                    <a:pt x="8" y="37"/>
                    <a:pt x="3" y="41"/>
                    <a:pt x="0" y="39"/>
                  </a:cubicBezTo>
                  <a:cubicBezTo>
                    <a:pt x="1" y="38"/>
                    <a:pt x="1" y="36"/>
                    <a:pt x="1" y="34"/>
                  </a:cubicBezTo>
                  <a:cubicBezTo>
                    <a:pt x="2" y="33"/>
                    <a:pt x="3" y="35"/>
                    <a:pt x="4" y="35"/>
                  </a:cubicBezTo>
                  <a:cubicBezTo>
                    <a:pt x="5" y="35"/>
                    <a:pt x="4" y="33"/>
                    <a:pt x="5" y="33"/>
                  </a:cubicBezTo>
                  <a:cubicBezTo>
                    <a:pt x="9" y="32"/>
                    <a:pt x="16" y="34"/>
                    <a:pt x="21" y="32"/>
                  </a:cubicBezTo>
                  <a:cubicBezTo>
                    <a:pt x="19" y="27"/>
                    <a:pt x="25" y="28"/>
                    <a:pt x="24" y="24"/>
                  </a:cubicBezTo>
                  <a:cubicBezTo>
                    <a:pt x="26" y="25"/>
                    <a:pt x="26" y="25"/>
                    <a:pt x="26" y="21"/>
                  </a:cubicBezTo>
                  <a:cubicBezTo>
                    <a:pt x="28" y="24"/>
                    <a:pt x="31" y="20"/>
                    <a:pt x="33" y="22"/>
                  </a:cubicBezTo>
                  <a:cubicBezTo>
                    <a:pt x="34" y="22"/>
                    <a:pt x="32" y="18"/>
                    <a:pt x="33" y="18"/>
                  </a:cubicBezTo>
                  <a:cubicBezTo>
                    <a:pt x="34" y="17"/>
                    <a:pt x="34" y="20"/>
                    <a:pt x="34" y="20"/>
                  </a:cubicBezTo>
                  <a:cubicBezTo>
                    <a:pt x="35" y="20"/>
                    <a:pt x="38" y="19"/>
                    <a:pt x="35" y="14"/>
                  </a:cubicBezTo>
                  <a:cubicBezTo>
                    <a:pt x="40" y="13"/>
                    <a:pt x="37" y="8"/>
                    <a:pt x="39" y="5"/>
                  </a:cubicBezTo>
                  <a:cubicBezTo>
                    <a:pt x="40" y="3"/>
                    <a:pt x="44" y="3"/>
                    <a:pt x="42"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1" name="Freeform 50"/>
            <p:cNvSpPr/>
            <p:nvPr/>
          </p:nvSpPr>
          <p:spPr bwMode="auto">
            <a:xfrm>
              <a:off x="4227863" y="2326407"/>
              <a:ext cx="28575" cy="38100"/>
            </a:xfrm>
            <a:custGeom>
              <a:avLst/>
              <a:gdLst>
                <a:gd name="T0" fmla="*/ 5 w 8"/>
                <a:gd name="T1" fmla="*/ 0 h 10"/>
                <a:gd name="T2" fmla="*/ 0 w 8"/>
                <a:gd name="T3" fmla="*/ 22 h 10"/>
                <a:gd name="T4" fmla="*/ 5 w 8"/>
                <a:gd name="T5" fmla="*/ 0 h 10"/>
                <a:gd name="T6" fmla="*/ 0 60000 65536"/>
                <a:gd name="T7" fmla="*/ 0 60000 65536"/>
                <a:gd name="T8" fmla="*/ 0 60000 65536"/>
              </a:gdLst>
              <a:ahLst/>
              <a:cxnLst>
                <a:cxn ang="T6">
                  <a:pos x="T0" y="T1"/>
                </a:cxn>
                <a:cxn ang="T7">
                  <a:pos x="T2" y="T3"/>
                </a:cxn>
                <a:cxn ang="T8">
                  <a:pos x="T4" y="T5"/>
                </a:cxn>
              </a:cxnLst>
              <a:rect l="0" t="0" r="r" b="b"/>
              <a:pathLst>
                <a:path w="8" h="10">
                  <a:moveTo>
                    <a:pt x="2" y="0"/>
                  </a:moveTo>
                  <a:cubicBezTo>
                    <a:pt x="8" y="0"/>
                    <a:pt x="6" y="10"/>
                    <a:pt x="0" y="9"/>
                  </a:cubicBezTo>
                  <a:cubicBezTo>
                    <a:pt x="3" y="8"/>
                    <a:pt x="0" y="1"/>
                    <a:pt x="2"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2" name="Freeform 51"/>
            <p:cNvSpPr/>
            <p:nvPr/>
          </p:nvSpPr>
          <p:spPr bwMode="auto">
            <a:xfrm>
              <a:off x="4302475" y="2378794"/>
              <a:ext cx="44450" cy="34925"/>
            </a:xfrm>
            <a:custGeom>
              <a:avLst/>
              <a:gdLst>
                <a:gd name="T0" fmla="*/ 21 w 12"/>
                <a:gd name="T1" fmla="*/ 5 h 9"/>
                <a:gd name="T2" fmla="*/ 28 w 12"/>
                <a:gd name="T3" fmla="*/ 20 h 9"/>
                <a:gd name="T4" fmla="*/ 14 w 12"/>
                <a:gd name="T5" fmla="*/ 20 h 9"/>
                <a:gd name="T6" fmla="*/ 14 w 12"/>
                <a:gd name="T7" fmla="*/ 15 h 9"/>
                <a:gd name="T8" fmla="*/ 2 w 12"/>
                <a:gd name="T9" fmla="*/ 12 h 9"/>
                <a:gd name="T10" fmla="*/ 21 w 12"/>
                <a:gd name="T11" fmla="*/ 5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9">
                  <a:moveTo>
                    <a:pt x="9" y="2"/>
                  </a:moveTo>
                  <a:cubicBezTo>
                    <a:pt x="11" y="3"/>
                    <a:pt x="12" y="5"/>
                    <a:pt x="12" y="8"/>
                  </a:cubicBezTo>
                  <a:cubicBezTo>
                    <a:pt x="11" y="7"/>
                    <a:pt x="7" y="9"/>
                    <a:pt x="6" y="8"/>
                  </a:cubicBezTo>
                  <a:cubicBezTo>
                    <a:pt x="6" y="7"/>
                    <a:pt x="6" y="6"/>
                    <a:pt x="6" y="6"/>
                  </a:cubicBezTo>
                  <a:cubicBezTo>
                    <a:pt x="4" y="6"/>
                    <a:pt x="1" y="7"/>
                    <a:pt x="1" y="5"/>
                  </a:cubicBezTo>
                  <a:cubicBezTo>
                    <a:pt x="0" y="0"/>
                    <a:pt x="9" y="5"/>
                    <a:pt x="9"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3" name="Freeform 52"/>
            <p:cNvSpPr/>
            <p:nvPr/>
          </p:nvSpPr>
          <p:spPr bwMode="auto">
            <a:xfrm>
              <a:off x="4658075" y="2439119"/>
              <a:ext cx="33338" cy="19050"/>
            </a:xfrm>
            <a:custGeom>
              <a:avLst/>
              <a:gdLst>
                <a:gd name="T0" fmla="*/ 0 w 9"/>
                <a:gd name="T1" fmla="*/ 10 h 5"/>
                <a:gd name="T2" fmla="*/ 12 w 9"/>
                <a:gd name="T3" fmla="*/ 2 h 5"/>
                <a:gd name="T4" fmla="*/ 9 w 9"/>
                <a:gd name="T5" fmla="*/ 5 h 5"/>
                <a:gd name="T6" fmla="*/ 0 w 9"/>
                <a:gd name="T7" fmla="*/ 1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5">
                  <a:moveTo>
                    <a:pt x="0" y="4"/>
                  </a:moveTo>
                  <a:cubicBezTo>
                    <a:pt x="0" y="1"/>
                    <a:pt x="2" y="1"/>
                    <a:pt x="5" y="1"/>
                  </a:cubicBezTo>
                  <a:cubicBezTo>
                    <a:pt x="9" y="0"/>
                    <a:pt x="7" y="3"/>
                    <a:pt x="4" y="2"/>
                  </a:cubicBezTo>
                  <a:cubicBezTo>
                    <a:pt x="3" y="3"/>
                    <a:pt x="3" y="5"/>
                    <a:pt x="0" y="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4" name="Freeform 53"/>
            <p:cNvSpPr/>
            <p:nvPr/>
          </p:nvSpPr>
          <p:spPr bwMode="auto">
            <a:xfrm>
              <a:off x="6458300" y="2469282"/>
              <a:ext cx="33338" cy="19050"/>
            </a:xfrm>
            <a:custGeom>
              <a:avLst/>
              <a:gdLst>
                <a:gd name="T0" fmla="*/ 19 w 9"/>
                <a:gd name="T1" fmla="*/ 0 h 5"/>
                <a:gd name="T2" fmla="*/ 12 w 9"/>
                <a:gd name="T3" fmla="*/ 12 h 5"/>
                <a:gd name="T4" fmla="*/ 2 w 9"/>
                <a:gd name="T5" fmla="*/ 2 h 5"/>
                <a:gd name="T6" fmla="*/ 19 w 9"/>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5">
                  <a:moveTo>
                    <a:pt x="8" y="0"/>
                  </a:moveTo>
                  <a:cubicBezTo>
                    <a:pt x="9" y="4"/>
                    <a:pt x="4" y="1"/>
                    <a:pt x="5" y="5"/>
                  </a:cubicBezTo>
                  <a:cubicBezTo>
                    <a:pt x="2" y="5"/>
                    <a:pt x="0" y="4"/>
                    <a:pt x="1" y="1"/>
                  </a:cubicBezTo>
                  <a:cubicBezTo>
                    <a:pt x="4" y="4"/>
                    <a:pt x="4" y="0"/>
                    <a:pt x="8"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5" name="Freeform 54"/>
            <p:cNvSpPr/>
            <p:nvPr/>
          </p:nvSpPr>
          <p:spPr bwMode="auto">
            <a:xfrm>
              <a:off x="6402738" y="2469282"/>
              <a:ext cx="47625" cy="49212"/>
            </a:xfrm>
            <a:custGeom>
              <a:avLst/>
              <a:gdLst>
                <a:gd name="T0" fmla="*/ 25 w 13"/>
                <a:gd name="T1" fmla="*/ 5 h 13"/>
                <a:gd name="T2" fmla="*/ 25 w 13"/>
                <a:gd name="T3" fmla="*/ 26 h 13"/>
                <a:gd name="T4" fmla="*/ 9 w 13"/>
                <a:gd name="T5" fmla="*/ 29 h 13"/>
                <a:gd name="T6" fmla="*/ 0 w 13"/>
                <a:gd name="T7" fmla="*/ 17 h 13"/>
                <a:gd name="T8" fmla="*/ 25 w 13"/>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1" y="2"/>
                  </a:moveTo>
                  <a:cubicBezTo>
                    <a:pt x="13" y="6"/>
                    <a:pt x="7" y="9"/>
                    <a:pt x="11" y="11"/>
                  </a:cubicBezTo>
                  <a:cubicBezTo>
                    <a:pt x="11" y="13"/>
                    <a:pt x="6" y="11"/>
                    <a:pt x="4" y="12"/>
                  </a:cubicBezTo>
                  <a:cubicBezTo>
                    <a:pt x="4" y="7"/>
                    <a:pt x="5" y="5"/>
                    <a:pt x="0" y="7"/>
                  </a:cubicBezTo>
                  <a:cubicBezTo>
                    <a:pt x="0" y="1"/>
                    <a:pt x="6" y="0"/>
                    <a:pt x="1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6" name="Freeform 55"/>
            <p:cNvSpPr/>
            <p:nvPr/>
          </p:nvSpPr>
          <p:spPr bwMode="auto">
            <a:xfrm>
              <a:off x="6237638" y="2645494"/>
              <a:ext cx="25400" cy="44450"/>
            </a:xfrm>
            <a:custGeom>
              <a:avLst/>
              <a:gdLst>
                <a:gd name="T0" fmla="*/ 16 w 7"/>
                <a:gd name="T1" fmla="*/ 12 h 12"/>
                <a:gd name="T2" fmla="*/ 9 w 7"/>
                <a:gd name="T3" fmla="*/ 28 h 12"/>
                <a:gd name="T4" fmla="*/ 0 w 7"/>
                <a:gd name="T5" fmla="*/ 28 h 12"/>
                <a:gd name="T6" fmla="*/ 2 w 7"/>
                <a:gd name="T7" fmla="*/ 9 h 12"/>
                <a:gd name="T8" fmla="*/ 16 w 7"/>
                <a:gd name="T9" fmla="*/ 12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2">
                  <a:moveTo>
                    <a:pt x="7" y="5"/>
                  </a:moveTo>
                  <a:cubicBezTo>
                    <a:pt x="7" y="8"/>
                    <a:pt x="3" y="7"/>
                    <a:pt x="4" y="12"/>
                  </a:cubicBezTo>
                  <a:cubicBezTo>
                    <a:pt x="3" y="12"/>
                    <a:pt x="1" y="12"/>
                    <a:pt x="0" y="12"/>
                  </a:cubicBezTo>
                  <a:cubicBezTo>
                    <a:pt x="0" y="10"/>
                    <a:pt x="4" y="5"/>
                    <a:pt x="1" y="4"/>
                  </a:cubicBezTo>
                  <a:cubicBezTo>
                    <a:pt x="2" y="1"/>
                    <a:pt x="7" y="0"/>
                    <a:pt x="7"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7" name="Freeform 56"/>
            <p:cNvSpPr/>
            <p:nvPr/>
          </p:nvSpPr>
          <p:spPr bwMode="auto">
            <a:xfrm>
              <a:off x="8748302" y="2670024"/>
              <a:ext cx="19050" cy="15875"/>
            </a:xfrm>
            <a:custGeom>
              <a:avLst/>
              <a:gdLst>
                <a:gd name="T0" fmla="*/ 0 w 5"/>
                <a:gd name="T1" fmla="*/ 3 h 4"/>
                <a:gd name="T2" fmla="*/ 12 w 5"/>
                <a:gd name="T3" fmla="*/ 0 h 4"/>
                <a:gd name="T4" fmla="*/ 7 w 5"/>
                <a:gd name="T5" fmla="*/ 10 h 4"/>
                <a:gd name="T6" fmla="*/ 2 w 5"/>
                <a:gd name="T7" fmla="*/ 10 h 4"/>
                <a:gd name="T8" fmla="*/ 0 w 5"/>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1"/>
                  </a:moveTo>
                  <a:cubicBezTo>
                    <a:pt x="0" y="0"/>
                    <a:pt x="3" y="0"/>
                    <a:pt x="5" y="0"/>
                  </a:cubicBezTo>
                  <a:cubicBezTo>
                    <a:pt x="5" y="2"/>
                    <a:pt x="3" y="2"/>
                    <a:pt x="3" y="4"/>
                  </a:cubicBezTo>
                  <a:cubicBezTo>
                    <a:pt x="3" y="4"/>
                    <a:pt x="2" y="4"/>
                    <a:pt x="1" y="4"/>
                  </a:cubicBezTo>
                  <a:cubicBezTo>
                    <a:pt x="1" y="2"/>
                    <a:pt x="1" y="1"/>
                    <a:pt x="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8" name="Freeform 57"/>
            <p:cNvSpPr/>
            <p:nvPr/>
          </p:nvSpPr>
          <p:spPr bwMode="auto">
            <a:xfrm>
              <a:off x="9218202" y="2685899"/>
              <a:ext cx="179388" cy="66675"/>
            </a:xfrm>
            <a:custGeom>
              <a:avLst/>
              <a:gdLst>
                <a:gd name="T0" fmla="*/ 111 w 48"/>
                <a:gd name="T1" fmla="*/ 28 h 18"/>
                <a:gd name="T2" fmla="*/ 85 w 48"/>
                <a:gd name="T3" fmla="*/ 37 h 18"/>
                <a:gd name="T4" fmla="*/ 80 w 48"/>
                <a:gd name="T5" fmla="*/ 23 h 18"/>
                <a:gd name="T6" fmla="*/ 49 w 48"/>
                <a:gd name="T7" fmla="*/ 19 h 18"/>
                <a:gd name="T8" fmla="*/ 47 w 48"/>
                <a:gd name="T9" fmla="*/ 9 h 18"/>
                <a:gd name="T10" fmla="*/ 19 w 48"/>
                <a:gd name="T11" fmla="*/ 9 h 18"/>
                <a:gd name="T12" fmla="*/ 0 w 48"/>
                <a:gd name="T13" fmla="*/ 16 h 18"/>
                <a:gd name="T14" fmla="*/ 9 w 48"/>
                <a:gd name="T15" fmla="*/ 2 h 18"/>
                <a:gd name="T16" fmla="*/ 35 w 48"/>
                <a:gd name="T17" fmla="*/ 0 h 18"/>
                <a:gd name="T18" fmla="*/ 42 w 48"/>
                <a:gd name="T19" fmla="*/ 5 h 18"/>
                <a:gd name="T20" fmla="*/ 52 w 48"/>
                <a:gd name="T21" fmla="*/ 7 h 18"/>
                <a:gd name="T22" fmla="*/ 73 w 48"/>
                <a:gd name="T23" fmla="*/ 9 h 18"/>
                <a:gd name="T24" fmla="*/ 82 w 48"/>
                <a:gd name="T25" fmla="*/ 23 h 18"/>
                <a:gd name="T26" fmla="*/ 89 w 48"/>
                <a:gd name="T27" fmla="*/ 26 h 18"/>
                <a:gd name="T28" fmla="*/ 111 w 48"/>
                <a:gd name="T29" fmla="*/ 28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8">
                  <a:moveTo>
                    <a:pt x="47" y="12"/>
                  </a:moveTo>
                  <a:cubicBezTo>
                    <a:pt x="48" y="18"/>
                    <a:pt x="37" y="12"/>
                    <a:pt x="36" y="16"/>
                  </a:cubicBezTo>
                  <a:cubicBezTo>
                    <a:pt x="34" y="16"/>
                    <a:pt x="36" y="11"/>
                    <a:pt x="34" y="10"/>
                  </a:cubicBezTo>
                  <a:cubicBezTo>
                    <a:pt x="30" y="9"/>
                    <a:pt x="25" y="9"/>
                    <a:pt x="21" y="8"/>
                  </a:cubicBezTo>
                  <a:cubicBezTo>
                    <a:pt x="20" y="7"/>
                    <a:pt x="20" y="6"/>
                    <a:pt x="20" y="4"/>
                  </a:cubicBezTo>
                  <a:cubicBezTo>
                    <a:pt x="15" y="5"/>
                    <a:pt x="11" y="4"/>
                    <a:pt x="8" y="4"/>
                  </a:cubicBezTo>
                  <a:cubicBezTo>
                    <a:pt x="5" y="5"/>
                    <a:pt x="3" y="8"/>
                    <a:pt x="0" y="7"/>
                  </a:cubicBezTo>
                  <a:cubicBezTo>
                    <a:pt x="0" y="3"/>
                    <a:pt x="5" y="5"/>
                    <a:pt x="4" y="1"/>
                  </a:cubicBezTo>
                  <a:cubicBezTo>
                    <a:pt x="7" y="0"/>
                    <a:pt x="14" y="2"/>
                    <a:pt x="15" y="0"/>
                  </a:cubicBezTo>
                  <a:cubicBezTo>
                    <a:pt x="20" y="0"/>
                    <a:pt x="13" y="1"/>
                    <a:pt x="18" y="2"/>
                  </a:cubicBezTo>
                  <a:cubicBezTo>
                    <a:pt x="18" y="2"/>
                    <a:pt x="22" y="3"/>
                    <a:pt x="22" y="3"/>
                  </a:cubicBezTo>
                  <a:cubicBezTo>
                    <a:pt x="23" y="4"/>
                    <a:pt x="27" y="5"/>
                    <a:pt x="31" y="4"/>
                  </a:cubicBezTo>
                  <a:cubicBezTo>
                    <a:pt x="30" y="9"/>
                    <a:pt x="37" y="5"/>
                    <a:pt x="35" y="10"/>
                  </a:cubicBezTo>
                  <a:cubicBezTo>
                    <a:pt x="37" y="9"/>
                    <a:pt x="38" y="9"/>
                    <a:pt x="38" y="11"/>
                  </a:cubicBezTo>
                  <a:cubicBezTo>
                    <a:pt x="41" y="12"/>
                    <a:pt x="46" y="10"/>
                    <a:pt x="47" y="1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69" name="Freeform 58"/>
            <p:cNvSpPr/>
            <p:nvPr/>
          </p:nvSpPr>
          <p:spPr bwMode="auto">
            <a:xfrm>
              <a:off x="9427752" y="2744637"/>
              <a:ext cx="74613" cy="41275"/>
            </a:xfrm>
            <a:custGeom>
              <a:avLst/>
              <a:gdLst>
                <a:gd name="T0" fmla="*/ 2 w 20"/>
                <a:gd name="T1" fmla="*/ 0 h 11"/>
                <a:gd name="T2" fmla="*/ 26 w 20"/>
                <a:gd name="T3" fmla="*/ 2 h 11"/>
                <a:gd name="T4" fmla="*/ 35 w 20"/>
                <a:gd name="T5" fmla="*/ 5 h 11"/>
                <a:gd name="T6" fmla="*/ 47 w 20"/>
                <a:gd name="T7" fmla="*/ 12 h 11"/>
                <a:gd name="T8" fmla="*/ 9 w 20"/>
                <a:gd name="T9" fmla="*/ 17 h 11"/>
                <a:gd name="T10" fmla="*/ 14 w 20"/>
                <a:gd name="T11" fmla="*/ 14 h 11"/>
                <a:gd name="T12" fmla="*/ 2 w 20"/>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1">
                  <a:moveTo>
                    <a:pt x="1" y="0"/>
                  </a:moveTo>
                  <a:cubicBezTo>
                    <a:pt x="4" y="2"/>
                    <a:pt x="8" y="0"/>
                    <a:pt x="11" y="1"/>
                  </a:cubicBezTo>
                  <a:cubicBezTo>
                    <a:pt x="11" y="1"/>
                    <a:pt x="14" y="6"/>
                    <a:pt x="15" y="2"/>
                  </a:cubicBezTo>
                  <a:cubicBezTo>
                    <a:pt x="17" y="3"/>
                    <a:pt x="16" y="6"/>
                    <a:pt x="20" y="5"/>
                  </a:cubicBezTo>
                  <a:cubicBezTo>
                    <a:pt x="20" y="11"/>
                    <a:pt x="8" y="8"/>
                    <a:pt x="4" y="7"/>
                  </a:cubicBezTo>
                  <a:cubicBezTo>
                    <a:pt x="3" y="6"/>
                    <a:pt x="6" y="6"/>
                    <a:pt x="6" y="6"/>
                  </a:cubicBezTo>
                  <a:cubicBezTo>
                    <a:pt x="6" y="4"/>
                    <a:pt x="0" y="4"/>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0" name="Freeform 59"/>
            <p:cNvSpPr/>
            <p:nvPr/>
          </p:nvSpPr>
          <p:spPr bwMode="auto">
            <a:xfrm>
              <a:off x="6028088" y="2747094"/>
              <a:ext cx="36513" cy="25400"/>
            </a:xfrm>
            <a:custGeom>
              <a:avLst/>
              <a:gdLst>
                <a:gd name="T0" fmla="*/ 21 w 10"/>
                <a:gd name="T1" fmla="*/ 0 h 7"/>
                <a:gd name="T2" fmla="*/ 14 w 10"/>
                <a:gd name="T3" fmla="*/ 16 h 7"/>
                <a:gd name="T4" fmla="*/ 0 w 10"/>
                <a:gd name="T5" fmla="*/ 7 h 7"/>
                <a:gd name="T6" fmla="*/ 7 w 10"/>
                <a:gd name="T7" fmla="*/ 0 h 7"/>
                <a:gd name="T8" fmla="*/ 21 w 10"/>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7">
                  <a:moveTo>
                    <a:pt x="9" y="0"/>
                  </a:moveTo>
                  <a:cubicBezTo>
                    <a:pt x="10" y="5"/>
                    <a:pt x="6" y="4"/>
                    <a:pt x="6" y="7"/>
                  </a:cubicBezTo>
                  <a:cubicBezTo>
                    <a:pt x="3" y="7"/>
                    <a:pt x="0" y="6"/>
                    <a:pt x="0" y="3"/>
                  </a:cubicBezTo>
                  <a:cubicBezTo>
                    <a:pt x="2" y="3"/>
                    <a:pt x="3" y="2"/>
                    <a:pt x="3" y="0"/>
                  </a:cubicBezTo>
                  <a:cubicBezTo>
                    <a:pt x="5" y="0"/>
                    <a:pt x="7" y="0"/>
                    <a:pt x="9"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1" name="Freeform 60"/>
            <p:cNvSpPr/>
            <p:nvPr/>
          </p:nvSpPr>
          <p:spPr bwMode="auto">
            <a:xfrm>
              <a:off x="9400764" y="2760512"/>
              <a:ext cx="30163" cy="19050"/>
            </a:xfrm>
            <a:custGeom>
              <a:avLst/>
              <a:gdLst>
                <a:gd name="T0" fmla="*/ 14 w 8"/>
                <a:gd name="T1" fmla="*/ 12 h 5"/>
                <a:gd name="T2" fmla="*/ 0 w 8"/>
                <a:gd name="T3" fmla="*/ 10 h 5"/>
                <a:gd name="T4" fmla="*/ 14 w 8"/>
                <a:gd name="T5" fmla="*/ 12 h 5"/>
                <a:gd name="T6" fmla="*/ 0 60000 65536"/>
                <a:gd name="T7" fmla="*/ 0 60000 65536"/>
                <a:gd name="T8" fmla="*/ 0 60000 65536"/>
              </a:gdLst>
              <a:ahLst/>
              <a:cxnLst>
                <a:cxn ang="T6">
                  <a:pos x="T0" y="T1"/>
                </a:cxn>
                <a:cxn ang="T7">
                  <a:pos x="T2" y="T3"/>
                </a:cxn>
                <a:cxn ang="T8">
                  <a:pos x="T4" y="T5"/>
                </a:cxn>
              </a:cxnLst>
              <a:rect l="0" t="0" r="r" b="b"/>
              <a:pathLst>
                <a:path w="8" h="5">
                  <a:moveTo>
                    <a:pt x="6" y="5"/>
                  </a:moveTo>
                  <a:cubicBezTo>
                    <a:pt x="5" y="4"/>
                    <a:pt x="3" y="4"/>
                    <a:pt x="0" y="4"/>
                  </a:cubicBezTo>
                  <a:cubicBezTo>
                    <a:pt x="1" y="2"/>
                    <a:pt x="8" y="0"/>
                    <a:pt x="6"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2" name="Freeform 61"/>
            <p:cNvSpPr/>
            <p:nvPr/>
          </p:nvSpPr>
          <p:spPr bwMode="auto">
            <a:xfrm>
              <a:off x="9326152" y="2763687"/>
              <a:ext cx="33338" cy="22225"/>
            </a:xfrm>
            <a:custGeom>
              <a:avLst/>
              <a:gdLst>
                <a:gd name="T0" fmla="*/ 2 w 9"/>
                <a:gd name="T1" fmla="*/ 5 h 6"/>
                <a:gd name="T2" fmla="*/ 19 w 9"/>
                <a:gd name="T3" fmla="*/ 9 h 6"/>
                <a:gd name="T4" fmla="*/ 2 w 9"/>
                <a:gd name="T5" fmla="*/ 5 h 6"/>
                <a:gd name="T6" fmla="*/ 0 60000 65536"/>
                <a:gd name="T7" fmla="*/ 0 60000 65536"/>
                <a:gd name="T8" fmla="*/ 0 60000 65536"/>
              </a:gdLst>
              <a:ahLst/>
              <a:cxnLst>
                <a:cxn ang="T6">
                  <a:pos x="T0" y="T1"/>
                </a:cxn>
                <a:cxn ang="T7">
                  <a:pos x="T2" y="T3"/>
                </a:cxn>
                <a:cxn ang="T8">
                  <a:pos x="T4" y="T5"/>
                </a:cxn>
              </a:cxnLst>
              <a:rect l="0" t="0" r="r" b="b"/>
              <a:pathLst>
                <a:path w="9" h="6">
                  <a:moveTo>
                    <a:pt x="1" y="2"/>
                  </a:moveTo>
                  <a:cubicBezTo>
                    <a:pt x="4" y="3"/>
                    <a:pt x="9" y="0"/>
                    <a:pt x="8" y="4"/>
                  </a:cubicBezTo>
                  <a:cubicBezTo>
                    <a:pt x="6" y="4"/>
                    <a:pt x="0" y="6"/>
                    <a:pt x="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3" name="Freeform 62"/>
            <p:cNvSpPr/>
            <p:nvPr/>
          </p:nvSpPr>
          <p:spPr bwMode="auto">
            <a:xfrm>
              <a:off x="6226525" y="2772494"/>
              <a:ext cx="47625" cy="87312"/>
            </a:xfrm>
            <a:custGeom>
              <a:avLst/>
              <a:gdLst>
                <a:gd name="T0" fmla="*/ 14 w 13"/>
                <a:gd name="T1" fmla="*/ 0 h 23"/>
                <a:gd name="T2" fmla="*/ 25 w 13"/>
                <a:gd name="T3" fmla="*/ 0 h 23"/>
                <a:gd name="T4" fmla="*/ 30 w 13"/>
                <a:gd name="T5" fmla="*/ 19 h 23"/>
                <a:gd name="T6" fmla="*/ 23 w 13"/>
                <a:gd name="T7" fmla="*/ 29 h 23"/>
                <a:gd name="T8" fmla="*/ 21 w 13"/>
                <a:gd name="T9" fmla="*/ 38 h 23"/>
                <a:gd name="T10" fmla="*/ 16 w 13"/>
                <a:gd name="T11" fmla="*/ 50 h 23"/>
                <a:gd name="T12" fmla="*/ 9 w 13"/>
                <a:gd name="T13" fmla="*/ 43 h 23"/>
                <a:gd name="T14" fmla="*/ 0 w 13"/>
                <a:gd name="T15" fmla="*/ 31 h 23"/>
                <a:gd name="T16" fmla="*/ 7 w 13"/>
                <a:gd name="T17" fmla="*/ 14 h 23"/>
                <a:gd name="T18" fmla="*/ 14 w 13"/>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23">
                  <a:moveTo>
                    <a:pt x="6" y="0"/>
                  </a:moveTo>
                  <a:cubicBezTo>
                    <a:pt x="8" y="0"/>
                    <a:pt x="9" y="0"/>
                    <a:pt x="11" y="0"/>
                  </a:cubicBezTo>
                  <a:cubicBezTo>
                    <a:pt x="12" y="2"/>
                    <a:pt x="12" y="6"/>
                    <a:pt x="13" y="8"/>
                  </a:cubicBezTo>
                  <a:cubicBezTo>
                    <a:pt x="11" y="9"/>
                    <a:pt x="12" y="12"/>
                    <a:pt x="10" y="12"/>
                  </a:cubicBezTo>
                  <a:cubicBezTo>
                    <a:pt x="10" y="14"/>
                    <a:pt x="10" y="15"/>
                    <a:pt x="9" y="16"/>
                  </a:cubicBezTo>
                  <a:cubicBezTo>
                    <a:pt x="8" y="17"/>
                    <a:pt x="10" y="22"/>
                    <a:pt x="7" y="21"/>
                  </a:cubicBezTo>
                  <a:cubicBezTo>
                    <a:pt x="3" y="23"/>
                    <a:pt x="7" y="18"/>
                    <a:pt x="4" y="18"/>
                  </a:cubicBezTo>
                  <a:cubicBezTo>
                    <a:pt x="2" y="18"/>
                    <a:pt x="2" y="15"/>
                    <a:pt x="0" y="13"/>
                  </a:cubicBezTo>
                  <a:cubicBezTo>
                    <a:pt x="0" y="10"/>
                    <a:pt x="4" y="11"/>
                    <a:pt x="3" y="6"/>
                  </a:cubicBezTo>
                  <a:cubicBezTo>
                    <a:pt x="6" y="9"/>
                    <a:pt x="6" y="3"/>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4" name="Freeform 63"/>
            <p:cNvSpPr/>
            <p:nvPr/>
          </p:nvSpPr>
          <p:spPr bwMode="auto">
            <a:xfrm>
              <a:off x="6274150" y="2848694"/>
              <a:ext cx="68263" cy="66675"/>
            </a:xfrm>
            <a:custGeom>
              <a:avLst/>
              <a:gdLst>
                <a:gd name="T0" fmla="*/ 24 w 18"/>
                <a:gd name="T1" fmla="*/ 2 h 18"/>
                <a:gd name="T2" fmla="*/ 31 w 18"/>
                <a:gd name="T3" fmla="*/ 12 h 18"/>
                <a:gd name="T4" fmla="*/ 29 w 18"/>
                <a:gd name="T5" fmla="*/ 14 h 18"/>
                <a:gd name="T6" fmla="*/ 31 w 18"/>
                <a:gd name="T7" fmla="*/ 21 h 18"/>
                <a:gd name="T8" fmla="*/ 43 w 18"/>
                <a:gd name="T9" fmla="*/ 33 h 18"/>
                <a:gd name="T10" fmla="*/ 38 w 18"/>
                <a:gd name="T11" fmla="*/ 42 h 18"/>
                <a:gd name="T12" fmla="*/ 29 w 18"/>
                <a:gd name="T13" fmla="*/ 42 h 18"/>
                <a:gd name="T14" fmla="*/ 14 w 18"/>
                <a:gd name="T15" fmla="*/ 28 h 18"/>
                <a:gd name="T16" fmla="*/ 19 w 18"/>
                <a:gd name="T17" fmla="*/ 23 h 18"/>
                <a:gd name="T18" fmla="*/ 0 w 18"/>
                <a:gd name="T19" fmla="*/ 7 h 18"/>
                <a:gd name="T20" fmla="*/ 24 w 18"/>
                <a:gd name="T21" fmla="*/ 2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8">
                  <a:moveTo>
                    <a:pt x="10" y="1"/>
                  </a:moveTo>
                  <a:cubicBezTo>
                    <a:pt x="7" y="5"/>
                    <a:pt x="12" y="4"/>
                    <a:pt x="13" y="5"/>
                  </a:cubicBezTo>
                  <a:cubicBezTo>
                    <a:pt x="14" y="6"/>
                    <a:pt x="12" y="6"/>
                    <a:pt x="12" y="6"/>
                  </a:cubicBezTo>
                  <a:cubicBezTo>
                    <a:pt x="12" y="6"/>
                    <a:pt x="13" y="8"/>
                    <a:pt x="13" y="9"/>
                  </a:cubicBezTo>
                  <a:cubicBezTo>
                    <a:pt x="14" y="11"/>
                    <a:pt x="18" y="11"/>
                    <a:pt x="18" y="14"/>
                  </a:cubicBezTo>
                  <a:cubicBezTo>
                    <a:pt x="15" y="14"/>
                    <a:pt x="16" y="16"/>
                    <a:pt x="16" y="18"/>
                  </a:cubicBezTo>
                  <a:cubicBezTo>
                    <a:pt x="15" y="17"/>
                    <a:pt x="12" y="16"/>
                    <a:pt x="12" y="18"/>
                  </a:cubicBezTo>
                  <a:cubicBezTo>
                    <a:pt x="9" y="17"/>
                    <a:pt x="10" y="13"/>
                    <a:pt x="6" y="12"/>
                  </a:cubicBezTo>
                  <a:cubicBezTo>
                    <a:pt x="6" y="11"/>
                    <a:pt x="8" y="11"/>
                    <a:pt x="8" y="10"/>
                  </a:cubicBezTo>
                  <a:cubicBezTo>
                    <a:pt x="6" y="8"/>
                    <a:pt x="4" y="4"/>
                    <a:pt x="0" y="3"/>
                  </a:cubicBezTo>
                  <a:cubicBezTo>
                    <a:pt x="3" y="0"/>
                    <a:pt x="5" y="1"/>
                    <a:pt x="1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5" name="Freeform 64"/>
            <p:cNvSpPr/>
            <p:nvPr/>
          </p:nvSpPr>
          <p:spPr bwMode="auto">
            <a:xfrm>
              <a:off x="6248750" y="2874094"/>
              <a:ext cx="14288" cy="11112"/>
            </a:xfrm>
            <a:custGeom>
              <a:avLst/>
              <a:gdLst>
                <a:gd name="T0" fmla="*/ 0 w 4"/>
                <a:gd name="T1" fmla="*/ 0 h 3"/>
                <a:gd name="T2" fmla="*/ 9 w 4"/>
                <a:gd name="T3" fmla="*/ 0 h 3"/>
                <a:gd name="T4" fmla="*/ 9 w 4"/>
                <a:gd name="T5" fmla="*/ 7 h 3"/>
                <a:gd name="T6" fmla="*/ 0 w 4"/>
                <a:gd name="T7" fmla="*/ 7 h 3"/>
                <a:gd name="T8" fmla="*/ 0 w 4"/>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3">
                  <a:moveTo>
                    <a:pt x="0" y="0"/>
                  </a:moveTo>
                  <a:cubicBezTo>
                    <a:pt x="1" y="0"/>
                    <a:pt x="3" y="0"/>
                    <a:pt x="4" y="0"/>
                  </a:cubicBezTo>
                  <a:cubicBezTo>
                    <a:pt x="4" y="1"/>
                    <a:pt x="4" y="2"/>
                    <a:pt x="4" y="3"/>
                  </a:cubicBezTo>
                  <a:cubicBezTo>
                    <a:pt x="3" y="3"/>
                    <a:pt x="1" y="3"/>
                    <a:pt x="0" y="3"/>
                  </a:cubicBezTo>
                  <a:cubicBezTo>
                    <a:pt x="0" y="2"/>
                    <a:pt x="0" y="1"/>
                    <a:pt x="0"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6" name="Freeform 65"/>
            <p:cNvSpPr/>
            <p:nvPr/>
          </p:nvSpPr>
          <p:spPr bwMode="auto">
            <a:xfrm>
              <a:off x="6270975" y="2889969"/>
              <a:ext cx="38100" cy="52387"/>
            </a:xfrm>
            <a:custGeom>
              <a:avLst/>
              <a:gdLst>
                <a:gd name="T0" fmla="*/ 22 w 10"/>
                <a:gd name="T1" fmla="*/ 28 h 14"/>
                <a:gd name="T2" fmla="*/ 10 w 10"/>
                <a:gd name="T3" fmla="*/ 31 h 14"/>
                <a:gd name="T4" fmla="*/ 0 w 10"/>
                <a:gd name="T5" fmla="*/ 17 h 14"/>
                <a:gd name="T6" fmla="*/ 22 w 10"/>
                <a:gd name="T7" fmla="*/ 28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4">
                  <a:moveTo>
                    <a:pt x="9" y="12"/>
                  </a:moveTo>
                  <a:cubicBezTo>
                    <a:pt x="10" y="14"/>
                    <a:pt x="5" y="12"/>
                    <a:pt x="4" y="13"/>
                  </a:cubicBezTo>
                  <a:cubicBezTo>
                    <a:pt x="4" y="10"/>
                    <a:pt x="5" y="5"/>
                    <a:pt x="0" y="7"/>
                  </a:cubicBezTo>
                  <a:cubicBezTo>
                    <a:pt x="4" y="0"/>
                    <a:pt x="4" y="13"/>
                    <a:pt x="9" y="1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7" name="Freeform 66"/>
            <p:cNvSpPr/>
            <p:nvPr/>
          </p:nvSpPr>
          <p:spPr bwMode="auto">
            <a:xfrm>
              <a:off x="5510563" y="2934419"/>
              <a:ext cx="36513" cy="63500"/>
            </a:xfrm>
            <a:custGeom>
              <a:avLst/>
              <a:gdLst>
                <a:gd name="T0" fmla="*/ 5 w 10"/>
                <a:gd name="T1" fmla="*/ 2 h 17"/>
                <a:gd name="T2" fmla="*/ 12 w 10"/>
                <a:gd name="T3" fmla="*/ 9 h 17"/>
                <a:gd name="T4" fmla="*/ 14 w 10"/>
                <a:gd name="T5" fmla="*/ 14 h 17"/>
                <a:gd name="T6" fmla="*/ 21 w 10"/>
                <a:gd name="T7" fmla="*/ 19 h 17"/>
                <a:gd name="T8" fmla="*/ 18 w 10"/>
                <a:gd name="T9" fmla="*/ 21 h 17"/>
                <a:gd name="T10" fmla="*/ 21 w 10"/>
                <a:gd name="T11" fmla="*/ 35 h 17"/>
                <a:gd name="T12" fmla="*/ 14 w 10"/>
                <a:gd name="T13" fmla="*/ 40 h 17"/>
                <a:gd name="T14" fmla="*/ 5 w 10"/>
                <a:gd name="T15" fmla="*/ 2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17">
                  <a:moveTo>
                    <a:pt x="2" y="1"/>
                  </a:moveTo>
                  <a:cubicBezTo>
                    <a:pt x="4" y="0"/>
                    <a:pt x="5" y="3"/>
                    <a:pt x="5" y="4"/>
                  </a:cubicBezTo>
                  <a:cubicBezTo>
                    <a:pt x="6" y="5"/>
                    <a:pt x="6" y="4"/>
                    <a:pt x="6" y="6"/>
                  </a:cubicBezTo>
                  <a:cubicBezTo>
                    <a:pt x="7" y="7"/>
                    <a:pt x="9" y="7"/>
                    <a:pt x="9" y="8"/>
                  </a:cubicBezTo>
                  <a:cubicBezTo>
                    <a:pt x="9" y="9"/>
                    <a:pt x="8" y="9"/>
                    <a:pt x="8" y="9"/>
                  </a:cubicBezTo>
                  <a:cubicBezTo>
                    <a:pt x="7" y="10"/>
                    <a:pt x="10" y="12"/>
                    <a:pt x="9" y="15"/>
                  </a:cubicBezTo>
                  <a:cubicBezTo>
                    <a:pt x="7" y="15"/>
                    <a:pt x="7" y="16"/>
                    <a:pt x="6" y="17"/>
                  </a:cubicBezTo>
                  <a:cubicBezTo>
                    <a:pt x="0" y="15"/>
                    <a:pt x="1" y="8"/>
                    <a:pt x="2"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8" name="Freeform 67"/>
            <p:cNvSpPr/>
            <p:nvPr/>
          </p:nvSpPr>
          <p:spPr bwMode="auto">
            <a:xfrm>
              <a:off x="6304313" y="2937594"/>
              <a:ext cx="46038" cy="71437"/>
            </a:xfrm>
            <a:custGeom>
              <a:avLst/>
              <a:gdLst>
                <a:gd name="T0" fmla="*/ 24 w 12"/>
                <a:gd name="T1" fmla="*/ 0 h 19"/>
                <a:gd name="T2" fmla="*/ 29 w 12"/>
                <a:gd name="T3" fmla="*/ 21 h 19"/>
                <a:gd name="T4" fmla="*/ 22 w 12"/>
                <a:gd name="T5" fmla="*/ 24 h 19"/>
                <a:gd name="T6" fmla="*/ 22 w 12"/>
                <a:gd name="T7" fmla="*/ 45 h 19"/>
                <a:gd name="T8" fmla="*/ 7 w 12"/>
                <a:gd name="T9" fmla="*/ 36 h 19"/>
                <a:gd name="T10" fmla="*/ 10 w 12"/>
                <a:gd name="T11" fmla="*/ 24 h 19"/>
                <a:gd name="T12" fmla="*/ 10 w 12"/>
                <a:gd name="T13" fmla="*/ 19 h 19"/>
                <a:gd name="T14" fmla="*/ 7 w 12"/>
                <a:gd name="T15" fmla="*/ 19 h 19"/>
                <a:gd name="T16" fmla="*/ 12 w 12"/>
                <a:gd name="T17" fmla="*/ 12 h 19"/>
                <a:gd name="T18" fmla="*/ 19 w 12"/>
                <a:gd name="T19" fmla="*/ 2 h 19"/>
                <a:gd name="T20" fmla="*/ 24 w 12"/>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19">
                  <a:moveTo>
                    <a:pt x="10" y="0"/>
                  </a:moveTo>
                  <a:cubicBezTo>
                    <a:pt x="10" y="4"/>
                    <a:pt x="10" y="8"/>
                    <a:pt x="12" y="9"/>
                  </a:cubicBezTo>
                  <a:cubicBezTo>
                    <a:pt x="12" y="11"/>
                    <a:pt x="10" y="10"/>
                    <a:pt x="9" y="10"/>
                  </a:cubicBezTo>
                  <a:cubicBezTo>
                    <a:pt x="11" y="12"/>
                    <a:pt x="8" y="14"/>
                    <a:pt x="9" y="19"/>
                  </a:cubicBezTo>
                  <a:cubicBezTo>
                    <a:pt x="5" y="19"/>
                    <a:pt x="6" y="15"/>
                    <a:pt x="3" y="15"/>
                  </a:cubicBezTo>
                  <a:cubicBezTo>
                    <a:pt x="2" y="13"/>
                    <a:pt x="4" y="12"/>
                    <a:pt x="4" y="10"/>
                  </a:cubicBezTo>
                  <a:cubicBezTo>
                    <a:pt x="4" y="9"/>
                    <a:pt x="2" y="8"/>
                    <a:pt x="4" y="8"/>
                  </a:cubicBezTo>
                  <a:cubicBezTo>
                    <a:pt x="4" y="7"/>
                    <a:pt x="3" y="7"/>
                    <a:pt x="3" y="8"/>
                  </a:cubicBezTo>
                  <a:cubicBezTo>
                    <a:pt x="0" y="8"/>
                    <a:pt x="3" y="3"/>
                    <a:pt x="5" y="5"/>
                  </a:cubicBezTo>
                  <a:cubicBezTo>
                    <a:pt x="5" y="3"/>
                    <a:pt x="7" y="2"/>
                    <a:pt x="8" y="1"/>
                  </a:cubicBezTo>
                  <a:cubicBezTo>
                    <a:pt x="8" y="1"/>
                    <a:pt x="9" y="0"/>
                    <a:pt x="10"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79" name="Freeform 68"/>
            <p:cNvSpPr/>
            <p:nvPr/>
          </p:nvSpPr>
          <p:spPr bwMode="auto">
            <a:xfrm>
              <a:off x="6267800" y="2948707"/>
              <a:ext cx="36513" cy="34925"/>
            </a:xfrm>
            <a:custGeom>
              <a:avLst/>
              <a:gdLst>
                <a:gd name="T0" fmla="*/ 14 w 10"/>
                <a:gd name="T1" fmla="*/ 0 h 9"/>
                <a:gd name="T2" fmla="*/ 21 w 10"/>
                <a:gd name="T3" fmla="*/ 10 h 9"/>
                <a:gd name="T4" fmla="*/ 18 w 10"/>
                <a:gd name="T5" fmla="*/ 12 h 9"/>
                <a:gd name="T6" fmla="*/ 2 w 10"/>
                <a:gd name="T7" fmla="*/ 22 h 9"/>
                <a:gd name="T8" fmla="*/ 14 w 10"/>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9">
                  <a:moveTo>
                    <a:pt x="6" y="0"/>
                  </a:moveTo>
                  <a:cubicBezTo>
                    <a:pt x="8" y="0"/>
                    <a:pt x="10" y="1"/>
                    <a:pt x="9" y="4"/>
                  </a:cubicBezTo>
                  <a:cubicBezTo>
                    <a:pt x="7" y="4"/>
                    <a:pt x="7" y="5"/>
                    <a:pt x="8" y="5"/>
                  </a:cubicBezTo>
                  <a:cubicBezTo>
                    <a:pt x="7" y="6"/>
                    <a:pt x="4" y="8"/>
                    <a:pt x="1" y="9"/>
                  </a:cubicBezTo>
                  <a:cubicBezTo>
                    <a:pt x="0" y="4"/>
                    <a:pt x="6" y="5"/>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0" name="Freeform 69"/>
            <p:cNvSpPr/>
            <p:nvPr/>
          </p:nvSpPr>
          <p:spPr bwMode="auto">
            <a:xfrm>
              <a:off x="6369400" y="3066182"/>
              <a:ext cx="22225" cy="44450"/>
            </a:xfrm>
            <a:custGeom>
              <a:avLst/>
              <a:gdLst>
                <a:gd name="T0" fmla="*/ 2 w 6"/>
                <a:gd name="T1" fmla="*/ 0 h 12"/>
                <a:gd name="T2" fmla="*/ 14 w 6"/>
                <a:gd name="T3" fmla="*/ 7 h 12"/>
                <a:gd name="T4" fmla="*/ 0 w 6"/>
                <a:gd name="T5" fmla="*/ 26 h 12"/>
                <a:gd name="T6" fmla="*/ 5 w 6"/>
                <a:gd name="T7" fmla="*/ 21 h 12"/>
                <a:gd name="T8" fmla="*/ 2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1" y="0"/>
                  </a:moveTo>
                  <a:cubicBezTo>
                    <a:pt x="4" y="0"/>
                    <a:pt x="2" y="5"/>
                    <a:pt x="6" y="3"/>
                  </a:cubicBezTo>
                  <a:cubicBezTo>
                    <a:pt x="5" y="7"/>
                    <a:pt x="5" y="12"/>
                    <a:pt x="0" y="11"/>
                  </a:cubicBezTo>
                  <a:cubicBezTo>
                    <a:pt x="0" y="9"/>
                    <a:pt x="1" y="10"/>
                    <a:pt x="2" y="9"/>
                  </a:cubicBezTo>
                  <a:cubicBezTo>
                    <a:pt x="1" y="5"/>
                    <a:pt x="0" y="6"/>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1" name="Freeform 70"/>
            <p:cNvSpPr/>
            <p:nvPr/>
          </p:nvSpPr>
          <p:spPr bwMode="auto">
            <a:xfrm>
              <a:off x="6229700" y="3077294"/>
              <a:ext cx="90488" cy="30162"/>
            </a:xfrm>
            <a:custGeom>
              <a:avLst/>
              <a:gdLst>
                <a:gd name="T0" fmla="*/ 57 w 24"/>
                <a:gd name="T1" fmla="*/ 7 h 8"/>
                <a:gd name="T2" fmla="*/ 40 w 24"/>
                <a:gd name="T3" fmla="*/ 14 h 8"/>
                <a:gd name="T4" fmla="*/ 0 w 24"/>
                <a:gd name="T5" fmla="*/ 19 h 8"/>
                <a:gd name="T6" fmla="*/ 48 w 24"/>
                <a:gd name="T7" fmla="*/ 5 h 8"/>
                <a:gd name="T8" fmla="*/ 57 w 24"/>
                <a:gd name="T9" fmla="*/ 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8">
                  <a:moveTo>
                    <a:pt x="24" y="3"/>
                  </a:moveTo>
                  <a:cubicBezTo>
                    <a:pt x="24" y="6"/>
                    <a:pt x="20" y="6"/>
                    <a:pt x="17" y="6"/>
                  </a:cubicBezTo>
                  <a:cubicBezTo>
                    <a:pt x="12" y="7"/>
                    <a:pt x="5" y="6"/>
                    <a:pt x="0" y="8"/>
                  </a:cubicBezTo>
                  <a:cubicBezTo>
                    <a:pt x="1" y="0"/>
                    <a:pt x="18" y="8"/>
                    <a:pt x="20" y="2"/>
                  </a:cubicBezTo>
                  <a:cubicBezTo>
                    <a:pt x="21" y="2"/>
                    <a:pt x="22" y="3"/>
                    <a:pt x="24"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2" name="Freeform 71"/>
            <p:cNvSpPr/>
            <p:nvPr/>
          </p:nvSpPr>
          <p:spPr bwMode="auto">
            <a:xfrm>
              <a:off x="6424963" y="3110632"/>
              <a:ext cx="60325" cy="38100"/>
            </a:xfrm>
            <a:custGeom>
              <a:avLst/>
              <a:gdLst>
                <a:gd name="T0" fmla="*/ 38 w 16"/>
                <a:gd name="T1" fmla="*/ 17 h 10"/>
                <a:gd name="T2" fmla="*/ 31 w 16"/>
                <a:gd name="T3" fmla="*/ 22 h 10"/>
                <a:gd name="T4" fmla="*/ 14 w 16"/>
                <a:gd name="T5" fmla="*/ 22 h 10"/>
                <a:gd name="T6" fmla="*/ 12 w 16"/>
                <a:gd name="T7" fmla="*/ 19 h 10"/>
                <a:gd name="T8" fmla="*/ 0 w 16"/>
                <a:gd name="T9" fmla="*/ 10 h 10"/>
                <a:gd name="T10" fmla="*/ 14 w 16"/>
                <a:gd name="T11" fmla="*/ 5 h 10"/>
                <a:gd name="T12" fmla="*/ 24 w 16"/>
                <a:gd name="T13" fmla="*/ 2 h 10"/>
                <a:gd name="T14" fmla="*/ 24 w 16"/>
                <a:gd name="T15" fmla="*/ 5 h 10"/>
                <a:gd name="T16" fmla="*/ 26 w 16"/>
                <a:gd name="T17" fmla="*/ 2 h 10"/>
                <a:gd name="T18" fmla="*/ 38 w 16"/>
                <a:gd name="T19" fmla="*/ 1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0">
                  <a:moveTo>
                    <a:pt x="16" y="7"/>
                  </a:moveTo>
                  <a:cubicBezTo>
                    <a:pt x="15" y="7"/>
                    <a:pt x="13" y="8"/>
                    <a:pt x="13" y="9"/>
                  </a:cubicBezTo>
                  <a:cubicBezTo>
                    <a:pt x="11" y="7"/>
                    <a:pt x="9" y="10"/>
                    <a:pt x="6" y="9"/>
                  </a:cubicBezTo>
                  <a:cubicBezTo>
                    <a:pt x="6" y="9"/>
                    <a:pt x="6" y="8"/>
                    <a:pt x="5" y="8"/>
                  </a:cubicBezTo>
                  <a:cubicBezTo>
                    <a:pt x="4" y="8"/>
                    <a:pt x="2" y="5"/>
                    <a:pt x="0" y="4"/>
                  </a:cubicBezTo>
                  <a:cubicBezTo>
                    <a:pt x="1" y="3"/>
                    <a:pt x="4" y="3"/>
                    <a:pt x="6" y="2"/>
                  </a:cubicBezTo>
                  <a:cubicBezTo>
                    <a:pt x="6" y="2"/>
                    <a:pt x="9" y="0"/>
                    <a:pt x="10" y="1"/>
                  </a:cubicBezTo>
                  <a:cubicBezTo>
                    <a:pt x="10" y="1"/>
                    <a:pt x="10" y="2"/>
                    <a:pt x="10" y="2"/>
                  </a:cubicBezTo>
                  <a:cubicBezTo>
                    <a:pt x="10" y="2"/>
                    <a:pt x="11" y="1"/>
                    <a:pt x="11" y="1"/>
                  </a:cubicBezTo>
                  <a:cubicBezTo>
                    <a:pt x="13" y="2"/>
                    <a:pt x="15" y="4"/>
                    <a:pt x="16" y="7"/>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3" name="Freeform 72"/>
            <p:cNvSpPr/>
            <p:nvPr/>
          </p:nvSpPr>
          <p:spPr bwMode="auto">
            <a:xfrm>
              <a:off x="6458300" y="3132857"/>
              <a:ext cx="319088" cy="168275"/>
            </a:xfrm>
            <a:custGeom>
              <a:avLst/>
              <a:gdLst>
                <a:gd name="T0" fmla="*/ 66 w 85"/>
                <a:gd name="T1" fmla="*/ 52 h 45"/>
                <a:gd name="T2" fmla="*/ 54 w 85"/>
                <a:gd name="T3" fmla="*/ 47 h 45"/>
                <a:gd name="T4" fmla="*/ 50 w 85"/>
                <a:gd name="T5" fmla="*/ 35 h 45"/>
                <a:gd name="T6" fmla="*/ 19 w 85"/>
                <a:gd name="T7" fmla="*/ 26 h 45"/>
                <a:gd name="T8" fmla="*/ 2 w 85"/>
                <a:gd name="T9" fmla="*/ 26 h 45"/>
                <a:gd name="T10" fmla="*/ 0 w 85"/>
                <a:gd name="T11" fmla="*/ 16 h 45"/>
                <a:gd name="T12" fmla="*/ 7 w 85"/>
                <a:gd name="T13" fmla="*/ 16 h 45"/>
                <a:gd name="T14" fmla="*/ 17 w 85"/>
                <a:gd name="T15" fmla="*/ 14 h 45"/>
                <a:gd name="T16" fmla="*/ 28 w 85"/>
                <a:gd name="T17" fmla="*/ 19 h 45"/>
                <a:gd name="T18" fmla="*/ 40 w 85"/>
                <a:gd name="T19" fmla="*/ 9 h 45"/>
                <a:gd name="T20" fmla="*/ 64 w 85"/>
                <a:gd name="T21" fmla="*/ 2 h 45"/>
                <a:gd name="T22" fmla="*/ 69 w 85"/>
                <a:gd name="T23" fmla="*/ 7 h 45"/>
                <a:gd name="T24" fmla="*/ 90 w 85"/>
                <a:gd name="T25" fmla="*/ 16 h 45"/>
                <a:gd name="T26" fmla="*/ 97 w 85"/>
                <a:gd name="T27" fmla="*/ 14 h 45"/>
                <a:gd name="T28" fmla="*/ 102 w 85"/>
                <a:gd name="T29" fmla="*/ 19 h 45"/>
                <a:gd name="T30" fmla="*/ 116 w 85"/>
                <a:gd name="T31" fmla="*/ 19 h 45"/>
                <a:gd name="T32" fmla="*/ 128 w 85"/>
                <a:gd name="T33" fmla="*/ 24 h 45"/>
                <a:gd name="T34" fmla="*/ 128 w 85"/>
                <a:gd name="T35" fmla="*/ 33 h 45"/>
                <a:gd name="T36" fmla="*/ 132 w 85"/>
                <a:gd name="T37" fmla="*/ 31 h 45"/>
                <a:gd name="T38" fmla="*/ 135 w 85"/>
                <a:gd name="T39" fmla="*/ 38 h 45"/>
                <a:gd name="T40" fmla="*/ 149 w 85"/>
                <a:gd name="T41" fmla="*/ 47 h 45"/>
                <a:gd name="T42" fmla="*/ 173 w 85"/>
                <a:gd name="T43" fmla="*/ 54 h 45"/>
                <a:gd name="T44" fmla="*/ 168 w 85"/>
                <a:gd name="T45" fmla="*/ 64 h 45"/>
                <a:gd name="T46" fmla="*/ 177 w 85"/>
                <a:gd name="T47" fmla="*/ 68 h 45"/>
                <a:gd name="T48" fmla="*/ 177 w 85"/>
                <a:gd name="T49" fmla="*/ 73 h 45"/>
                <a:gd name="T50" fmla="*/ 189 w 85"/>
                <a:gd name="T51" fmla="*/ 85 h 45"/>
                <a:gd name="T52" fmla="*/ 201 w 85"/>
                <a:gd name="T53" fmla="*/ 99 h 45"/>
                <a:gd name="T54" fmla="*/ 182 w 85"/>
                <a:gd name="T55" fmla="*/ 99 h 45"/>
                <a:gd name="T56" fmla="*/ 166 w 85"/>
                <a:gd name="T57" fmla="*/ 87 h 45"/>
                <a:gd name="T58" fmla="*/ 161 w 85"/>
                <a:gd name="T59" fmla="*/ 82 h 45"/>
                <a:gd name="T60" fmla="*/ 158 w 85"/>
                <a:gd name="T61" fmla="*/ 80 h 45"/>
                <a:gd name="T62" fmla="*/ 149 w 85"/>
                <a:gd name="T63" fmla="*/ 71 h 45"/>
                <a:gd name="T64" fmla="*/ 128 w 85"/>
                <a:gd name="T65" fmla="*/ 68 h 45"/>
                <a:gd name="T66" fmla="*/ 116 w 85"/>
                <a:gd name="T67" fmla="*/ 94 h 45"/>
                <a:gd name="T68" fmla="*/ 99 w 85"/>
                <a:gd name="T69" fmla="*/ 87 h 45"/>
                <a:gd name="T70" fmla="*/ 90 w 85"/>
                <a:gd name="T71" fmla="*/ 85 h 45"/>
                <a:gd name="T72" fmla="*/ 80 w 85"/>
                <a:gd name="T73" fmla="*/ 71 h 45"/>
                <a:gd name="T74" fmla="*/ 69 w 85"/>
                <a:gd name="T75" fmla="*/ 82 h 45"/>
                <a:gd name="T76" fmla="*/ 59 w 85"/>
                <a:gd name="T77" fmla="*/ 78 h 45"/>
                <a:gd name="T78" fmla="*/ 69 w 85"/>
                <a:gd name="T79" fmla="*/ 68 h 45"/>
                <a:gd name="T80" fmla="*/ 73 w 85"/>
                <a:gd name="T81" fmla="*/ 57 h 45"/>
                <a:gd name="T82" fmla="*/ 71 w 85"/>
                <a:gd name="T83" fmla="*/ 64 h 45"/>
                <a:gd name="T84" fmla="*/ 66 w 85"/>
                <a:gd name="T85" fmla="*/ 52 h 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5" h="45">
                  <a:moveTo>
                    <a:pt x="28" y="22"/>
                  </a:moveTo>
                  <a:cubicBezTo>
                    <a:pt x="25" y="22"/>
                    <a:pt x="26" y="19"/>
                    <a:pt x="23" y="20"/>
                  </a:cubicBezTo>
                  <a:cubicBezTo>
                    <a:pt x="22" y="18"/>
                    <a:pt x="21" y="17"/>
                    <a:pt x="21" y="15"/>
                  </a:cubicBezTo>
                  <a:cubicBezTo>
                    <a:pt x="16" y="15"/>
                    <a:pt x="11" y="14"/>
                    <a:pt x="8" y="11"/>
                  </a:cubicBezTo>
                  <a:cubicBezTo>
                    <a:pt x="4" y="13"/>
                    <a:pt x="5" y="12"/>
                    <a:pt x="1" y="11"/>
                  </a:cubicBezTo>
                  <a:cubicBezTo>
                    <a:pt x="1" y="10"/>
                    <a:pt x="1" y="7"/>
                    <a:pt x="0" y="7"/>
                  </a:cubicBezTo>
                  <a:cubicBezTo>
                    <a:pt x="0" y="4"/>
                    <a:pt x="2" y="7"/>
                    <a:pt x="3" y="7"/>
                  </a:cubicBezTo>
                  <a:cubicBezTo>
                    <a:pt x="5" y="7"/>
                    <a:pt x="5" y="5"/>
                    <a:pt x="7" y="6"/>
                  </a:cubicBezTo>
                  <a:cubicBezTo>
                    <a:pt x="9" y="6"/>
                    <a:pt x="10" y="8"/>
                    <a:pt x="12" y="8"/>
                  </a:cubicBezTo>
                  <a:cubicBezTo>
                    <a:pt x="15" y="9"/>
                    <a:pt x="16" y="5"/>
                    <a:pt x="17" y="4"/>
                  </a:cubicBezTo>
                  <a:cubicBezTo>
                    <a:pt x="20" y="3"/>
                    <a:pt x="24" y="3"/>
                    <a:pt x="27" y="1"/>
                  </a:cubicBezTo>
                  <a:cubicBezTo>
                    <a:pt x="29" y="0"/>
                    <a:pt x="28" y="3"/>
                    <a:pt x="29" y="3"/>
                  </a:cubicBezTo>
                  <a:cubicBezTo>
                    <a:pt x="31" y="4"/>
                    <a:pt x="39" y="2"/>
                    <a:pt x="38" y="7"/>
                  </a:cubicBezTo>
                  <a:cubicBezTo>
                    <a:pt x="40" y="8"/>
                    <a:pt x="41" y="5"/>
                    <a:pt x="41" y="6"/>
                  </a:cubicBezTo>
                  <a:cubicBezTo>
                    <a:pt x="42" y="6"/>
                    <a:pt x="42" y="8"/>
                    <a:pt x="43" y="8"/>
                  </a:cubicBezTo>
                  <a:cubicBezTo>
                    <a:pt x="45" y="9"/>
                    <a:pt x="47" y="7"/>
                    <a:pt x="49" y="8"/>
                  </a:cubicBezTo>
                  <a:cubicBezTo>
                    <a:pt x="50" y="8"/>
                    <a:pt x="50" y="12"/>
                    <a:pt x="54" y="10"/>
                  </a:cubicBezTo>
                  <a:cubicBezTo>
                    <a:pt x="55" y="12"/>
                    <a:pt x="54" y="12"/>
                    <a:pt x="54" y="14"/>
                  </a:cubicBezTo>
                  <a:cubicBezTo>
                    <a:pt x="55" y="14"/>
                    <a:pt x="56" y="13"/>
                    <a:pt x="56" y="13"/>
                  </a:cubicBezTo>
                  <a:cubicBezTo>
                    <a:pt x="57" y="13"/>
                    <a:pt x="57" y="15"/>
                    <a:pt x="57" y="16"/>
                  </a:cubicBezTo>
                  <a:cubicBezTo>
                    <a:pt x="58" y="18"/>
                    <a:pt x="61" y="18"/>
                    <a:pt x="63" y="20"/>
                  </a:cubicBezTo>
                  <a:cubicBezTo>
                    <a:pt x="64" y="20"/>
                    <a:pt x="69" y="23"/>
                    <a:pt x="73" y="23"/>
                  </a:cubicBezTo>
                  <a:cubicBezTo>
                    <a:pt x="73" y="25"/>
                    <a:pt x="71" y="25"/>
                    <a:pt x="71" y="27"/>
                  </a:cubicBezTo>
                  <a:cubicBezTo>
                    <a:pt x="72" y="28"/>
                    <a:pt x="74" y="28"/>
                    <a:pt x="75" y="29"/>
                  </a:cubicBezTo>
                  <a:cubicBezTo>
                    <a:pt x="75" y="29"/>
                    <a:pt x="74" y="31"/>
                    <a:pt x="75" y="31"/>
                  </a:cubicBezTo>
                  <a:cubicBezTo>
                    <a:pt x="76" y="33"/>
                    <a:pt x="78" y="34"/>
                    <a:pt x="80" y="36"/>
                  </a:cubicBezTo>
                  <a:cubicBezTo>
                    <a:pt x="81" y="38"/>
                    <a:pt x="82" y="41"/>
                    <a:pt x="85" y="42"/>
                  </a:cubicBezTo>
                  <a:cubicBezTo>
                    <a:pt x="83" y="45"/>
                    <a:pt x="79" y="42"/>
                    <a:pt x="77" y="42"/>
                  </a:cubicBezTo>
                  <a:cubicBezTo>
                    <a:pt x="75" y="41"/>
                    <a:pt x="73" y="40"/>
                    <a:pt x="70" y="37"/>
                  </a:cubicBezTo>
                  <a:cubicBezTo>
                    <a:pt x="69" y="37"/>
                    <a:pt x="69" y="36"/>
                    <a:pt x="68" y="35"/>
                  </a:cubicBezTo>
                  <a:cubicBezTo>
                    <a:pt x="67" y="34"/>
                    <a:pt x="67" y="35"/>
                    <a:pt x="67" y="34"/>
                  </a:cubicBezTo>
                  <a:cubicBezTo>
                    <a:pt x="67" y="34"/>
                    <a:pt x="63" y="30"/>
                    <a:pt x="63" y="30"/>
                  </a:cubicBezTo>
                  <a:cubicBezTo>
                    <a:pt x="60" y="29"/>
                    <a:pt x="57" y="31"/>
                    <a:pt x="54" y="29"/>
                  </a:cubicBezTo>
                  <a:cubicBezTo>
                    <a:pt x="51" y="32"/>
                    <a:pt x="50" y="36"/>
                    <a:pt x="49" y="40"/>
                  </a:cubicBezTo>
                  <a:cubicBezTo>
                    <a:pt x="48" y="38"/>
                    <a:pt x="44" y="39"/>
                    <a:pt x="42" y="37"/>
                  </a:cubicBezTo>
                  <a:cubicBezTo>
                    <a:pt x="40" y="36"/>
                    <a:pt x="43" y="34"/>
                    <a:pt x="38" y="36"/>
                  </a:cubicBezTo>
                  <a:cubicBezTo>
                    <a:pt x="41" y="30"/>
                    <a:pt x="32" y="35"/>
                    <a:pt x="34" y="30"/>
                  </a:cubicBezTo>
                  <a:cubicBezTo>
                    <a:pt x="31" y="31"/>
                    <a:pt x="28" y="31"/>
                    <a:pt x="29" y="35"/>
                  </a:cubicBezTo>
                  <a:cubicBezTo>
                    <a:pt x="28" y="34"/>
                    <a:pt x="28" y="32"/>
                    <a:pt x="25" y="33"/>
                  </a:cubicBezTo>
                  <a:cubicBezTo>
                    <a:pt x="26" y="31"/>
                    <a:pt x="28" y="30"/>
                    <a:pt x="29" y="29"/>
                  </a:cubicBezTo>
                  <a:cubicBezTo>
                    <a:pt x="30" y="28"/>
                    <a:pt x="32" y="28"/>
                    <a:pt x="31" y="24"/>
                  </a:cubicBezTo>
                  <a:cubicBezTo>
                    <a:pt x="30" y="24"/>
                    <a:pt x="30" y="27"/>
                    <a:pt x="30" y="27"/>
                  </a:cubicBezTo>
                  <a:cubicBezTo>
                    <a:pt x="28" y="26"/>
                    <a:pt x="29" y="19"/>
                    <a:pt x="28" y="2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4" name="Freeform 73"/>
            <p:cNvSpPr/>
            <p:nvPr/>
          </p:nvSpPr>
          <p:spPr bwMode="auto">
            <a:xfrm>
              <a:off x="6380513" y="3151907"/>
              <a:ext cx="33338" cy="30162"/>
            </a:xfrm>
            <a:custGeom>
              <a:avLst/>
              <a:gdLst>
                <a:gd name="T0" fmla="*/ 21 w 9"/>
                <a:gd name="T1" fmla="*/ 7 h 8"/>
                <a:gd name="T2" fmla="*/ 0 w 9"/>
                <a:gd name="T3" fmla="*/ 10 h 8"/>
                <a:gd name="T4" fmla="*/ 21 w 9"/>
                <a:gd name="T5" fmla="*/ 7 h 8"/>
                <a:gd name="T6" fmla="*/ 0 60000 65536"/>
                <a:gd name="T7" fmla="*/ 0 60000 65536"/>
                <a:gd name="T8" fmla="*/ 0 60000 65536"/>
              </a:gdLst>
              <a:ahLst/>
              <a:cxnLst>
                <a:cxn ang="T6">
                  <a:pos x="T0" y="T1"/>
                </a:cxn>
                <a:cxn ang="T7">
                  <a:pos x="T2" y="T3"/>
                </a:cxn>
                <a:cxn ang="T8">
                  <a:pos x="T4" y="T5"/>
                </a:cxn>
              </a:cxnLst>
              <a:rect l="0" t="0" r="r" b="b"/>
              <a:pathLst>
                <a:path w="9" h="8">
                  <a:moveTo>
                    <a:pt x="9" y="3"/>
                  </a:moveTo>
                  <a:cubicBezTo>
                    <a:pt x="9" y="8"/>
                    <a:pt x="2" y="4"/>
                    <a:pt x="0" y="4"/>
                  </a:cubicBezTo>
                  <a:cubicBezTo>
                    <a:pt x="2" y="3"/>
                    <a:pt x="7" y="0"/>
                    <a:pt x="9"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5" name="Freeform 74"/>
            <p:cNvSpPr/>
            <p:nvPr/>
          </p:nvSpPr>
          <p:spPr bwMode="auto">
            <a:xfrm>
              <a:off x="6339238" y="3159844"/>
              <a:ext cx="22225" cy="11112"/>
            </a:xfrm>
            <a:custGeom>
              <a:avLst/>
              <a:gdLst>
                <a:gd name="T0" fmla="*/ 2 w 6"/>
                <a:gd name="T1" fmla="*/ 5 h 3"/>
                <a:gd name="T2" fmla="*/ 9 w 6"/>
                <a:gd name="T3" fmla="*/ 7 h 3"/>
                <a:gd name="T4" fmla="*/ 5 w 6"/>
                <a:gd name="T5" fmla="*/ 7 h 3"/>
                <a:gd name="T6" fmla="*/ 2 w 6"/>
                <a:gd name="T7" fmla="*/ 5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1" y="2"/>
                  </a:moveTo>
                  <a:cubicBezTo>
                    <a:pt x="0" y="0"/>
                    <a:pt x="6" y="0"/>
                    <a:pt x="4" y="3"/>
                  </a:cubicBezTo>
                  <a:cubicBezTo>
                    <a:pt x="4" y="3"/>
                    <a:pt x="3" y="3"/>
                    <a:pt x="2" y="3"/>
                  </a:cubicBezTo>
                  <a:cubicBezTo>
                    <a:pt x="2" y="2"/>
                    <a:pt x="2" y="2"/>
                    <a:pt x="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6" name="Freeform 75"/>
            <p:cNvSpPr/>
            <p:nvPr/>
          </p:nvSpPr>
          <p:spPr bwMode="auto">
            <a:xfrm>
              <a:off x="6750400" y="3185244"/>
              <a:ext cx="65088" cy="46037"/>
            </a:xfrm>
            <a:custGeom>
              <a:avLst/>
              <a:gdLst>
                <a:gd name="T0" fmla="*/ 31 w 17"/>
                <a:gd name="T1" fmla="*/ 0 h 12"/>
                <a:gd name="T2" fmla="*/ 41 w 17"/>
                <a:gd name="T3" fmla="*/ 0 h 12"/>
                <a:gd name="T4" fmla="*/ 41 w 17"/>
                <a:gd name="T5" fmla="*/ 7 h 12"/>
                <a:gd name="T6" fmla="*/ 36 w 17"/>
                <a:gd name="T7" fmla="*/ 10 h 12"/>
                <a:gd name="T8" fmla="*/ 36 w 17"/>
                <a:gd name="T9" fmla="*/ 19 h 12"/>
                <a:gd name="T10" fmla="*/ 29 w 17"/>
                <a:gd name="T11" fmla="*/ 22 h 12"/>
                <a:gd name="T12" fmla="*/ 5 w 17"/>
                <a:gd name="T13" fmla="*/ 15 h 12"/>
                <a:gd name="T14" fmla="*/ 31 w 17"/>
                <a:gd name="T15" fmla="*/ 0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2">
                  <a:moveTo>
                    <a:pt x="13" y="0"/>
                  </a:moveTo>
                  <a:cubicBezTo>
                    <a:pt x="15" y="0"/>
                    <a:pt x="16" y="0"/>
                    <a:pt x="17" y="0"/>
                  </a:cubicBezTo>
                  <a:cubicBezTo>
                    <a:pt x="17" y="1"/>
                    <a:pt x="17" y="2"/>
                    <a:pt x="17" y="3"/>
                  </a:cubicBezTo>
                  <a:cubicBezTo>
                    <a:pt x="17" y="4"/>
                    <a:pt x="15" y="4"/>
                    <a:pt x="15" y="4"/>
                  </a:cubicBezTo>
                  <a:cubicBezTo>
                    <a:pt x="14" y="5"/>
                    <a:pt x="16" y="7"/>
                    <a:pt x="15" y="8"/>
                  </a:cubicBezTo>
                  <a:cubicBezTo>
                    <a:pt x="13" y="7"/>
                    <a:pt x="12" y="7"/>
                    <a:pt x="12" y="9"/>
                  </a:cubicBezTo>
                  <a:cubicBezTo>
                    <a:pt x="8" y="8"/>
                    <a:pt x="0" y="12"/>
                    <a:pt x="2" y="6"/>
                  </a:cubicBezTo>
                  <a:cubicBezTo>
                    <a:pt x="8" y="8"/>
                    <a:pt x="12" y="5"/>
                    <a:pt x="13"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7" name="Freeform 76"/>
            <p:cNvSpPr/>
            <p:nvPr/>
          </p:nvSpPr>
          <p:spPr bwMode="auto">
            <a:xfrm>
              <a:off x="6177313" y="3253507"/>
              <a:ext cx="38100" cy="17462"/>
            </a:xfrm>
            <a:custGeom>
              <a:avLst/>
              <a:gdLst>
                <a:gd name="T0" fmla="*/ 24 w 10"/>
                <a:gd name="T1" fmla="*/ 2 h 5"/>
                <a:gd name="T2" fmla="*/ 0 w 10"/>
                <a:gd name="T3" fmla="*/ 9 h 5"/>
                <a:gd name="T4" fmla="*/ 24 w 10"/>
                <a:gd name="T5" fmla="*/ 2 h 5"/>
                <a:gd name="T6" fmla="*/ 0 60000 65536"/>
                <a:gd name="T7" fmla="*/ 0 60000 65536"/>
                <a:gd name="T8" fmla="*/ 0 60000 65536"/>
              </a:gdLst>
              <a:ahLst/>
              <a:cxnLst>
                <a:cxn ang="T6">
                  <a:pos x="T0" y="T1"/>
                </a:cxn>
                <a:cxn ang="T7">
                  <a:pos x="T2" y="T3"/>
                </a:cxn>
                <a:cxn ang="T8">
                  <a:pos x="T4" y="T5"/>
                </a:cxn>
              </a:cxnLst>
              <a:rect l="0" t="0" r="r" b="b"/>
              <a:pathLst>
                <a:path w="10" h="5">
                  <a:moveTo>
                    <a:pt x="10" y="1"/>
                  </a:moveTo>
                  <a:cubicBezTo>
                    <a:pt x="8" y="3"/>
                    <a:pt x="5" y="5"/>
                    <a:pt x="0" y="4"/>
                  </a:cubicBezTo>
                  <a:cubicBezTo>
                    <a:pt x="1" y="0"/>
                    <a:pt x="6" y="1"/>
                    <a:pt x="1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8" name="Freeform 77"/>
            <p:cNvSpPr/>
            <p:nvPr/>
          </p:nvSpPr>
          <p:spPr bwMode="auto">
            <a:xfrm>
              <a:off x="6229700" y="3253507"/>
              <a:ext cx="38100" cy="11112"/>
            </a:xfrm>
            <a:custGeom>
              <a:avLst/>
              <a:gdLst>
                <a:gd name="T0" fmla="*/ 24 w 10"/>
                <a:gd name="T1" fmla="*/ 2 h 3"/>
                <a:gd name="T2" fmla="*/ 0 w 10"/>
                <a:gd name="T3" fmla="*/ 7 h 3"/>
                <a:gd name="T4" fmla="*/ 24 w 10"/>
                <a:gd name="T5" fmla="*/ 2 h 3"/>
                <a:gd name="T6" fmla="*/ 0 60000 65536"/>
                <a:gd name="T7" fmla="*/ 0 60000 65536"/>
                <a:gd name="T8" fmla="*/ 0 60000 65536"/>
              </a:gdLst>
              <a:ahLst/>
              <a:cxnLst>
                <a:cxn ang="T6">
                  <a:pos x="T0" y="T1"/>
                </a:cxn>
                <a:cxn ang="T7">
                  <a:pos x="T2" y="T3"/>
                </a:cxn>
                <a:cxn ang="T8">
                  <a:pos x="T4" y="T5"/>
                </a:cxn>
              </a:cxnLst>
              <a:rect l="0" t="0" r="r" b="b"/>
              <a:pathLst>
                <a:path w="10" h="3">
                  <a:moveTo>
                    <a:pt x="10" y="1"/>
                  </a:moveTo>
                  <a:cubicBezTo>
                    <a:pt x="9" y="3"/>
                    <a:pt x="4" y="3"/>
                    <a:pt x="0" y="3"/>
                  </a:cubicBezTo>
                  <a:cubicBezTo>
                    <a:pt x="2" y="0"/>
                    <a:pt x="6" y="1"/>
                    <a:pt x="10"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89" name="Freeform 78"/>
            <p:cNvSpPr/>
            <p:nvPr/>
          </p:nvSpPr>
          <p:spPr bwMode="auto">
            <a:xfrm>
              <a:off x="6297963" y="3253507"/>
              <a:ext cx="58738" cy="41275"/>
            </a:xfrm>
            <a:custGeom>
              <a:avLst/>
              <a:gdLst>
                <a:gd name="T0" fmla="*/ 35 w 16"/>
                <a:gd name="T1" fmla="*/ 2 h 11"/>
                <a:gd name="T2" fmla="*/ 32 w 16"/>
                <a:gd name="T3" fmla="*/ 12 h 11"/>
                <a:gd name="T4" fmla="*/ 28 w 16"/>
                <a:gd name="T5" fmla="*/ 12 h 11"/>
                <a:gd name="T6" fmla="*/ 2 w 16"/>
                <a:gd name="T7" fmla="*/ 24 h 11"/>
                <a:gd name="T8" fmla="*/ 12 w 16"/>
                <a:gd name="T9" fmla="*/ 14 h 11"/>
                <a:gd name="T10" fmla="*/ 16 w 16"/>
                <a:gd name="T11" fmla="*/ 9 h 11"/>
                <a:gd name="T12" fmla="*/ 23 w 16"/>
                <a:gd name="T13" fmla="*/ 5 h 11"/>
                <a:gd name="T14" fmla="*/ 35 w 16"/>
                <a:gd name="T15" fmla="*/ 2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1">
                  <a:moveTo>
                    <a:pt x="15" y="1"/>
                  </a:moveTo>
                  <a:cubicBezTo>
                    <a:pt x="16" y="3"/>
                    <a:pt x="15" y="4"/>
                    <a:pt x="14" y="5"/>
                  </a:cubicBezTo>
                  <a:cubicBezTo>
                    <a:pt x="14" y="6"/>
                    <a:pt x="12" y="5"/>
                    <a:pt x="12" y="5"/>
                  </a:cubicBezTo>
                  <a:cubicBezTo>
                    <a:pt x="10" y="7"/>
                    <a:pt x="7" y="11"/>
                    <a:pt x="1" y="10"/>
                  </a:cubicBezTo>
                  <a:cubicBezTo>
                    <a:pt x="0" y="7"/>
                    <a:pt x="4" y="7"/>
                    <a:pt x="5" y="6"/>
                  </a:cubicBezTo>
                  <a:cubicBezTo>
                    <a:pt x="6" y="6"/>
                    <a:pt x="6" y="5"/>
                    <a:pt x="7" y="4"/>
                  </a:cubicBezTo>
                  <a:cubicBezTo>
                    <a:pt x="8" y="3"/>
                    <a:pt x="9" y="3"/>
                    <a:pt x="10" y="2"/>
                  </a:cubicBezTo>
                  <a:cubicBezTo>
                    <a:pt x="13" y="3"/>
                    <a:pt x="13" y="0"/>
                    <a:pt x="15"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0" name="Freeform 79"/>
            <p:cNvSpPr/>
            <p:nvPr/>
          </p:nvSpPr>
          <p:spPr bwMode="auto">
            <a:xfrm>
              <a:off x="7193313" y="3759919"/>
              <a:ext cx="34925" cy="44450"/>
            </a:xfrm>
            <a:custGeom>
              <a:avLst/>
              <a:gdLst>
                <a:gd name="T0" fmla="*/ 2 w 9"/>
                <a:gd name="T1" fmla="*/ 0 h 12"/>
                <a:gd name="T2" fmla="*/ 5 w 9"/>
                <a:gd name="T3" fmla="*/ 5 h 12"/>
                <a:gd name="T4" fmla="*/ 15 w 9"/>
                <a:gd name="T5" fmla="*/ 14 h 12"/>
                <a:gd name="T6" fmla="*/ 17 w 9"/>
                <a:gd name="T7" fmla="*/ 28 h 12"/>
                <a:gd name="T8" fmla="*/ 10 w 9"/>
                <a:gd name="T9" fmla="*/ 28 h 12"/>
                <a:gd name="T10" fmla="*/ 0 w 9"/>
                <a:gd name="T11" fmla="*/ 5 h 12"/>
                <a:gd name="T12" fmla="*/ 2 w 9"/>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2">
                  <a:moveTo>
                    <a:pt x="1" y="0"/>
                  </a:moveTo>
                  <a:cubicBezTo>
                    <a:pt x="2" y="0"/>
                    <a:pt x="2" y="1"/>
                    <a:pt x="2" y="2"/>
                  </a:cubicBezTo>
                  <a:cubicBezTo>
                    <a:pt x="1" y="4"/>
                    <a:pt x="8" y="4"/>
                    <a:pt x="6" y="6"/>
                  </a:cubicBezTo>
                  <a:cubicBezTo>
                    <a:pt x="4" y="8"/>
                    <a:pt x="9" y="6"/>
                    <a:pt x="7" y="12"/>
                  </a:cubicBezTo>
                  <a:cubicBezTo>
                    <a:pt x="5" y="12"/>
                    <a:pt x="4" y="10"/>
                    <a:pt x="4" y="12"/>
                  </a:cubicBezTo>
                  <a:cubicBezTo>
                    <a:pt x="2" y="10"/>
                    <a:pt x="1" y="5"/>
                    <a:pt x="0" y="2"/>
                  </a:cubicBezTo>
                  <a:cubicBezTo>
                    <a:pt x="1" y="2"/>
                    <a:pt x="1" y="1"/>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1" name="Freeform 80"/>
            <p:cNvSpPr/>
            <p:nvPr/>
          </p:nvSpPr>
          <p:spPr bwMode="auto">
            <a:xfrm>
              <a:off x="7201250" y="3796432"/>
              <a:ext cx="71438" cy="98425"/>
            </a:xfrm>
            <a:custGeom>
              <a:avLst/>
              <a:gdLst>
                <a:gd name="T0" fmla="*/ 14 w 19"/>
                <a:gd name="T1" fmla="*/ 0 h 26"/>
                <a:gd name="T2" fmla="*/ 19 w 19"/>
                <a:gd name="T3" fmla="*/ 5 h 26"/>
                <a:gd name="T4" fmla="*/ 24 w 19"/>
                <a:gd name="T5" fmla="*/ 5 h 26"/>
                <a:gd name="T6" fmla="*/ 45 w 19"/>
                <a:gd name="T7" fmla="*/ 14 h 26"/>
                <a:gd name="T8" fmla="*/ 45 w 19"/>
                <a:gd name="T9" fmla="*/ 29 h 26"/>
                <a:gd name="T10" fmla="*/ 38 w 19"/>
                <a:gd name="T11" fmla="*/ 29 h 26"/>
                <a:gd name="T12" fmla="*/ 36 w 19"/>
                <a:gd name="T13" fmla="*/ 36 h 26"/>
                <a:gd name="T14" fmla="*/ 31 w 19"/>
                <a:gd name="T15" fmla="*/ 52 h 26"/>
                <a:gd name="T16" fmla="*/ 28 w 19"/>
                <a:gd name="T17" fmla="*/ 57 h 26"/>
                <a:gd name="T18" fmla="*/ 14 w 19"/>
                <a:gd name="T19" fmla="*/ 60 h 26"/>
                <a:gd name="T20" fmla="*/ 12 w 19"/>
                <a:gd name="T21" fmla="*/ 52 h 26"/>
                <a:gd name="T22" fmla="*/ 19 w 19"/>
                <a:gd name="T23" fmla="*/ 45 h 26"/>
                <a:gd name="T24" fmla="*/ 0 w 19"/>
                <a:gd name="T25" fmla="*/ 38 h 26"/>
                <a:gd name="T26" fmla="*/ 12 w 19"/>
                <a:gd name="T27" fmla="*/ 26 h 26"/>
                <a:gd name="T28" fmla="*/ 14 w 19"/>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 h="26">
                  <a:moveTo>
                    <a:pt x="6" y="0"/>
                  </a:moveTo>
                  <a:cubicBezTo>
                    <a:pt x="7" y="0"/>
                    <a:pt x="7" y="1"/>
                    <a:pt x="8" y="2"/>
                  </a:cubicBezTo>
                  <a:cubicBezTo>
                    <a:pt x="7" y="4"/>
                    <a:pt x="10" y="2"/>
                    <a:pt x="10" y="2"/>
                  </a:cubicBezTo>
                  <a:cubicBezTo>
                    <a:pt x="14" y="4"/>
                    <a:pt x="12" y="8"/>
                    <a:pt x="19" y="6"/>
                  </a:cubicBezTo>
                  <a:cubicBezTo>
                    <a:pt x="19" y="8"/>
                    <a:pt x="19" y="10"/>
                    <a:pt x="19" y="12"/>
                  </a:cubicBezTo>
                  <a:cubicBezTo>
                    <a:pt x="18" y="12"/>
                    <a:pt x="17" y="12"/>
                    <a:pt x="16" y="12"/>
                  </a:cubicBezTo>
                  <a:cubicBezTo>
                    <a:pt x="16" y="14"/>
                    <a:pt x="16" y="14"/>
                    <a:pt x="15" y="15"/>
                  </a:cubicBezTo>
                  <a:cubicBezTo>
                    <a:pt x="17" y="17"/>
                    <a:pt x="14" y="18"/>
                    <a:pt x="13" y="22"/>
                  </a:cubicBezTo>
                  <a:cubicBezTo>
                    <a:pt x="13" y="23"/>
                    <a:pt x="10" y="23"/>
                    <a:pt x="12" y="24"/>
                  </a:cubicBezTo>
                  <a:cubicBezTo>
                    <a:pt x="12" y="26"/>
                    <a:pt x="8" y="24"/>
                    <a:pt x="6" y="25"/>
                  </a:cubicBezTo>
                  <a:cubicBezTo>
                    <a:pt x="7" y="23"/>
                    <a:pt x="5" y="23"/>
                    <a:pt x="5" y="22"/>
                  </a:cubicBezTo>
                  <a:cubicBezTo>
                    <a:pt x="5" y="20"/>
                    <a:pt x="6" y="19"/>
                    <a:pt x="8" y="19"/>
                  </a:cubicBezTo>
                  <a:cubicBezTo>
                    <a:pt x="6" y="18"/>
                    <a:pt x="5" y="15"/>
                    <a:pt x="0" y="16"/>
                  </a:cubicBezTo>
                  <a:cubicBezTo>
                    <a:pt x="0" y="12"/>
                    <a:pt x="4" y="13"/>
                    <a:pt x="5" y="11"/>
                  </a:cubicBezTo>
                  <a:cubicBezTo>
                    <a:pt x="6" y="5"/>
                    <a:pt x="5" y="5"/>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2" name="Freeform 81"/>
            <p:cNvSpPr/>
            <p:nvPr/>
          </p:nvSpPr>
          <p:spPr bwMode="auto">
            <a:xfrm>
              <a:off x="6686900" y="3878982"/>
              <a:ext cx="60325" cy="63500"/>
            </a:xfrm>
            <a:custGeom>
              <a:avLst/>
              <a:gdLst>
                <a:gd name="T0" fmla="*/ 36 w 16"/>
                <a:gd name="T1" fmla="*/ 2 h 17"/>
                <a:gd name="T2" fmla="*/ 36 w 16"/>
                <a:gd name="T3" fmla="*/ 19 h 17"/>
                <a:gd name="T4" fmla="*/ 33 w 16"/>
                <a:gd name="T5" fmla="*/ 12 h 17"/>
                <a:gd name="T6" fmla="*/ 31 w 16"/>
                <a:gd name="T7" fmla="*/ 16 h 17"/>
                <a:gd name="T8" fmla="*/ 31 w 16"/>
                <a:gd name="T9" fmla="*/ 31 h 17"/>
                <a:gd name="T10" fmla="*/ 24 w 16"/>
                <a:gd name="T11" fmla="*/ 31 h 17"/>
                <a:gd name="T12" fmla="*/ 24 w 16"/>
                <a:gd name="T13" fmla="*/ 35 h 17"/>
                <a:gd name="T14" fmla="*/ 17 w 16"/>
                <a:gd name="T15" fmla="*/ 40 h 17"/>
                <a:gd name="T16" fmla="*/ 10 w 16"/>
                <a:gd name="T17" fmla="*/ 33 h 17"/>
                <a:gd name="T18" fmla="*/ 5 w 16"/>
                <a:gd name="T19" fmla="*/ 26 h 17"/>
                <a:gd name="T20" fmla="*/ 0 w 16"/>
                <a:gd name="T21" fmla="*/ 9 h 17"/>
                <a:gd name="T22" fmla="*/ 21 w 16"/>
                <a:gd name="T23" fmla="*/ 5 h 17"/>
                <a:gd name="T24" fmla="*/ 36 w 16"/>
                <a:gd name="T25" fmla="*/ 2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7">
                  <a:moveTo>
                    <a:pt x="15" y="1"/>
                  </a:moveTo>
                  <a:cubicBezTo>
                    <a:pt x="14" y="3"/>
                    <a:pt x="16" y="5"/>
                    <a:pt x="15" y="8"/>
                  </a:cubicBezTo>
                  <a:cubicBezTo>
                    <a:pt x="15" y="8"/>
                    <a:pt x="14" y="6"/>
                    <a:pt x="14" y="5"/>
                  </a:cubicBezTo>
                  <a:cubicBezTo>
                    <a:pt x="14" y="6"/>
                    <a:pt x="13" y="6"/>
                    <a:pt x="13" y="7"/>
                  </a:cubicBezTo>
                  <a:cubicBezTo>
                    <a:pt x="12" y="8"/>
                    <a:pt x="13" y="11"/>
                    <a:pt x="13" y="13"/>
                  </a:cubicBezTo>
                  <a:cubicBezTo>
                    <a:pt x="13" y="13"/>
                    <a:pt x="11" y="12"/>
                    <a:pt x="10" y="13"/>
                  </a:cubicBezTo>
                  <a:cubicBezTo>
                    <a:pt x="10" y="13"/>
                    <a:pt x="11" y="15"/>
                    <a:pt x="10" y="15"/>
                  </a:cubicBezTo>
                  <a:cubicBezTo>
                    <a:pt x="9" y="16"/>
                    <a:pt x="7" y="15"/>
                    <a:pt x="7" y="17"/>
                  </a:cubicBezTo>
                  <a:cubicBezTo>
                    <a:pt x="6" y="17"/>
                    <a:pt x="5" y="15"/>
                    <a:pt x="4" y="14"/>
                  </a:cubicBezTo>
                  <a:cubicBezTo>
                    <a:pt x="4" y="13"/>
                    <a:pt x="2" y="12"/>
                    <a:pt x="2" y="11"/>
                  </a:cubicBezTo>
                  <a:cubicBezTo>
                    <a:pt x="1" y="9"/>
                    <a:pt x="2" y="6"/>
                    <a:pt x="0" y="4"/>
                  </a:cubicBezTo>
                  <a:cubicBezTo>
                    <a:pt x="1" y="3"/>
                    <a:pt x="5" y="3"/>
                    <a:pt x="9" y="2"/>
                  </a:cubicBezTo>
                  <a:cubicBezTo>
                    <a:pt x="11" y="2"/>
                    <a:pt x="13" y="0"/>
                    <a:pt x="15"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3" name="Freeform 82"/>
            <p:cNvSpPr/>
            <p:nvPr/>
          </p:nvSpPr>
          <p:spPr bwMode="auto">
            <a:xfrm>
              <a:off x="9430927" y="1061887"/>
              <a:ext cx="1084263" cy="809625"/>
            </a:xfrm>
            <a:custGeom>
              <a:avLst/>
              <a:gdLst>
                <a:gd name="T0" fmla="*/ 484 w 289"/>
                <a:gd name="T1" fmla="*/ 57 h 216"/>
                <a:gd name="T2" fmla="*/ 513 w 289"/>
                <a:gd name="T3" fmla="*/ 59 h 216"/>
                <a:gd name="T4" fmla="*/ 551 w 289"/>
                <a:gd name="T5" fmla="*/ 52 h 216"/>
                <a:gd name="T6" fmla="*/ 574 w 289"/>
                <a:gd name="T7" fmla="*/ 54 h 216"/>
                <a:gd name="T8" fmla="*/ 572 w 289"/>
                <a:gd name="T9" fmla="*/ 61 h 216"/>
                <a:gd name="T10" fmla="*/ 643 w 289"/>
                <a:gd name="T11" fmla="*/ 47 h 216"/>
                <a:gd name="T12" fmla="*/ 683 w 289"/>
                <a:gd name="T13" fmla="*/ 57 h 216"/>
                <a:gd name="T14" fmla="*/ 633 w 289"/>
                <a:gd name="T15" fmla="*/ 83 h 216"/>
                <a:gd name="T16" fmla="*/ 619 w 289"/>
                <a:gd name="T17" fmla="*/ 102 h 216"/>
                <a:gd name="T18" fmla="*/ 593 w 289"/>
                <a:gd name="T19" fmla="*/ 130 h 216"/>
                <a:gd name="T20" fmla="*/ 598 w 289"/>
                <a:gd name="T21" fmla="*/ 153 h 216"/>
                <a:gd name="T22" fmla="*/ 581 w 289"/>
                <a:gd name="T23" fmla="*/ 179 h 216"/>
                <a:gd name="T24" fmla="*/ 603 w 289"/>
                <a:gd name="T25" fmla="*/ 213 h 216"/>
                <a:gd name="T26" fmla="*/ 586 w 289"/>
                <a:gd name="T27" fmla="*/ 238 h 216"/>
                <a:gd name="T28" fmla="*/ 565 w 289"/>
                <a:gd name="T29" fmla="*/ 260 h 216"/>
                <a:gd name="T30" fmla="*/ 593 w 289"/>
                <a:gd name="T31" fmla="*/ 309 h 216"/>
                <a:gd name="T32" fmla="*/ 548 w 289"/>
                <a:gd name="T33" fmla="*/ 305 h 216"/>
                <a:gd name="T34" fmla="*/ 546 w 289"/>
                <a:gd name="T35" fmla="*/ 321 h 216"/>
                <a:gd name="T36" fmla="*/ 527 w 289"/>
                <a:gd name="T37" fmla="*/ 349 h 216"/>
                <a:gd name="T38" fmla="*/ 482 w 289"/>
                <a:gd name="T39" fmla="*/ 359 h 216"/>
                <a:gd name="T40" fmla="*/ 461 w 289"/>
                <a:gd name="T41" fmla="*/ 373 h 216"/>
                <a:gd name="T42" fmla="*/ 447 w 289"/>
                <a:gd name="T43" fmla="*/ 390 h 216"/>
                <a:gd name="T44" fmla="*/ 385 w 289"/>
                <a:gd name="T45" fmla="*/ 406 h 216"/>
                <a:gd name="T46" fmla="*/ 369 w 289"/>
                <a:gd name="T47" fmla="*/ 432 h 216"/>
                <a:gd name="T48" fmla="*/ 352 w 289"/>
                <a:gd name="T49" fmla="*/ 453 h 216"/>
                <a:gd name="T50" fmla="*/ 345 w 289"/>
                <a:gd name="T51" fmla="*/ 477 h 216"/>
                <a:gd name="T52" fmla="*/ 310 w 289"/>
                <a:gd name="T53" fmla="*/ 498 h 216"/>
                <a:gd name="T54" fmla="*/ 269 w 289"/>
                <a:gd name="T55" fmla="*/ 479 h 216"/>
                <a:gd name="T56" fmla="*/ 248 w 289"/>
                <a:gd name="T57" fmla="*/ 451 h 216"/>
                <a:gd name="T58" fmla="*/ 234 w 289"/>
                <a:gd name="T59" fmla="*/ 432 h 216"/>
                <a:gd name="T60" fmla="*/ 222 w 289"/>
                <a:gd name="T61" fmla="*/ 390 h 216"/>
                <a:gd name="T62" fmla="*/ 229 w 289"/>
                <a:gd name="T63" fmla="*/ 375 h 216"/>
                <a:gd name="T64" fmla="*/ 248 w 289"/>
                <a:gd name="T65" fmla="*/ 354 h 216"/>
                <a:gd name="T66" fmla="*/ 236 w 289"/>
                <a:gd name="T67" fmla="*/ 326 h 216"/>
                <a:gd name="T68" fmla="*/ 243 w 289"/>
                <a:gd name="T69" fmla="*/ 305 h 216"/>
                <a:gd name="T70" fmla="*/ 215 w 289"/>
                <a:gd name="T71" fmla="*/ 295 h 216"/>
                <a:gd name="T72" fmla="*/ 196 w 289"/>
                <a:gd name="T73" fmla="*/ 260 h 216"/>
                <a:gd name="T74" fmla="*/ 175 w 289"/>
                <a:gd name="T75" fmla="*/ 220 h 216"/>
                <a:gd name="T76" fmla="*/ 125 w 289"/>
                <a:gd name="T77" fmla="*/ 196 h 216"/>
                <a:gd name="T78" fmla="*/ 57 w 289"/>
                <a:gd name="T79" fmla="*/ 198 h 216"/>
                <a:gd name="T80" fmla="*/ 57 w 289"/>
                <a:gd name="T81" fmla="*/ 182 h 216"/>
                <a:gd name="T82" fmla="*/ 28 w 289"/>
                <a:gd name="T83" fmla="*/ 156 h 216"/>
                <a:gd name="T84" fmla="*/ 43 w 289"/>
                <a:gd name="T85" fmla="*/ 132 h 216"/>
                <a:gd name="T86" fmla="*/ 76 w 289"/>
                <a:gd name="T87" fmla="*/ 118 h 216"/>
                <a:gd name="T88" fmla="*/ 80 w 289"/>
                <a:gd name="T89" fmla="*/ 102 h 216"/>
                <a:gd name="T90" fmla="*/ 73 w 289"/>
                <a:gd name="T91" fmla="*/ 90 h 216"/>
                <a:gd name="T92" fmla="*/ 97 w 289"/>
                <a:gd name="T93" fmla="*/ 83 h 216"/>
                <a:gd name="T94" fmla="*/ 125 w 289"/>
                <a:gd name="T95" fmla="*/ 54 h 216"/>
                <a:gd name="T96" fmla="*/ 210 w 289"/>
                <a:gd name="T97" fmla="*/ 43 h 216"/>
                <a:gd name="T98" fmla="*/ 248 w 289"/>
                <a:gd name="T99" fmla="*/ 54 h 216"/>
                <a:gd name="T100" fmla="*/ 284 w 289"/>
                <a:gd name="T101" fmla="*/ 35 h 216"/>
                <a:gd name="T102" fmla="*/ 317 w 289"/>
                <a:gd name="T103" fmla="*/ 38 h 216"/>
                <a:gd name="T104" fmla="*/ 329 w 289"/>
                <a:gd name="T105" fmla="*/ 19 h 216"/>
                <a:gd name="T106" fmla="*/ 392 w 289"/>
                <a:gd name="T107" fmla="*/ 5 h 216"/>
                <a:gd name="T108" fmla="*/ 482 w 289"/>
                <a:gd name="T109" fmla="*/ 0 h 216"/>
                <a:gd name="T110" fmla="*/ 548 w 289"/>
                <a:gd name="T111" fmla="*/ 24 h 216"/>
                <a:gd name="T112" fmla="*/ 572 w 289"/>
                <a:gd name="T113" fmla="*/ 40 h 216"/>
                <a:gd name="T114" fmla="*/ 477 w 289"/>
                <a:gd name="T115" fmla="*/ 43 h 2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9" h="216">
                  <a:moveTo>
                    <a:pt x="196" y="22"/>
                  </a:moveTo>
                  <a:cubicBezTo>
                    <a:pt x="196" y="23"/>
                    <a:pt x="198" y="22"/>
                    <a:pt x="198" y="24"/>
                  </a:cubicBezTo>
                  <a:cubicBezTo>
                    <a:pt x="200" y="25"/>
                    <a:pt x="201" y="23"/>
                    <a:pt x="202" y="23"/>
                  </a:cubicBezTo>
                  <a:cubicBezTo>
                    <a:pt x="203" y="23"/>
                    <a:pt x="204" y="24"/>
                    <a:pt x="205" y="24"/>
                  </a:cubicBezTo>
                  <a:cubicBezTo>
                    <a:pt x="206" y="24"/>
                    <a:pt x="206" y="23"/>
                    <a:pt x="207" y="23"/>
                  </a:cubicBezTo>
                  <a:cubicBezTo>
                    <a:pt x="209" y="23"/>
                    <a:pt x="210" y="23"/>
                    <a:pt x="211" y="23"/>
                  </a:cubicBezTo>
                  <a:cubicBezTo>
                    <a:pt x="216" y="22"/>
                    <a:pt x="221" y="20"/>
                    <a:pt x="224" y="22"/>
                  </a:cubicBezTo>
                  <a:cubicBezTo>
                    <a:pt x="223" y="24"/>
                    <a:pt x="218" y="23"/>
                    <a:pt x="217" y="25"/>
                  </a:cubicBezTo>
                  <a:cubicBezTo>
                    <a:pt x="217" y="28"/>
                    <a:pt x="219" y="25"/>
                    <a:pt x="219" y="25"/>
                  </a:cubicBezTo>
                  <a:cubicBezTo>
                    <a:pt x="221" y="25"/>
                    <a:pt x="221" y="27"/>
                    <a:pt x="225" y="25"/>
                  </a:cubicBezTo>
                  <a:cubicBezTo>
                    <a:pt x="226" y="25"/>
                    <a:pt x="227" y="24"/>
                    <a:pt x="227" y="24"/>
                  </a:cubicBezTo>
                  <a:cubicBezTo>
                    <a:pt x="228" y="24"/>
                    <a:pt x="233" y="22"/>
                    <a:pt x="233" y="22"/>
                  </a:cubicBezTo>
                  <a:cubicBezTo>
                    <a:pt x="236" y="25"/>
                    <a:pt x="232" y="21"/>
                    <a:pt x="235" y="20"/>
                  </a:cubicBezTo>
                  <a:cubicBezTo>
                    <a:pt x="235" y="20"/>
                    <a:pt x="238" y="21"/>
                    <a:pt x="238" y="20"/>
                  </a:cubicBezTo>
                  <a:cubicBezTo>
                    <a:pt x="239" y="20"/>
                    <a:pt x="241" y="19"/>
                    <a:pt x="244" y="19"/>
                  </a:cubicBezTo>
                  <a:cubicBezTo>
                    <a:pt x="244" y="21"/>
                    <a:pt x="244" y="23"/>
                    <a:pt x="243" y="23"/>
                  </a:cubicBezTo>
                  <a:cubicBezTo>
                    <a:pt x="242" y="24"/>
                    <a:pt x="241" y="24"/>
                    <a:pt x="240" y="25"/>
                  </a:cubicBezTo>
                  <a:cubicBezTo>
                    <a:pt x="239" y="27"/>
                    <a:pt x="239" y="29"/>
                    <a:pt x="236" y="29"/>
                  </a:cubicBezTo>
                  <a:cubicBezTo>
                    <a:pt x="237" y="32"/>
                    <a:pt x="238" y="28"/>
                    <a:pt x="240" y="29"/>
                  </a:cubicBezTo>
                  <a:cubicBezTo>
                    <a:pt x="242" y="29"/>
                    <a:pt x="241" y="27"/>
                    <a:pt x="242" y="26"/>
                  </a:cubicBezTo>
                  <a:cubicBezTo>
                    <a:pt x="243" y="25"/>
                    <a:pt x="247" y="27"/>
                    <a:pt x="248" y="24"/>
                  </a:cubicBezTo>
                  <a:cubicBezTo>
                    <a:pt x="250" y="28"/>
                    <a:pt x="257" y="22"/>
                    <a:pt x="259" y="25"/>
                  </a:cubicBezTo>
                  <a:cubicBezTo>
                    <a:pt x="260" y="24"/>
                    <a:pt x="262" y="23"/>
                    <a:pt x="263" y="22"/>
                  </a:cubicBezTo>
                  <a:cubicBezTo>
                    <a:pt x="267" y="23"/>
                    <a:pt x="269" y="20"/>
                    <a:pt x="272" y="20"/>
                  </a:cubicBezTo>
                  <a:cubicBezTo>
                    <a:pt x="272" y="20"/>
                    <a:pt x="273" y="22"/>
                    <a:pt x="273" y="22"/>
                  </a:cubicBezTo>
                  <a:cubicBezTo>
                    <a:pt x="274" y="22"/>
                    <a:pt x="279" y="21"/>
                    <a:pt x="279" y="22"/>
                  </a:cubicBezTo>
                  <a:cubicBezTo>
                    <a:pt x="281" y="23"/>
                    <a:pt x="280" y="21"/>
                    <a:pt x="282" y="22"/>
                  </a:cubicBezTo>
                  <a:cubicBezTo>
                    <a:pt x="284" y="22"/>
                    <a:pt x="286" y="24"/>
                    <a:pt x="289" y="24"/>
                  </a:cubicBezTo>
                  <a:cubicBezTo>
                    <a:pt x="289" y="26"/>
                    <a:pt x="287" y="26"/>
                    <a:pt x="286" y="26"/>
                  </a:cubicBezTo>
                  <a:cubicBezTo>
                    <a:pt x="286" y="27"/>
                    <a:pt x="285" y="28"/>
                    <a:pt x="284" y="29"/>
                  </a:cubicBezTo>
                  <a:cubicBezTo>
                    <a:pt x="281" y="30"/>
                    <a:pt x="276" y="30"/>
                    <a:pt x="276" y="33"/>
                  </a:cubicBezTo>
                  <a:cubicBezTo>
                    <a:pt x="273" y="33"/>
                    <a:pt x="269" y="33"/>
                    <a:pt x="268" y="35"/>
                  </a:cubicBezTo>
                  <a:cubicBezTo>
                    <a:pt x="269" y="36"/>
                    <a:pt x="271" y="37"/>
                    <a:pt x="266" y="37"/>
                  </a:cubicBezTo>
                  <a:cubicBezTo>
                    <a:pt x="267" y="38"/>
                    <a:pt x="268" y="38"/>
                    <a:pt x="270" y="38"/>
                  </a:cubicBezTo>
                  <a:cubicBezTo>
                    <a:pt x="268" y="41"/>
                    <a:pt x="262" y="41"/>
                    <a:pt x="262" y="45"/>
                  </a:cubicBezTo>
                  <a:cubicBezTo>
                    <a:pt x="260" y="45"/>
                    <a:pt x="262" y="43"/>
                    <a:pt x="262" y="43"/>
                  </a:cubicBezTo>
                  <a:cubicBezTo>
                    <a:pt x="261" y="42"/>
                    <a:pt x="258" y="45"/>
                    <a:pt x="256" y="45"/>
                  </a:cubicBezTo>
                  <a:cubicBezTo>
                    <a:pt x="256" y="46"/>
                    <a:pt x="257" y="46"/>
                    <a:pt x="258" y="46"/>
                  </a:cubicBezTo>
                  <a:cubicBezTo>
                    <a:pt x="255" y="49"/>
                    <a:pt x="257" y="48"/>
                    <a:pt x="256" y="52"/>
                  </a:cubicBezTo>
                  <a:cubicBezTo>
                    <a:pt x="256" y="53"/>
                    <a:pt x="252" y="54"/>
                    <a:pt x="251" y="55"/>
                  </a:cubicBezTo>
                  <a:cubicBezTo>
                    <a:pt x="251" y="55"/>
                    <a:pt x="252" y="58"/>
                    <a:pt x="251" y="58"/>
                  </a:cubicBezTo>
                  <a:cubicBezTo>
                    <a:pt x="250" y="59"/>
                    <a:pt x="248" y="59"/>
                    <a:pt x="246" y="59"/>
                  </a:cubicBezTo>
                  <a:cubicBezTo>
                    <a:pt x="247" y="61"/>
                    <a:pt x="248" y="61"/>
                    <a:pt x="249" y="63"/>
                  </a:cubicBezTo>
                  <a:cubicBezTo>
                    <a:pt x="249" y="65"/>
                    <a:pt x="252" y="64"/>
                    <a:pt x="253" y="65"/>
                  </a:cubicBezTo>
                  <a:cubicBezTo>
                    <a:pt x="254" y="65"/>
                    <a:pt x="253" y="67"/>
                    <a:pt x="253" y="68"/>
                  </a:cubicBezTo>
                  <a:cubicBezTo>
                    <a:pt x="254" y="68"/>
                    <a:pt x="256" y="68"/>
                    <a:pt x="257" y="69"/>
                  </a:cubicBezTo>
                  <a:cubicBezTo>
                    <a:pt x="257" y="71"/>
                    <a:pt x="258" y="71"/>
                    <a:pt x="258" y="73"/>
                  </a:cubicBezTo>
                  <a:cubicBezTo>
                    <a:pt x="254" y="75"/>
                    <a:pt x="251" y="74"/>
                    <a:pt x="246" y="76"/>
                  </a:cubicBezTo>
                  <a:cubicBezTo>
                    <a:pt x="249" y="79"/>
                    <a:pt x="252" y="82"/>
                    <a:pt x="258" y="82"/>
                  </a:cubicBezTo>
                  <a:cubicBezTo>
                    <a:pt x="258" y="84"/>
                    <a:pt x="259" y="84"/>
                    <a:pt x="260" y="84"/>
                  </a:cubicBezTo>
                  <a:cubicBezTo>
                    <a:pt x="261" y="87"/>
                    <a:pt x="258" y="86"/>
                    <a:pt x="258" y="88"/>
                  </a:cubicBezTo>
                  <a:cubicBezTo>
                    <a:pt x="258" y="89"/>
                    <a:pt x="256" y="90"/>
                    <a:pt x="255" y="90"/>
                  </a:cubicBezTo>
                  <a:cubicBezTo>
                    <a:pt x="253" y="94"/>
                    <a:pt x="259" y="92"/>
                    <a:pt x="258" y="96"/>
                  </a:cubicBezTo>
                  <a:cubicBezTo>
                    <a:pt x="256" y="95"/>
                    <a:pt x="256" y="97"/>
                    <a:pt x="257" y="97"/>
                  </a:cubicBezTo>
                  <a:cubicBezTo>
                    <a:pt x="256" y="100"/>
                    <a:pt x="253" y="96"/>
                    <a:pt x="251" y="97"/>
                  </a:cubicBezTo>
                  <a:cubicBezTo>
                    <a:pt x="249" y="97"/>
                    <a:pt x="250" y="101"/>
                    <a:pt x="248" y="101"/>
                  </a:cubicBezTo>
                  <a:cubicBezTo>
                    <a:pt x="247" y="103"/>
                    <a:pt x="248" y="104"/>
                    <a:pt x="250" y="104"/>
                  </a:cubicBezTo>
                  <a:cubicBezTo>
                    <a:pt x="250" y="106"/>
                    <a:pt x="247" y="105"/>
                    <a:pt x="245" y="105"/>
                  </a:cubicBezTo>
                  <a:cubicBezTo>
                    <a:pt x="242" y="106"/>
                    <a:pt x="239" y="108"/>
                    <a:pt x="236" y="109"/>
                  </a:cubicBezTo>
                  <a:cubicBezTo>
                    <a:pt x="236" y="110"/>
                    <a:pt x="238" y="109"/>
                    <a:pt x="239" y="110"/>
                  </a:cubicBezTo>
                  <a:cubicBezTo>
                    <a:pt x="241" y="111"/>
                    <a:pt x="241" y="115"/>
                    <a:pt x="244" y="113"/>
                  </a:cubicBezTo>
                  <a:cubicBezTo>
                    <a:pt x="245" y="116"/>
                    <a:pt x="242" y="116"/>
                    <a:pt x="242" y="117"/>
                  </a:cubicBezTo>
                  <a:cubicBezTo>
                    <a:pt x="241" y="119"/>
                    <a:pt x="243" y="122"/>
                    <a:pt x="240" y="123"/>
                  </a:cubicBezTo>
                  <a:cubicBezTo>
                    <a:pt x="242" y="128"/>
                    <a:pt x="250" y="126"/>
                    <a:pt x="251" y="131"/>
                  </a:cubicBezTo>
                  <a:cubicBezTo>
                    <a:pt x="249" y="131"/>
                    <a:pt x="247" y="132"/>
                    <a:pt x="246" y="130"/>
                  </a:cubicBezTo>
                  <a:cubicBezTo>
                    <a:pt x="245" y="130"/>
                    <a:pt x="246" y="131"/>
                    <a:pt x="246" y="131"/>
                  </a:cubicBezTo>
                  <a:cubicBezTo>
                    <a:pt x="243" y="135"/>
                    <a:pt x="241" y="134"/>
                    <a:pt x="236" y="133"/>
                  </a:cubicBezTo>
                  <a:cubicBezTo>
                    <a:pt x="237" y="129"/>
                    <a:pt x="230" y="133"/>
                    <a:pt x="232" y="129"/>
                  </a:cubicBezTo>
                  <a:cubicBezTo>
                    <a:pt x="229" y="128"/>
                    <a:pt x="229" y="131"/>
                    <a:pt x="225" y="130"/>
                  </a:cubicBezTo>
                  <a:cubicBezTo>
                    <a:pt x="226" y="131"/>
                    <a:pt x="226" y="132"/>
                    <a:pt x="224" y="132"/>
                  </a:cubicBezTo>
                  <a:cubicBezTo>
                    <a:pt x="224" y="134"/>
                    <a:pt x="231" y="134"/>
                    <a:pt x="225" y="135"/>
                  </a:cubicBezTo>
                  <a:cubicBezTo>
                    <a:pt x="226" y="137"/>
                    <a:pt x="229" y="136"/>
                    <a:pt x="231" y="136"/>
                  </a:cubicBezTo>
                  <a:cubicBezTo>
                    <a:pt x="234" y="136"/>
                    <a:pt x="237" y="138"/>
                    <a:pt x="240" y="137"/>
                  </a:cubicBezTo>
                  <a:cubicBezTo>
                    <a:pt x="238" y="141"/>
                    <a:pt x="235" y="144"/>
                    <a:pt x="232" y="146"/>
                  </a:cubicBezTo>
                  <a:cubicBezTo>
                    <a:pt x="229" y="146"/>
                    <a:pt x="227" y="147"/>
                    <a:pt x="225" y="148"/>
                  </a:cubicBezTo>
                  <a:cubicBezTo>
                    <a:pt x="225" y="148"/>
                    <a:pt x="223" y="147"/>
                    <a:pt x="223" y="148"/>
                  </a:cubicBezTo>
                  <a:cubicBezTo>
                    <a:pt x="222" y="149"/>
                    <a:pt x="222" y="148"/>
                    <a:pt x="220" y="148"/>
                  </a:cubicBezTo>
                  <a:cubicBezTo>
                    <a:pt x="217" y="148"/>
                    <a:pt x="214" y="150"/>
                    <a:pt x="210" y="150"/>
                  </a:cubicBezTo>
                  <a:cubicBezTo>
                    <a:pt x="208" y="150"/>
                    <a:pt x="210" y="151"/>
                    <a:pt x="210" y="151"/>
                  </a:cubicBezTo>
                  <a:cubicBezTo>
                    <a:pt x="208" y="154"/>
                    <a:pt x="208" y="152"/>
                    <a:pt x="204" y="152"/>
                  </a:cubicBezTo>
                  <a:cubicBezTo>
                    <a:pt x="204" y="153"/>
                    <a:pt x="205" y="153"/>
                    <a:pt x="206" y="154"/>
                  </a:cubicBezTo>
                  <a:cubicBezTo>
                    <a:pt x="206" y="155"/>
                    <a:pt x="198" y="156"/>
                    <a:pt x="199" y="152"/>
                  </a:cubicBezTo>
                  <a:cubicBezTo>
                    <a:pt x="198" y="153"/>
                    <a:pt x="195" y="153"/>
                    <a:pt x="195" y="154"/>
                  </a:cubicBezTo>
                  <a:cubicBezTo>
                    <a:pt x="194" y="155"/>
                    <a:pt x="195" y="157"/>
                    <a:pt x="195" y="158"/>
                  </a:cubicBezTo>
                  <a:cubicBezTo>
                    <a:pt x="195" y="158"/>
                    <a:pt x="191" y="157"/>
                    <a:pt x="191" y="158"/>
                  </a:cubicBezTo>
                  <a:cubicBezTo>
                    <a:pt x="191" y="159"/>
                    <a:pt x="193" y="160"/>
                    <a:pt x="192" y="162"/>
                  </a:cubicBezTo>
                  <a:cubicBezTo>
                    <a:pt x="191" y="163"/>
                    <a:pt x="190" y="162"/>
                    <a:pt x="189" y="162"/>
                  </a:cubicBezTo>
                  <a:cubicBezTo>
                    <a:pt x="189" y="163"/>
                    <a:pt x="189" y="164"/>
                    <a:pt x="189" y="165"/>
                  </a:cubicBezTo>
                  <a:cubicBezTo>
                    <a:pt x="188" y="165"/>
                    <a:pt x="187" y="165"/>
                    <a:pt x="186" y="165"/>
                  </a:cubicBezTo>
                  <a:cubicBezTo>
                    <a:pt x="185" y="166"/>
                    <a:pt x="186" y="167"/>
                    <a:pt x="185" y="168"/>
                  </a:cubicBezTo>
                  <a:cubicBezTo>
                    <a:pt x="183" y="168"/>
                    <a:pt x="178" y="167"/>
                    <a:pt x="179" y="171"/>
                  </a:cubicBezTo>
                  <a:cubicBezTo>
                    <a:pt x="174" y="172"/>
                    <a:pt x="169" y="173"/>
                    <a:pt x="163" y="172"/>
                  </a:cubicBezTo>
                  <a:cubicBezTo>
                    <a:pt x="160" y="174"/>
                    <a:pt x="159" y="180"/>
                    <a:pt x="156" y="177"/>
                  </a:cubicBezTo>
                  <a:cubicBezTo>
                    <a:pt x="156" y="178"/>
                    <a:pt x="157" y="179"/>
                    <a:pt x="157" y="181"/>
                  </a:cubicBezTo>
                  <a:cubicBezTo>
                    <a:pt x="157" y="181"/>
                    <a:pt x="155" y="180"/>
                    <a:pt x="155" y="181"/>
                  </a:cubicBezTo>
                  <a:cubicBezTo>
                    <a:pt x="154" y="181"/>
                    <a:pt x="156" y="182"/>
                    <a:pt x="156" y="183"/>
                  </a:cubicBezTo>
                  <a:cubicBezTo>
                    <a:pt x="156" y="183"/>
                    <a:pt x="155" y="183"/>
                    <a:pt x="155" y="184"/>
                  </a:cubicBezTo>
                  <a:cubicBezTo>
                    <a:pt x="154" y="185"/>
                    <a:pt x="151" y="188"/>
                    <a:pt x="153" y="189"/>
                  </a:cubicBezTo>
                  <a:cubicBezTo>
                    <a:pt x="154" y="190"/>
                    <a:pt x="152" y="189"/>
                    <a:pt x="151" y="190"/>
                  </a:cubicBezTo>
                  <a:cubicBezTo>
                    <a:pt x="150" y="190"/>
                    <a:pt x="149" y="192"/>
                    <a:pt x="149" y="192"/>
                  </a:cubicBezTo>
                  <a:cubicBezTo>
                    <a:pt x="148" y="193"/>
                    <a:pt x="149" y="194"/>
                    <a:pt x="149" y="195"/>
                  </a:cubicBezTo>
                  <a:cubicBezTo>
                    <a:pt x="147" y="196"/>
                    <a:pt x="148" y="197"/>
                    <a:pt x="147" y="199"/>
                  </a:cubicBezTo>
                  <a:cubicBezTo>
                    <a:pt x="147" y="200"/>
                    <a:pt x="145" y="199"/>
                    <a:pt x="145" y="199"/>
                  </a:cubicBezTo>
                  <a:cubicBezTo>
                    <a:pt x="145" y="200"/>
                    <a:pt x="146" y="201"/>
                    <a:pt x="146" y="202"/>
                  </a:cubicBezTo>
                  <a:cubicBezTo>
                    <a:pt x="147" y="204"/>
                    <a:pt x="145" y="204"/>
                    <a:pt x="145" y="205"/>
                  </a:cubicBezTo>
                  <a:cubicBezTo>
                    <a:pt x="145" y="206"/>
                    <a:pt x="146" y="208"/>
                    <a:pt x="146" y="208"/>
                  </a:cubicBezTo>
                  <a:cubicBezTo>
                    <a:pt x="145" y="212"/>
                    <a:pt x="143" y="213"/>
                    <a:pt x="139" y="216"/>
                  </a:cubicBezTo>
                  <a:cubicBezTo>
                    <a:pt x="135" y="215"/>
                    <a:pt x="133" y="213"/>
                    <a:pt x="131" y="211"/>
                  </a:cubicBezTo>
                  <a:cubicBezTo>
                    <a:pt x="127" y="215"/>
                    <a:pt x="121" y="209"/>
                    <a:pt x="122" y="209"/>
                  </a:cubicBezTo>
                  <a:cubicBezTo>
                    <a:pt x="121" y="208"/>
                    <a:pt x="120" y="211"/>
                    <a:pt x="120" y="211"/>
                  </a:cubicBezTo>
                  <a:cubicBezTo>
                    <a:pt x="119" y="210"/>
                    <a:pt x="119" y="209"/>
                    <a:pt x="118" y="208"/>
                  </a:cubicBezTo>
                  <a:cubicBezTo>
                    <a:pt x="117" y="206"/>
                    <a:pt x="114" y="206"/>
                    <a:pt x="114" y="203"/>
                  </a:cubicBezTo>
                  <a:cubicBezTo>
                    <a:pt x="113" y="201"/>
                    <a:pt x="111" y="201"/>
                    <a:pt x="110" y="199"/>
                  </a:cubicBezTo>
                  <a:cubicBezTo>
                    <a:pt x="110" y="198"/>
                    <a:pt x="111" y="199"/>
                    <a:pt x="112" y="198"/>
                  </a:cubicBezTo>
                  <a:cubicBezTo>
                    <a:pt x="112" y="195"/>
                    <a:pt x="109" y="196"/>
                    <a:pt x="107" y="195"/>
                  </a:cubicBezTo>
                  <a:cubicBezTo>
                    <a:pt x="106" y="194"/>
                    <a:pt x="107" y="192"/>
                    <a:pt x="105" y="191"/>
                  </a:cubicBezTo>
                  <a:cubicBezTo>
                    <a:pt x="103" y="194"/>
                    <a:pt x="105" y="189"/>
                    <a:pt x="105" y="190"/>
                  </a:cubicBezTo>
                  <a:cubicBezTo>
                    <a:pt x="105" y="188"/>
                    <a:pt x="103" y="190"/>
                    <a:pt x="103" y="189"/>
                  </a:cubicBezTo>
                  <a:cubicBezTo>
                    <a:pt x="102" y="188"/>
                    <a:pt x="104" y="185"/>
                    <a:pt x="102" y="185"/>
                  </a:cubicBezTo>
                  <a:cubicBezTo>
                    <a:pt x="99" y="185"/>
                    <a:pt x="101" y="180"/>
                    <a:pt x="99" y="183"/>
                  </a:cubicBezTo>
                  <a:cubicBezTo>
                    <a:pt x="98" y="182"/>
                    <a:pt x="98" y="180"/>
                    <a:pt x="96" y="181"/>
                  </a:cubicBezTo>
                  <a:cubicBezTo>
                    <a:pt x="96" y="179"/>
                    <a:pt x="98" y="179"/>
                    <a:pt x="98" y="177"/>
                  </a:cubicBezTo>
                  <a:cubicBezTo>
                    <a:pt x="98" y="175"/>
                    <a:pt x="95" y="176"/>
                    <a:pt x="93" y="176"/>
                  </a:cubicBezTo>
                  <a:cubicBezTo>
                    <a:pt x="92" y="171"/>
                    <a:pt x="93" y="169"/>
                    <a:pt x="94" y="165"/>
                  </a:cubicBezTo>
                  <a:cubicBezTo>
                    <a:pt x="92" y="164"/>
                    <a:pt x="97" y="162"/>
                    <a:pt x="92" y="162"/>
                  </a:cubicBezTo>
                  <a:cubicBezTo>
                    <a:pt x="92" y="160"/>
                    <a:pt x="94" y="161"/>
                    <a:pt x="94" y="161"/>
                  </a:cubicBezTo>
                  <a:cubicBezTo>
                    <a:pt x="95" y="160"/>
                    <a:pt x="94" y="158"/>
                    <a:pt x="94" y="158"/>
                  </a:cubicBezTo>
                  <a:cubicBezTo>
                    <a:pt x="95" y="158"/>
                    <a:pt x="96" y="160"/>
                    <a:pt x="97" y="159"/>
                  </a:cubicBezTo>
                  <a:cubicBezTo>
                    <a:pt x="97" y="157"/>
                    <a:pt x="97" y="155"/>
                    <a:pt x="97" y="152"/>
                  </a:cubicBezTo>
                  <a:cubicBezTo>
                    <a:pt x="99" y="152"/>
                    <a:pt x="100" y="151"/>
                    <a:pt x="100" y="150"/>
                  </a:cubicBezTo>
                  <a:cubicBezTo>
                    <a:pt x="101" y="150"/>
                    <a:pt x="101" y="151"/>
                    <a:pt x="102" y="152"/>
                  </a:cubicBezTo>
                  <a:cubicBezTo>
                    <a:pt x="103" y="152"/>
                    <a:pt x="103" y="150"/>
                    <a:pt x="105" y="150"/>
                  </a:cubicBezTo>
                  <a:cubicBezTo>
                    <a:pt x="106" y="149"/>
                    <a:pt x="104" y="148"/>
                    <a:pt x="104" y="148"/>
                  </a:cubicBezTo>
                  <a:cubicBezTo>
                    <a:pt x="104" y="146"/>
                    <a:pt x="107" y="146"/>
                    <a:pt x="107" y="145"/>
                  </a:cubicBezTo>
                  <a:cubicBezTo>
                    <a:pt x="108" y="143"/>
                    <a:pt x="104" y="142"/>
                    <a:pt x="106" y="139"/>
                  </a:cubicBezTo>
                  <a:cubicBezTo>
                    <a:pt x="101" y="142"/>
                    <a:pt x="108" y="137"/>
                    <a:pt x="100" y="138"/>
                  </a:cubicBezTo>
                  <a:cubicBezTo>
                    <a:pt x="100" y="134"/>
                    <a:pt x="104" y="135"/>
                    <a:pt x="107" y="135"/>
                  </a:cubicBezTo>
                  <a:cubicBezTo>
                    <a:pt x="107" y="133"/>
                    <a:pt x="105" y="134"/>
                    <a:pt x="105" y="132"/>
                  </a:cubicBezTo>
                  <a:cubicBezTo>
                    <a:pt x="105" y="131"/>
                    <a:pt x="103" y="132"/>
                    <a:pt x="103" y="131"/>
                  </a:cubicBezTo>
                  <a:cubicBezTo>
                    <a:pt x="102" y="131"/>
                    <a:pt x="103" y="129"/>
                    <a:pt x="103" y="129"/>
                  </a:cubicBezTo>
                  <a:cubicBezTo>
                    <a:pt x="102" y="128"/>
                    <a:pt x="100" y="126"/>
                    <a:pt x="99" y="126"/>
                  </a:cubicBezTo>
                  <a:cubicBezTo>
                    <a:pt x="98" y="126"/>
                    <a:pt x="97" y="123"/>
                    <a:pt x="96" y="122"/>
                  </a:cubicBezTo>
                  <a:cubicBezTo>
                    <a:pt x="94" y="123"/>
                    <a:pt x="93" y="125"/>
                    <a:pt x="92" y="122"/>
                  </a:cubicBezTo>
                  <a:cubicBezTo>
                    <a:pt x="91" y="122"/>
                    <a:pt x="91" y="124"/>
                    <a:pt x="91" y="125"/>
                  </a:cubicBezTo>
                  <a:cubicBezTo>
                    <a:pt x="89" y="125"/>
                    <a:pt x="87" y="125"/>
                    <a:pt x="85" y="125"/>
                  </a:cubicBezTo>
                  <a:cubicBezTo>
                    <a:pt x="81" y="120"/>
                    <a:pt x="84" y="117"/>
                    <a:pt x="85" y="111"/>
                  </a:cubicBezTo>
                  <a:cubicBezTo>
                    <a:pt x="84" y="110"/>
                    <a:pt x="84" y="109"/>
                    <a:pt x="84" y="108"/>
                  </a:cubicBezTo>
                  <a:cubicBezTo>
                    <a:pt x="83" y="108"/>
                    <a:pt x="83" y="109"/>
                    <a:pt x="83" y="110"/>
                  </a:cubicBezTo>
                  <a:cubicBezTo>
                    <a:pt x="80" y="110"/>
                    <a:pt x="84" y="103"/>
                    <a:pt x="79" y="105"/>
                  </a:cubicBezTo>
                  <a:cubicBezTo>
                    <a:pt x="81" y="103"/>
                    <a:pt x="81" y="102"/>
                    <a:pt x="79" y="101"/>
                  </a:cubicBezTo>
                  <a:cubicBezTo>
                    <a:pt x="79" y="99"/>
                    <a:pt x="77" y="100"/>
                    <a:pt x="76" y="99"/>
                  </a:cubicBezTo>
                  <a:cubicBezTo>
                    <a:pt x="75" y="97"/>
                    <a:pt x="75" y="95"/>
                    <a:pt x="74" y="93"/>
                  </a:cubicBezTo>
                  <a:cubicBezTo>
                    <a:pt x="74" y="92"/>
                    <a:pt x="71" y="92"/>
                    <a:pt x="72" y="89"/>
                  </a:cubicBezTo>
                  <a:cubicBezTo>
                    <a:pt x="70" y="90"/>
                    <a:pt x="69" y="88"/>
                    <a:pt x="69" y="88"/>
                  </a:cubicBezTo>
                  <a:cubicBezTo>
                    <a:pt x="68" y="87"/>
                    <a:pt x="66" y="88"/>
                    <a:pt x="66" y="88"/>
                  </a:cubicBezTo>
                  <a:cubicBezTo>
                    <a:pt x="65" y="86"/>
                    <a:pt x="56" y="87"/>
                    <a:pt x="53" y="83"/>
                  </a:cubicBezTo>
                  <a:cubicBezTo>
                    <a:pt x="49" y="85"/>
                    <a:pt x="39" y="80"/>
                    <a:pt x="37" y="83"/>
                  </a:cubicBezTo>
                  <a:cubicBezTo>
                    <a:pt x="35" y="85"/>
                    <a:pt x="35" y="83"/>
                    <a:pt x="33" y="83"/>
                  </a:cubicBezTo>
                  <a:cubicBezTo>
                    <a:pt x="30" y="83"/>
                    <a:pt x="28" y="85"/>
                    <a:pt x="25" y="85"/>
                  </a:cubicBezTo>
                  <a:cubicBezTo>
                    <a:pt x="25" y="85"/>
                    <a:pt x="24" y="84"/>
                    <a:pt x="24" y="84"/>
                  </a:cubicBezTo>
                  <a:cubicBezTo>
                    <a:pt x="23" y="84"/>
                    <a:pt x="21" y="84"/>
                    <a:pt x="20" y="84"/>
                  </a:cubicBezTo>
                  <a:cubicBezTo>
                    <a:pt x="20" y="82"/>
                    <a:pt x="19" y="81"/>
                    <a:pt x="18" y="81"/>
                  </a:cubicBezTo>
                  <a:cubicBezTo>
                    <a:pt x="18" y="79"/>
                    <a:pt x="21" y="80"/>
                    <a:pt x="21" y="79"/>
                  </a:cubicBezTo>
                  <a:cubicBezTo>
                    <a:pt x="22" y="79"/>
                    <a:pt x="18" y="76"/>
                    <a:pt x="24" y="77"/>
                  </a:cubicBezTo>
                  <a:cubicBezTo>
                    <a:pt x="22" y="74"/>
                    <a:pt x="13" y="78"/>
                    <a:pt x="11" y="75"/>
                  </a:cubicBezTo>
                  <a:cubicBezTo>
                    <a:pt x="13" y="69"/>
                    <a:pt x="21" y="75"/>
                    <a:pt x="25" y="70"/>
                  </a:cubicBezTo>
                  <a:cubicBezTo>
                    <a:pt x="23" y="67"/>
                    <a:pt x="15" y="69"/>
                    <a:pt x="12" y="70"/>
                  </a:cubicBezTo>
                  <a:cubicBezTo>
                    <a:pt x="11" y="68"/>
                    <a:pt x="12" y="68"/>
                    <a:pt x="12" y="66"/>
                  </a:cubicBezTo>
                  <a:cubicBezTo>
                    <a:pt x="11" y="66"/>
                    <a:pt x="11" y="67"/>
                    <a:pt x="11" y="68"/>
                  </a:cubicBezTo>
                  <a:cubicBezTo>
                    <a:pt x="10" y="68"/>
                    <a:pt x="10" y="66"/>
                    <a:pt x="10" y="65"/>
                  </a:cubicBezTo>
                  <a:cubicBezTo>
                    <a:pt x="5" y="66"/>
                    <a:pt x="3" y="64"/>
                    <a:pt x="0" y="63"/>
                  </a:cubicBezTo>
                  <a:cubicBezTo>
                    <a:pt x="3" y="55"/>
                    <a:pt x="12" y="57"/>
                    <a:pt x="18" y="56"/>
                  </a:cubicBezTo>
                  <a:cubicBezTo>
                    <a:pt x="20" y="55"/>
                    <a:pt x="19" y="56"/>
                    <a:pt x="20" y="55"/>
                  </a:cubicBezTo>
                  <a:cubicBezTo>
                    <a:pt x="20" y="55"/>
                    <a:pt x="22" y="53"/>
                    <a:pt x="21" y="53"/>
                  </a:cubicBezTo>
                  <a:cubicBezTo>
                    <a:pt x="25" y="52"/>
                    <a:pt x="29" y="53"/>
                    <a:pt x="31" y="52"/>
                  </a:cubicBezTo>
                  <a:cubicBezTo>
                    <a:pt x="32" y="52"/>
                    <a:pt x="31" y="51"/>
                    <a:pt x="32" y="50"/>
                  </a:cubicBezTo>
                  <a:cubicBezTo>
                    <a:pt x="33" y="49"/>
                    <a:pt x="35" y="49"/>
                    <a:pt x="36" y="49"/>
                  </a:cubicBezTo>
                  <a:cubicBezTo>
                    <a:pt x="37" y="48"/>
                    <a:pt x="37" y="47"/>
                    <a:pt x="39" y="45"/>
                  </a:cubicBezTo>
                  <a:cubicBezTo>
                    <a:pt x="41" y="41"/>
                    <a:pt x="35" y="44"/>
                    <a:pt x="37" y="40"/>
                  </a:cubicBezTo>
                  <a:cubicBezTo>
                    <a:pt x="34" y="39"/>
                    <a:pt x="35" y="43"/>
                    <a:pt x="34" y="43"/>
                  </a:cubicBezTo>
                  <a:cubicBezTo>
                    <a:pt x="34" y="43"/>
                    <a:pt x="28" y="40"/>
                    <a:pt x="25" y="42"/>
                  </a:cubicBezTo>
                  <a:cubicBezTo>
                    <a:pt x="24" y="39"/>
                    <a:pt x="28" y="40"/>
                    <a:pt x="29" y="39"/>
                  </a:cubicBezTo>
                  <a:cubicBezTo>
                    <a:pt x="29" y="39"/>
                    <a:pt x="28" y="38"/>
                    <a:pt x="29" y="38"/>
                  </a:cubicBezTo>
                  <a:cubicBezTo>
                    <a:pt x="29" y="38"/>
                    <a:pt x="31" y="39"/>
                    <a:pt x="31" y="38"/>
                  </a:cubicBezTo>
                  <a:cubicBezTo>
                    <a:pt x="31" y="38"/>
                    <a:pt x="32" y="36"/>
                    <a:pt x="32" y="36"/>
                  </a:cubicBezTo>
                  <a:cubicBezTo>
                    <a:pt x="33" y="35"/>
                    <a:pt x="33" y="37"/>
                    <a:pt x="33" y="37"/>
                  </a:cubicBezTo>
                  <a:cubicBezTo>
                    <a:pt x="34" y="37"/>
                    <a:pt x="37" y="36"/>
                    <a:pt x="37" y="33"/>
                  </a:cubicBezTo>
                  <a:cubicBezTo>
                    <a:pt x="39" y="33"/>
                    <a:pt x="39" y="35"/>
                    <a:pt x="41" y="35"/>
                  </a:cubicBezTo>
                  <a:cubicBezTo>
                    <a:pt x="43" y="35"/>
                    <a:pt x="42" y="33"/>
                    <a:pt x="41" y="33"/>
                  </a:cubicBezTo>
                  <a:cubicBezTo>
                    <a:pt x="42" y="32"/>
                    <a:pt x="44" y="32"/>
                    <a:pt x="44" y="30"/>
                  </a:cubicBezTo>
                  <a:cubicBezTo>
                    <a:pt x="47" y="30"/>
                    <a:pt x="49" y="30"/>
                    <a:pt x="52" y="30"/>
                  </a:cubicBezTo>
                  <a:cubicBezTo>
                    <a:pt x="55" y="30"/>
                    <a:pt x="53" y="25"/>
                    <a:pt x="53" y="23"/>
                  </a:cubicBezTo>
                  <a:cubicBezTo>
                    <a:pt x="57" y="24"/>
                    <a:pt x="61" y="25"/>
                    <a:pt x="65" y="23"/>
                  </a:cubicBezTo>
                  <a:cubicBezTo>
                    <a:pt x="65" y="22"/>
                    <a:pt x="64" y="22"/>
                    <a:pt x="63" y="22"/>
                  </a:cubicBezTo>
                  <a:cubicBezTo>
                    <a:pt x="64" y="20"/>
                    <a:pt x="68" y="21"/>
                    <a:pt x="70" y="19"/>
                  </a:cubicBezTo>
                  <a:cubicBezTo>
                    <a:pt x="73" y="17"/>
                    <a:pt x="82" y="19"/>
                    <a:pt x="89" y="18"/>
                  </a:cubicBezTo>
                  <a:cubicBezTo>
                    <a:pt x="90" y="18"/>
                    <a:pt x="91" y="17"/>
                    <a:pt x="92" y="17"/>
                  </a:cubicBezTo>
                  <a:cubicBezTo>
                    <a:pt x="96" y="17"/>
                    <a:pt x="98" y="18"/>
                    <a:pt x="100" y="17"/>
                  </a:cubicBezTo>
                  <a:cubicBezTo>
                    <a:pt x="100" y="18"/>
                    <a:pt x="101" y="21"/>
                    <a:pt x="102" y="20"/>
                  </a:cubicBezTo>
                  <a:cubicBezTo>
                    <a:pt x="103" y="18"/>
                    <a:pt x="102" y="20"/>
                    <a:pt x="105" y="23"/>
                  </a:cubicBezTo>
                  <a:cubicBezTo>
                    <a:pt x="107" y="22"/>
                    <a:pt x="103" y="19"/>
                    <a:pt x="109" y="20"/>
                  </a:cubicBezTo>
                  <a:cubicBezTo>
                    <a:pt x="107" y="18"/>
                    <a:pt x="110" y="16"/>
                    <a:pt x="105" y="16"/>
                  </a:cubicBezTo>
                  <a:cubicBezTo>
                    <a:pt x="106" y="13"/>
                    <a:pt x="114" y="10"/>
                    <a:pt x="114" y="15"/>
                  </a:cubicBezTo>
                  <a:cubicBezTo>
                    <a:pt x="118" y="15"/>
                    <a:pt x="118" y="13"/>
                    <a:pt x="120" y="15"/>
                  </a:cubicBezTo>
                  <a:cubicBezTo>
                    <a:pt x="122" y="15"/>
                    <a:pt x="123" y="16"/>
                    <a:pt x="124" y="17"/>
                  </a:cubicBezTo>
                  <a:cubicBezTo>
                    <a:pt x="125" y="18"/>
                    <a:pt x="129" y="18"/>
                    <a:pt x="133" y="19"/>
                  </a:cubicBezTo>
                  <a:cubicBezTo>
                    <a:pt x="133" y="18"/>
                    <a:pt x="132" y="18"/>
                    <a:pt x="131" y="18"/>
                  </a:cubicBezTo>
                  <a:cubicBezTo>
                    <a:pt x="131" y="17"/>
                    <a:pt x="132" y="16"/>
                    <a:pt x="134" y="16"/>
                  </a:cubicBezTo>
                  <a:cubicBezTo>
                    <a:pt x="132" y="13"/>
                    <a:pt x="128" y="13"/>
                    <a:pt x="124" y="12"/>
                  </a:cubicBezTo>
                  <a:cubicBezTo>
                    <a:pt x="124" y="9"/>
                    <a:pt x="129" y="10"/>
                    <a:pt x="132" y="10"/>
                  </a:cubicBezTo>
                  <a:cubicBezTo>
                    <a:pt x="133" y="7"/>
                    <a:pt x="130" y="8"/>
                    <a:pt x="129" y="8"/>
                  </a:cubicBezTo>
                  <a:cubicBezTo>
                    <a:pt x="131" y="3"/>
                    <a:pt x="136" y="7"/>
                    <a:pt x="139" y="8"/>
                  </a:cubicBezTo>
                  <a:cubicBezTo>
                    <a:pt x="141" y="8"/>
                    <a:pt x="142" y="6"/>
                    <a:pt x="144" y="6"/>
                  </a:cubicBezTo>
                  <a:cubicBezTo>
                    <a:pt x="150" y="7"/>
                    <a:pt x="154" y="9"/>
                    <a:pt x="158" y="6"/>
                  </a:cubicBezTo>
                  <a:cubicBezTo>
                    <a:pt x="160" y="5"/>
                    <a:pt x="162" y="6"/>
                    <a:pt x="165" y="5"/>
                  </a:cubicBezTo>
                  <a:cubicBezTo>
                    <a:pt x="166" y="5"/>
                    <a:pt x="166" y="3"/>
                    <a:pt x="166" y="2"/>
                  </a:cubicBezTo>
                  <a:cubicBezTo>
                    <a:pt x="168" y="1"/>
                    <a:pt x="170" y="2"/>
                    <a:pt x="172" y="2"/>
                  </a:cubicBezTo>
                  <a:cubicBezTo>
                    <a:pt x="174" y="1"/>
                    <a:pt x="174" y="0"/>
                    <a:pt x="176" y="0"/>
                  </a:cubicBezTo>
                  <a:cubicBezTo>
                    <a:pt x="178" y="0"/>
                    <a:pt x="181" y="2"/>
                    <a:pt x="186" y="2"/>
                  </a:cubicBezTo>
                  <a:cubicBezTo>
                    <a:pt x="190" y="1"/>
                    <a:pt x="197" y="0"/>
                    <a:pt x="204" y="0"/>
                  </a:cubicBezTo>
                  <a:cubicBezTo>
                    <a:pt x="206" y="1"/>
                    <a:pt x="206" y="1"/>
                    <a:pt x="207" y="2"/>
                  </a:cubicBezTo>
                  <a:cubicBezTo>
                    <a:pt x="214" y="3"/>
                    <a:pt x="220" y="1"/>
                    <a:pt x="220" y="6"/>
                  </a:cubicBezTo>
                  <a:cubicBezTo>
                    <a:pt x="224" y="7"/>
                    <a:pt x="223" y="5"/>
                    <a:pt x="226" y="5"/>
                  </a:cubicBezTo>
                  <a:cubicBezTo>
                    <a:pt x="226" y="9"/>
                    <a:pt x="231" y="8"/>
                    <a:pt x="232" y="10"/>
                  </a:cubicBezTo>
                  <a:cubicBezTo>
                    <a:pt x="236" y="11"/>
                    <a:pt x="235" y="8"/>
                    <a:pt x="238" y="9"/>
                  </a:cubicBezTo>
                  <a:cubicBezTo>
                    <a:pt x="237" y="13"/>
                    <a:pt x="243" y="10"/>
                    <a:pt x="245" y="11"/>
                  </a:cubicBezTo>
                  <a:cubicBezTo>
                    <a:pt x="243" y="13"/>
                    <a:pt x="243" y="12"/>
                    <a:pt x="244" y="16"/>
                  </a:cubicBezTo>
                  <a:cubicBezTo>
                    <a:pt x="243" y="14"/>
                    <a:pt x="242" y="15"/>
                    <a:pt x="242" y="17"/>
                  </a:cubicBezTo>
                  <a:cubicBezTo>
                    <a:pt x="229" y="18"/>
                    <a:pt x="214" y="18"/>
                    <a:pt x="205" y="19"/>
                  </a:cubicBezTo>
                  <a:cubicBezTo>
                    <a:pt x="204" y="19"/>
                    <a:pt x="204" y="20"/>
                    <a:pt x="204" y="20"/>
                  </a:cubicBezTo>
                  <a:cubicBezTo>
                    <a:pt x="203" y="20"/>
                    <a:pt x="203" y="19"/>
                    <a:pt x="204" y="19"/>
                  </a:cubicBezTo>
                  <a:cubicBezTo>
                    <a:pt x="204" y="19"/>
                    <a:pt x="202" y="18"/>
                    <a:pt x="202" y="18"/>
                  </a:cubicBezTo>
                  <a:cubicBezTo>
                    <a:pt x="201" y="18"/>
                    <a:pt x="202" y="20"/>
                    <a:pt x="202" y="20"/>
                  </a:cubicBezTo>
                  <a:cubicBezTo>
                    <a:pt x="199" y="21"/>
                    <a:pt x="197" y="20"/>
                    <a:pt x="196" y="2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4" name="Freeform 83"/>
            <p:cNvSpPr/>
            <p:nvPr/>
          </p:nvSpPr>
          <p:spPr bwMode="auto">
            <a:xfrm>
              <a:off x="9100727" y="1084112"/>
              <a:ext cx="536575" cy="288925"/>
            </a:xfrm>
            <a:custGeom>
              <a:avLst/>
              <a:gdLst>
                <a:gd name="T0" fmla="*/ 314 w 143"/>
                <a:gd name="T1" fmla="*/ 17 h 77"/>
                <a:gd name="T2" fmla="*/ 333 w 143"/>
                <a:gd name="T3" fmla="*/ 28 h 77"/>
                <a:gd name="T4" fmla="*/ 326 w 143"/>
                <a:gd name="T5" fmla="*/ 33 h 77"/>
                <a:gd name="T6" fmla="*/ 312 w 143"/>
                <a:gd name="T7" fmla="*/ 40 h 77"/>
                <a:gd name="T8" fmla="*/ 272 w 143"/>
                <a:gd name="T9" fmla="*/ 47 h 77"/>
                <a:gd name="T10" fmla="*/ 288 w 143"/>
                <a:gd name="T11" fmla="*/ 54 h 77"/>
                <a:gd name="T12" fmla="*/ 255 w 143"/>
                <a:gd name="T13" fmla="*/ 69 h 77"/>
                <a:gd name="T14" fmla="*/ 246 w 143"/>
                <a:gd name="T15" fmla="*/ 73 h 77"/>
                <a:gd name="T16" fmla="*/ 229 w 143"/>
                <a:gd name="T17" fmla="*/ 80 h 77"/>
                <a:gd name="T18" fmla="*/ 201 w 143"/>
                <a:gd name="T19" fmla="*/ 92 h 77"/>
                <a:gd name="T20" fmla="*/ 191 w 143"/>
                <a:gd name="T21" fmla="*/ 102 h 77"/>
                <a:gd name="T22" fmla="*/ 173 w 143"/>
                <a:gd name="T23" fmla="*/ 104 h 77"/>
                <a:gd name="T24" fmla="*/ 184 w 143"/>
                <a:gd name="T25" fmla="*/ 121 h 77"/>
                <a:gd name="T26" fmla="*/ 163 w 143"/>
                <a:gd name="T27" fmla="*/ 135 h 77"/>
                <a:gd name="T28" fmla="*/ 151 w 143"/>
                <a:gd name="T29" fmla="*/ 142 h 77"/>
                <a:gd name="T30" fmla="*/ 125 w 143"/>
                <a:gd name="T31" fmla="*/ 158 h 77"/>
                <a:gd name="T32" fmla="*/ 132 w 143"/>
                <a:gd name="T33" fmla="*/ 173 h 77"/>
                <a:gd name="T34" fmla="*/ 111 w 143"/>
                <a:gd name="T35" fmla="*/ 180 h 77"/>
                <a:gd name="T36" fmla="*/ 69 w 143"/>
                <a:gd name="T37" fmla="*/ 170 h 77"/>
                <a:gd name="T38" fmla="*/ 57 w 143"/>
                <a:gd name="T39" fmla="*/ 173 h 77"/>
                <a:gd name="T40" fmla="*/ 35 w 143"/>
                <a:gd name="T41" fmla="*/ 158 h 77"/>
                <a:gd name="T42" fmla="*/ 57 w 143"/>
                <a:gd name="T43" fmla="*/ 142 h 77"/>
                <a:gd name="T44" fmla="*/ 78 w 143"/>
                <a:gd name="T45" fmla="*/ 142 h 77"/>
                <a:gd name="T46" fmla="*/ 38 w 143"/>
                <a:gd name="T47" fmla="*/ 135 h 77"/>
                <a:gd name="T48" fmla="*/ 61 w 143"/>
                <a:gd name="T49" fmla="*/ 118 h 77"/>
                <a:gd name="T50" fmla="*/ 80 w 143"/>
                <a:gd name="T51" fmla="*/ 118 h 77"/>
                <a:gd name="T52" fmla="*/ 80 w 143"/>
                <a:gd name="T53" fmla="*/ 106 h 77"/>
                <a:gd name="T54" fmla="*/ 76 w 143"/>
                <a:gd name="T55" fmla="*/ 92 h 77"/>
                <a:gd name="T56" fmla="*/ 61 w 143"/>
                <a:gd name="T57" fmla="*/ 87 h 77"/>
                <a:gd name="T58" fmla="*/ 92 w 143"/>
                <a:gd name="T59" fmla="*/ 85 h 77"/>
                <a:gd name="T60" fmla="*/ 104 w 143"/>
                <a:gd name="T61" fmla="*/ 78 h 77"/>
                <a:gd name="T62" fmla="*/ 125 w 143"/>
                <a:gd name="T63" fmla="*/ 61 h 77"/>
                <a:gd name="T64" fmla="*/ 78 w 143"/>
                <a:gd name="T65" fmla="*/ 71 h 77"/>
                <a:gd name="T66" fmla="*/ 45 w 143"/>
                <a:gd name="T67" fmla="*/ 61 h 77"/>
                <a:gd name="T68" fmla="*/ 12 w 143"/>
                <a:gd name="T69" fmla="*/ 54 h 77"/>
                <a:gd name="T70" fmla="*/ 5 w 143"/>
                <a:gd name="T71" fmla="*/ 38 h 77"/>
                <a:gd name="T72" fmla="*/ 61 w 143"/>
                <a:gd name="T73" fmla="*/ 24 h 77"/>
                <a:gd name="T74" fmla="*/ 99 w 143"/>
                <a:gd name="T75" fmla="*/ 14 h 77"/>
                <a:gd name="T76" fmla="*/ 147 w 143"/>
                <a:gd name="T77" fmla="*/ 7 h 77"/>
                <a:gd name="T78" fmla="*/ 194 w 143"/>
                <a:gd name="T79" fmla="*/ 5 h 77"/>
                <a:gd name="T80" fmla="*/ 220 w 143"/>
                <a:gd name="T81" fmla="*/ 5 h 77"/>
                <a:gd name="T82" fmla="*/ 267 w 143"/>
                <a:gd name="T83" fmla="*/ 5 h 77"/>
                <a:gd name="T84" fmla="*/ 314 w 143"/>
                <a:gd name="T85" fmla="*/ 7 h 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 h="77">
                  <a:moveTo>
                    <a:pt x="133" y="3"/>
                  </a:moveTo>
                  <a:cubicBezTo>
                    <a:pt x="131" y="5"/>
                    <a:pt x="133" y="4"/>
                    <a:pt x="133" y="7"/>
                  </a:cubicBezTo>
                  <a:cubicBezTo>
                    <a:pt x="136" y="7"/>
                    <a:pt x="139" y="7"/>
                    <a:pt x="142" y="7"/>
                  </a:cubicBezTo>
                  <a:cubicBezTo>
                    <a:pt x="143" y="10"/>
                    <a:pt x="141" y="10"/>
                    <a:pt x="141" y="12"/>
                  </a:cubicBezTo>
                  <a:cubicBezTo>
                    <a:pt x="141" y="13"/>
                    <a:pt x="138" y="12"/>
                    <a:pt x="138" y="12"/>
                  </a:cubicBezTo>
                  <a:cubicBezTo>
                    <a:pt x="137" y="12"/>
                    <a:pt x="138" y="14"/>
                    <a:pt x="138" y="14"/>
                  </a:cubicBezTo>
                  <a:cubicBezTo>
                    <a:pt x="136" y="15"/>
                    <a:pt x="133" y="16"/>
                    <a:pt x="133" y="14"/>
                  </a:cubicBezTo>
                  <a:cubicBezTo>
                    <a:pt x="132" y="14"/>
                    <a:pt x="132" y="16"/>
                    <a:pt x="132" y="17"/>
                  </a:cubicBezTo>
                  <a:cubicBezTo>
                    <a:pt x="131" y="18"/>
                    <a:pt x="127" y="16"/>
                    <a:pt x="127" y="18"/>
                  </a:cubicBezTo>
                  <a:cubicBezTo>
                    <a:pt x="123" y="18"/>
                    <a:pt x="118" y="16"/>
                    <a:pt x="115" y="20"/>
                  </a:cubicBezTo>
                  <a:cubicBezTo>
                    <a:pt x="116" y="23"/>
                    <a:pt x="121" y="20"/>
                    <a:pt x="122" y="19"/>
                  </a:cubicBezTo>
                  <a:cubicBezTo>
                    <a:pt x="124" y="20"/>
                    <a:pt x="122" y="21"/>
                    <a:pt x="122" y="23"/>
                  </a:cubicBezTo>
                  <a:cubicBezTo>
                    <a:pt x="118" y="23"/>
                    <a:pt x="116" y="25"/>
                    <a:pt x="112" y="25"/>
                  </a:cubicBezTo>
                  <a:cubicBezTo>
                    <a:pt x="110" y="26"/>
                    <a:pt x="109" y="27"/>
                    <a:pt x="108" y="29"/>
                  </a:cubicBezTo>
                  <a:cubicBezTo>
                    <a:pt x="107" y="29"/>
                    <a:pt x="106" y="28"/>
                    <a:pt x="105" y="29"/>
                  </a:cubicBezTo>
                  <a:cubicBezTo>
                    <a:pt x="103" y="29"/>
                    <a:pt x="104" y="30"/>
                    <a:pt x="104" y="31"/>
                  </a:cubicBezTo>
                  <a:cubicBezTo>
                    <a:pt x="102" y="32"/>
                    <a:pt x="100" y="30"/>
                    <a:pt x="100" y="32"/>
                  </a:cubicBezTo>
                  <a:cubicBezTo>
                    <a:pt x="100" y="34"/>
                    <a:pt x="97" y="33"/>
                    <a:pt x="97" y="34"/>
                  </a:cubicBezTo>
                  <a:cubicBezTo>
                    <a:pt x="96" y="37"/>
                    <a:pt x="93" y="35"/>
                    <a:pt x="92" y="37"/>
                  </a:cubicBezTo>
                  <a:cubicBezTo>
                    <a:pt x="90" y="39"/>
                    <a:pt x="88" y="38"/>
                    <a:pt x="85" y="39"/>
                  </a:cubicBezTo>
                  <a:cubicBezTo>
                    <a:pt x="84" y="39"/>
                    <a:pt x="85" y="40"/>
                    <a:pt x="84" y="40"/>
                  </a:cubicBezTo>
                  <a:cubicBezTo>
                    <a:pt x="81" y="41"/>
                    <a:pt x="83" y="41"/>
                    <a:pt x="81" y="43"/>
                  </a:cubicBezTo>
                  <a:cubicBezTo>
                    <a:pt x="81" y="43"/>
                    <a:pt x="80" y="43"/>
                    <a:pt x="80" y="43"/>
                  </a:cubicBezTo>
                  <a:cubicBezTo>
                    <a:pt x="79" y="43"/>
                    <a:pt x="77" y="45"/>
                    <a:pt x="73" y="44"/>
                  </a:cubicBezTo>
                  <a:cubicBezTo>
                    <a:pt x="73" y="45"/>
                    <a:pt x="78" y="46"/>
                    <a:pt x="73" y="46"/>
                  </a:cubicBezTo>
                  <a:cubicBezTo>
                    <a:pt x="74" y="49"/>
                    <a:pt x="79" y="47"/>
                    <a:pt x="78" y="51"/>
                  </a:cubicBezTo>
                  <a:cubicBezTo>
                    <a:pt x="75" y="48"/>
                    <a:pt x="75" y="51"/>
                    <a:pt x="75" y="55"/>
                  </a:cubicBezTo>
                  <a:cubicBezTo>
                    <a:pt x="73" y="51"/>
                    <a:pt x="72" y="56"/>
                    <a:pt x="69" y="57"/>
                  </a:cubicBezTo>
                  <a:cubicBezTo>
                    <a:pt x="67" y="58"/>
                    <a:pt x="64" y="57"/>
                    <a:pt x="62" y="59"/>
                  </a:cubicBezTo>
                  <a:cubicBezTo>
                    <a:pt x="62" y="60"/>
                    <a:pt x="64" y="60"/>
                    <a:pt x="64" y="60"/>
                  </a:cubicBezTo>
                  <a:cubicBezTo>
                    <a:pt x="64" y="61"/>
                    <a:pt x="60" y="62"/>
                    <a:pt x="62" y="63"/>
                  </a:cubicBezTo>
                  <a:cubicBezTo>
                    <a:pt x="61" y="66"/>
                    <a:pt x="54" y="64"/>
                    <a:pt x="53" y="67"/>
                  </a:cubicBezTo>
                  <a:cubicBezTo>
                    <a:pt x="55" y="69"/>
                    <a:pt x="58" y="70"/>
                    <a:pt x="62" y="70"/>
                  </a:cubicBezTo>
                  <a:cubicBezTo>
                    <a:pt x="63" y="74"/>
                    <a:pt x="57" y="70"/>
                    <a:pt x="56" y="73"/>
                  </a:cubicBezTo>
                  <a:cubicBezTo>
                    <a:pt x="56" y="75"/>
                    <a:pt x="55" y="73"/>
                    <a:pt x="54" y="73"/>
                  </a:cubicBezTo>
                  <a:cubicBezTo>
                    <a:pt x="51" y="73"/>
                    <a:pt x="50" y="77"/>
                    <a:pt x="47" y="76"/>
                  </a:cubicBezTo>
                  <a:cubicBezTo>
                    <a:pt x="46" y="74"/>
                    <a:pt x="44" y="74"/>
                    <a:pt x="45" y="72"/>
                  </a:cubicBezTo>
                  <a:cubicBezTo>
                    <a:pt x="39" y="71"/>
                    <a:pt x="35" y="73"/>
                    <a:pt x="29" y="72"/>
                  </a:cubicBezTo>
                  <a:cubicBezTo>
                    <a:pt x="29" y="72"/>
                    <a:pt x="28" y="71"/>
                    <a:pt x="28" y="71"/>
                  </a:cubicBezTo>
                  <a:cubicBezTo>
                    <a:pt x="26" y="71"/>
                    <a:pt x="25" y="73"/>
                    <a:pt x="24" y="73"/>
                  </a:cubicBezTo>
                  <a:cubicBezTo>
                    <a:pt x="18" y="74"/>
                    <a:pt x="13" y="72"/>
                    <a:pt x="7" y="71"/>
                  </a:cubicBezTo>
                  <a:cubicBezTo>
                    <a:pt x="9" y="69"/>
                    <a:pt x="11" y="67"/>
                    <a:pt x="15" y="67"/>
                  </a:cubicBezTo>
                  <a:cubicBezTo>
                    <a:pt x="18" y="67"/>
                    <a:pt x="16" y="62"/>
                    <a:pt x="18" y="62"/>
                  </a:cubicBezTo>
                  <a:cubicBezTo>
                    <a:pt x="21" y="63"/>
                    <a:pt x="21" y="60"/>
                    <a:pt x="24" y="60"/>
                  </a:cubicBezTo>
                  <a:cubicBezTo>
                    <a:pt x="23" y="64"/>
                    <a:pt x="28" y="64"/>
                    <a:pt x="32" y="64"/>
                  </a:cubicBezTo>
                  <a:cubicBezTo>
                    <a:pt x="34" y="63"/>
                    <a:pt x="30" y="62"/>
                    <a:pt x="33" y="60"/>
                  </a:cubicBezTo>
                  <a:cubicBezTo>
                    <a:pt x="32" y="58"/>
                    <a:pt x="26" y="61"/>
                    <a:pt x="28" y="56"/>
                  </a:cubicBezTo>
                  <a:cubicBezTo>
                    <a:pt x="23" y="57"/>
                    <a:pt x="22" y="58"/>
                    <a:pt x="16" y="57"/>
                  </a:cubicBezTo>
                  <a:cubicBezTo>
                    <a:pt x="17" y="55"/>
                    <a:pt x="20" y="54"/>
                    <a:pt x="22" y="53"/>
                  </a:cubicBezTo>
                  <a:cubicBezTo>
                    <a:pt x="24" y="52"/>
                    <a:pt x="25" y="51"/>
                    <a:pt x="26" y="50"/>
                  </a:cubicBezTo>
                  <a:cubicBezTo>
                    <a:pt x="27" y="50"/>
                    <a:pt x="28" y="50"/>
                    <a:pt x="28" y="49"/>
                  </a:cubicBezTo>
                  <a:cubicBezTo>
                    <a:pt x="31" y="48"/>
                    <a:pt x="33" y="49"/>
                    <a:pt x="34" y="50"/>
                  </a:cubicBezTo>
                  <a:cubicBezTo>
                    <a:pt x="36" y="49"/>
                    <a:pt x="37" y="48"/>
                    <a:pt x="38" y="46"/>
                  </a:cubicBezTo>
                  <a:cubicBezTo>
                    <a:pt x="38" y="44"/>
                    <a:pt x="35" y="46"/>
                    <a:pt x="34" y="45"/>
                  </a:cubicBezTo>
                  <a:cubicBezTo>
                    <a:pt x="34" y="45"/>
                    <a:pt x="33" y="42"/>
                    <a:pt x="33" y="42"/>
                  </a:cubicBezTo>
                  <a:cubicBezTo>
                    <a:pt x="33" y="41"/>
                    <a:pt x="31" y="40"/>
                    <a:pt x="32" y="39"/>
                  </a:cubicBezTo>
                  <a:cubicBezTo>
                    <a:pt x="31" y="40"/>
                    <a:pt x="30" y="40"/>
                    <a:pt x="28" y="40"/>
                  </a:cubicBezTo>
                  <a:cubicBezTo>
                    <a:pt x="29" y="38"/>
                    <a:pt x="28" y="37"/>
                    <a:pt x="26" y="37"/>
                  </a:cubicBezTo>
                  <a:cubicBezTo>
                    <a:pt x="27" y="35"/>
                    <a:pt x="28" y="33"/>
                    <a:pt x="32" y="33"/>
                  </a:cubicBezTo>
                  <a:cubicBezTo>
                    <a:pt x="35" y="33"/>
                    <a:pt x="34" y="37"/>
                    <a:pt x="39" y="36"/>
                  </a:cubicBezTo>
                  <a:cubicBezTo>
                    <a:pt x="39" y="37"/>
                    <a:pt x="39" y="38"/>
                    <a:pt x="40" y="38"/>
                  </a:cubicBezTo>
                  <a:cubicBezTo>
                    <a:pt x="44" y="39"/>
                    <a:pt x="42" y="34"/>
                    <a:pt x="44" y="33"/>
                  </a:cubicBezTo>
                  <a:cubicBezTo>
                    <a:pt x="49" y="32"/>
                    <a:pt x="55" y="30"/>
                    <a:pt x="58" y="26"/>
                  </a:cubicBezTo>
                  <a:cubicBezTo>
                    <a:pt x="57" y="23"/>
                    <a:pt x="56" y="28"/>
                    <a:pt x="53" y="26"/>
                  </a:cubicBezTo>
                  <a:cubicBezTo>
                    <a:pt x="51" y="28"/>
                    <a:pt x="48" y="28"/>
                    <a:pt x="47" y="30"/>
                  </a:cubicBezTo>
                  <a:cubicBezTo>
                    <a:pt x="44" y="29"/>
                    <a:pt x="38" y="30"/>
                    <a:pt x="33" y="30"/>
                  </a:cubicBezTo>
                  <a:cubicBezTo>
                    <a:pt x="30" y="30"/>
                    <a:pt x="28" y="28"/>
                    <a:pt x="25" y="30"/>
                  </a:cubicBezTo>
                  <a:cubicBezTo>
                    <a:pt x="24" y="26"/>
                    <a:pt x="21" y="30"/>
                    <a:pt x="19" y="26"/>
                  </a:cubicBezTo>
                  <a:cubicBezTo>
                    <a:pt x="17" y="28"/>
                    <a:pt x="14" y="25"/>
                    <a:pt x="9" y="26"/>
                  </a:cubicBezTo>
                  <a:cubicBezTo>
                    <a:pt x="10" y="22"/>
                    <a:pt x="6" y="25"/>
                    <a:pt x="5" y="23"/>
                  </a:cubicBezTo>
                  <a:cubicBezTo>
                    <a:pt x="4" y="20"/>
                    <a:pt x="7" y="20"/>
                    <a:pt x="8" y="19"/>
                  </a:cubicBezTo>
                  <a:cubicBezTo>
                    <a:pt x="8" y="16"/>
                    <a:pt x="0" y="21"/>
                    <a:pt x="2" y="16"/>
                  </a:cubicBezTo>
                  <a:cubicBezTo>
                    <a:pt x="8" y="14"/>
                    <a:pt x="16" y="13"/>
                    <a:pt x="25" y="12"/>
                  </a:cubicBezTo>
                  <a:cubicBezTo>
                    <a:pt x="26" y="12"/>
                    <a:pt x="26" y="11"/>
                    <a:pt x="26" y="10"/>
                  </a:cubicBezTo>
                  <a:cubicBezTo>
                    <a:pt x="32" y="11"/>
                    <a:pt x="37" y="8"/>
                    <a:pt x="40" y="10"/>
                  </a:cubicBezTo>
                  <a:cubicBezTo>
                    <a:pt x="41" y="9"/>
                    <a:pt x="42" y="8"/>
                    <a:pt x="42" y="6"/>
                  </a:cubicBezTo>
                  <a:cubicBezTo>
                    <a:pt x="49" y="6"/>
                    <a:pt x="56" y="4"/>
                    <a:pt x="61" y="5"/>
                  </a:cubicBezTo>
                  <a:cubicBezTo>
                    <a:pt x="62" y="5"/>
                    <a:pt x="62" y="4"/>
                    <a:pt x="62" y="3"/>
                  </a:cubicBezTo>
                  <a:cubicBezTo>
                    <a:pt x="67" y="3"/>
                    <a:pt x="74" y="2"/>
                    <a:pt x="76" y="4"/>
                  </a:cubicBezTo>
                  <a:cubicBezTo>
                    <a:pt x="77" y="2"/>
                    <a:pt x="82" y="4"/>
                    <a:pt x="82" y="2"/>
                  </a:cubicBezTo>
                  <a:cubicBezTo>
                    <a:pt x="85" y="3"/>
                    <a:pt x="90" y="3"/>
                    <a:pt x="94" y="3"/>
                  </a:cubicBezTo>
                  <a:cubicBezTo>
                    <a:pt x="94" y="2"/>
                    <a:pt x="94" y="2"/>
                    <a:pt x="93" y="2"/>
                  </a:cubicBezTo>
                  <a:cubicBezTo>
                    <a:pt x="93" y="0"/>
                    <a:pt x="94" y="1"/>
                    <a:pt x="94" y="2"/>
                  </a:cubicBezTo>
                  <a:cubicBezTo>
                    <a:pt x="99" y="2"/>
                    <a:pt x="108" y="0"/>
                    <a:pt x="113" y="2"/>
                  </a:cubicBezTo>
                  <a:cubicBezTo>
                    <a:pt x="113" y="2"/>
                    <a:pt x="113" y="4"/>
                    <a:pt x="113" y="4"/>
                  </a:cubicBezTo>
                  <a:cubicBezTo>
                    <a:pt x="122" y="4"/>
                    <a:pt x="123" y="2"/>
                    <a:pt x="133"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5" name="Freeform 84"/>
            <p:cNvSpPr/>
            <p:nvPr/>
          </p:nvSpPr>
          <p:spPr bwMode="auto">
            <a:xfrm>
              <a:off x="4407250" y="1191344"/>
              <a:ext cx="153988" cy="55562"/>
            </a:xfrm>
            <a:custGeom>
              <a:avLst/>
              <a:gdLst>
                <a:gd name="T0" fmla="*/ 26 w 41"/>
                <a:gd name="T1" fmla="*/ 5 h 15"/>
                <a:gd name="T2" fmla="*/ 26 w 41"/>
                <a:gd name="T3" fmla="*/ 7 h 15"/>
                <a:gd name="T4" fmla="*/ 33 w 41"/>
                <a:gd name="T5" fmla="*/ 16 h 15"/>
                <a:gd name="T6" fmla="*/ 43 w 41"/>
                <a:gd name="T7" fmla="*/ 9 h 15"/>
                <a:gd name="T8" fmla="*/ 57 w 41"/>
                <a:gd name="T9" fmla="*/ 16 h 15"/>
                <a:gd name="T10" fmla="*/ 80 w 41"/>
                <a:gd name="T11" fmla="*/ 9 h 15"/>
                <a:gd name="T12" fmla="*/ 92 w 41"/>
                <a:gd name="T13" fmla="*/ 16 h 15"/>
                <a:gd name="T14" fmla="*/ 88 w 41"/>
                <a:gd name="T15" fmla="*/ 26 h 15"/>
                <a:gd name="T16" fmla="*/ 62 w 41"/>
                <a:gd name="T17" fmla="*/ 30 h 15"/>
                <a:gd name="T18" fmla="*/ 45 w 41"/>
                <a:gd name="T19" fmla="*/ 35 h 15"/>
                <a:gd name="T20" fmla="*/ 17 w 41"/>
                <a:gd name="T21" fmla="*/ 16 h 15"/>
                <a:gd name="T22" fmla="*/ 2 w 41"/>
                <a:gd name="T23" fmla="*/ 12 h 15"/>
                <a:gd name="T24" fmla="*/ 26 w 41"/>
                <a:gd name="T25" fmla="*/ 5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15">
                  <a:moveTo>
                    <a:pt x="11" y="2"/>
                  </a:moveTo>
                  <a:cubicBezTo>
                    <a:pt x="12" y="2"/>
                    <a:pt x="11" y="3"/>
                    <a:pt x="11" y="3"/>
                  </a:cubicBezTo>
                  <a:cubicBezTo>
                    <a:pt x="10" y="6"/>
                    <a:pt x="16" y="2"/>
                    <a:pt x="14" y="7"/>
                  </a:cubicBezTo>
                  <a:cubicBezTo>
                    <a:pt x="17" y="7"/>
                    <a:pt x="16" y="4"/>
                    <a:pt x="18" y="4"/>
                  </a:cubicBezTo>
                  <a:cubicBezTo>
                    <a:pt x="21" y="7"/>
                    <a:pt x="23" y="2"/>
                    <a:pt x="24" y="7"/>
                  </a:cubicBezTo>
                  <a:cubicBezTo>
                    <a:pt x="27" y="6"/>
                    <a:pt x="31" y="5"/>
                    <a:pt x="34" y="4"/>
                  </a:cubicBezTo>
                  <a:cubicBezTo>
                    <a:pt x="34" y="8"/>
                    <a:pt x="40" y="3"/>
                    <a:pt x="39" y="7"/>
                  </a:cubicBezTo>
                  <a:cubicBezTo>
                    <a:pt x="41" y="10"/>
                    <a:pt x="32" y="9"/>
                    <a:pt x="37" y="11"/>
                  </a:cubicBezTo>
                  <a:cubicBezTo>
                    <a:pt x="35" y="14"/>
                    <a:pt x="29" y="12"/>
                    <a:pt x="26" y="13"/>
                  </a:cubicBezTo>
                  <a:cubicBezTo>
                    <a:pt x="23" y="13"/>
                    <a:pt x="21" y="14"/>
                    <a:pt x="19" y="15"/>
                  </a:cubicBezTo>
                  <a:cubicBezTo>
                    <a:pt x="14" y="13"/>
                    <a:pt x="10" y="11"/>
                    <a:pt x="7" y="7"/>
                  </a:cubicBezTo>
                  <a:cubicBezTo>
                    <a:pt x="6" y="6"/>
                    <a:pt x="1" y="8"/>
                    <a:pt x="1" y="5"/>
                  </a:cubicBezTo>
                  <a:cubicBezTo>
                    <a:pt x="0" y="0"/>
                    <a:pt x="10" y="6"/>
                    <a:pt x="1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6" name="Freeform 85"/>
            <p:cNvSpPr/>
            <p:nvPr/>
          </p:nvSpPr>
          <p:spPr bwMode="auto">
            <a:xfrm>
              <a:off x="8695914" y="1271437"/>
              <a:ext cx="68263" cy="19050"/>
            </a:xfrm>
            <a:custGeom>
              <a:avLst/>
              <a:gdLst>
                <a:gd name="T0" fmla="*/ 41 w 18"/>
                <a:gd name="T1" fmla="*/ 0 h 5"/>
                <a:gd name="T2" fmla="*/ 24 w 18"/>
                <a:gd name="T3" fmla="*/ 7 h 5"/>
                <a:gd name="T4" fmla="*/ 19 w 18"/>
                <a:gd name="T5" fmla="*/ 12 h 5"/>
                <a:gd name="T6" fmla="*/ 7 w 18"/>
                <a:gd name="T7" fmla="*/ 12 h 5"/>
                <a:gd name="T8" fmla="*/ 14 w 18"/>
                <a:gd name="T9" fmla="*/ 2 h 5"/>
                <a:gd name="T10" fmla="*/ 41 w 18"/>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5">
                  <a:moveTo>
                    <a:pt x="17" y="0"/>
                  </a:moveTo>
                  <a:cubicBezTo>
                    <a:pt x="18" y="3"/>
                    <a:pt x="13" y="3"/>
                    <a:pt x="10" y="3"/>
                  </a:cubicBezTo>
                  <a:cubicBezTo>
                    <a:pt x="9" y="3"/>
                    <a:pt x="9" y="4"/>
                    <a:pt x="8" y="5"/>
                  </a:cubicBezTo>
                  <a:cubicBezTo>
                    <a:pt x="6" y="5"/>
                    <a:pt x="3" y="3"/>
                    <a:pt x="3" y="5"/>
                  </a:cubicBezTo>
                  <a:cubicBezTo>
                    <a:pt x="0" y="5"/>
                    <a:pt x="5" y="1"/>
                    <a:pt x="6" y="1"/>
                  </a:cubicBezTo>
                  <a:cubicBezTo>
                    <a:pt x="8" y="3"/>
                    <a:pt x="13" y="0"/>
                    <a:pt x="17"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7" name="Freeform 86"/>
            <p:cNvSpPr/>
            <p:nvPr/>
          </p:nvSpPr>
          <p:spPr bwMode="auto">
            <a:xfrm>
              <a:off x="8973727" y="1271437"/>
              <a:ext cx="63500" cy="38100"/>
            </a:xfrm>
            <a:custGeom>
              <a:avLst/>
              <a:gdLst>
                <a:gd name="T0" fmla="*/ 19 w 17"/>
                <a:gd name="T1" fmla="*/ 0 h 10"/>
                <a:gd name="T2" fmla="*/ 14 w 17"/>
                <a:gd name="T3" fmla="*/ 2 h 10"/>
                <a:gd name="T4" fmla="*/ 28 w 17"/>
                <a:gd name="T5" fmla="*/ 12 h 10"/>
                <a:gd name="T6" fmla="*/ 33 w 17"/>
                <a:gd name="T7" fmla="*/ 7 h 10"/>
                <a:gd name="T8" fmla="*/ 16 w 17"/>
                <a:gd name="T9" fmla="*/ 24 h 10"/>
                <a:gd name="T10" fmla="*/ 0 w 17"/>
                <a:gd name="T11" fmla="*/ 5 h 10"/>
                <a:gd name="T12" fmla="*/ 19 w 1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
                  <a:moveTo>
                    <a:pt x="8" y="0"/>
                  </a:moveTo>
                  <a:cubicBezTo>
                    <a:pt x="8" y="1"/>
                    <a:pt x="7" y="1"/>
                    <a:pt x="6" y="1"/>
                  </a:cubicBezTo>
                  <a:cubicBezTo>
                    <a:pt x="6" y="4"/>
                    <a:pt x="13" y="0"/>
                    <a:pt x="12" y="5"/>
                  </a:cubicBezTo>
                  <a:cubicBezTo>
                    <a:pt x="13" y="5"/>
                    <a:pt x="14" y="4"/>
                    <a:pt x="14" y="3"/>
                  </a:cubicBezTo>
                  <a:cubicBezTo>
                    <a:pt x="17" y="7"/>
                    <a:pt x="8" y="7"/>
                    <a:pt x="7" y="10"/>
                  </a:cubicBezTo>
                  <a:cubicBezTo>
                    <a:pt x="4" y="8"/>
                    <a:pt x="4" y="3"/>
                    <a:pt x="0" y="2"/>
                  </a:cubicBezTo>
                  <a:cubicBezTo>
                    <a:pt x="1" y="0"/>
                    <a:pt x="6" y="1"/>
                    <a:pt x="8"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8" name="Freeform 87"/>
            <p:cNvSpPr>
              <a:spLocks noEditPoints="1"/>
            </p:cNvSpPr>
            <p:nvPr/>
          </p:nvSpPr>
          <p:spPr bwMode="auto">
            <a:xfrm>
              <a:off x="3754788" y="1315169"/>
              <a:ext cx="3732213" cy="2444750"/>
            </a:xfrm>
            <a:custGeom>
              <a:avLst/>
              <a:gdLst>
                <a:gd name="T0" fmla="*/ 1396 w 995"/>
                <a:gd name="T1" fmla="*/ 106 h 652"/>
                <a:gd name="T2" fmla="*/ 1649 w 995"/>
                <a:gd name="T3" fmla="*/ 106 h 652"/>
                <a:gd name="T4" fmla="*/ 1862 w 995"/>
                <a:gd name="T5" fmla="*/ 128 h 652"/>
                <a:gd name="T6" fmla="*/ 2136 w 995"/>
                <a:gd name="T7" fmla="*/ 172 h 652"/>
                <a:gd name="T8" fmla="*/ 2351 w 995"/>
                <a:gd name="T9" fmla="*/ 241 h 652"/>
                <a:gd name="T10" fmla="*/ 2214 w 995"/>
                <a:gd name="T11" fmla="*/ 274 h 652"/>
                <a:gd name="T12" fmla="*/ 2039 w 995"/>
                <a:gd name="T13" fmla="*/ 409 h 652"/>
                <a:gd name="T14" fmla="*/ 1971 w 995"/>
                <a:gd name="T15" fmla="*/ 449 h 652"/>
                <a:gd name="T16" fmla="*/ 2060 w 995"/>
                <a:gd name="T17" fmla="*/ 309 h 652"/>
                <a:gd name="T18" fmla="*/ 1862 w 995"/>
                <a:gd name="T19" fmla="*/ 368 h 652"/>
                <a:gd name="T20" fmla="*/ 1798 w 995"/>
                <a:gd name="T21" fmla="*/ 465 h 652"/>
                <a:gd name="T22" fmla="*/ 1685 w 995"/>
                <a:gd name="T23" fmla="*/ 619 h 652"/>
                <a:gd name="T24" fmla="*/ 1614 w 995"/>
                <a:gd name="T25" fmla="*/ 654 h 652"/>
                <a:gd name="T26" fmla="*/ 1583 w 995"/>
                <a:gd name="T27" fmla="*/ 692 h 652"/>
                <a:gd name="T28" fmla="*/ 1484 w 995"/>
                <a:gd name="T29" fmla="*/ 874 h 652"/>
                <a:gd name="T30" fmla="*/ 1427 w 995"/>
                <a:gd name="T31" fmla="*/ 1006 h 652"/>
                <a:gd name="T32" fmla="*/ 1335 w 995"/>
                <a:gd name="T33" fmla="*/ 1023 h 652"/>
                <a:gd name="T34" fmla="*/ 1316 w 995"/>
                <a:gd name="T35" fmla="*/ 1027 h 652"/>
                <a:gd name="T36" fmla="*/ 1266 w 995"/>
                <a:gd name="T37" fmla="*/ 898 h 652"/>
                <a:gd name="T38" fmla="*/ 1108 w 995"/>
                <a:gd name="T39" fmla="*/ 980 h 652"/>
                <a:gd name="T40" fmla="*/ 992 w 995"/>
                <a:gd name="T41" fmla="*/ 864 h 652"/>
                <a:gd name="T42" fmla="*/ 782 w 995"/>
                <a:gd name="T43" fmla="*/ 831 h 652"/>
                <a:gd name="T44" fmla="*/ 832 w 995"/>
                <a:gd name="T45" fmla="*/ 919 h 652"/>
                <a:gd name="T46" fmla="*/ 676 w 995"/>
                <a:gd name="T47" fmla="*/ 928 h 652"/>
                <a:gd name="T48" fmla="*/ 584 w 995"/>
                <a:gd name="T49" fmla="*/ 815 h 652"/>
                <a:gd name="T50" fmla="*/ 657 w 995"/>
                <a:gd name="T51" fmla="*/ 964 h 652"/>
                <a:gd name="T52" fmla="*/ 702 w 995"/>
                <a:gd name="T53" fmla="*/ 1117 h 652"/>
                <a:gd name="T54" fmla="*/ 614 w 995"/>
                <a:gd name="T55" fmla="*/ 1339 h 652"/>
                <a:gd name="T56" fmla="*/ 525 w 995"/>
                <a:gd name="T57" fmla="*/ 1512 h 652"/>
                <a:gd name="T58" fmla="*/ 354 w 995"/>
                <a:gd name="T59" fmla="*/ 1379 h 652"/>
                <a:gd name="T60" fmla="*/ 333 w 995"/>
                <a:gd name="T61" fmla="*/ 1176 h 652"/>
                <a:gd name="T62" fmla="*/ 69 w 995"/>
                <a:gd name="T63" fmla="*/ 1046 h 652"/>
                <a:gd name="T64" fmla="*/ 9 w 995"/>
                <a:gd name="T65" fmla="*/ 879 h 652"/>
                <a:gd name="T66" fmla="*/ 241 w 995"/>
                <a:gd name="T67" fmla="*/ 694 h 652"/>
                <a:gd name="T68" fmla="*/ 392 w 995"/>
                <a:gd name="T69" fmla="*/ 763 h 652"/>
                <a:gd name="T70" fmla="*/ 565 w 995"/>
                <a:gd name="T71" fmla="*/ 763 h 652"/>
                <a:gd name="T72" fmla="*/ 461 w 995"/>
                <a:gd name="T73" fmla="*/ 650 h 652"/>
                <a:gd name="T74" fmla="*/ 380 w 995"/>
                <a:gd name="T75" fmla="*/ 600 h 652"/>
                <a:gd name="T76" fmla="*/ 388 w 995"/>
                <a:gd name="T77" fmla="*/ 645 h 652"/>
                <a:gd name="T78" fmla="*/ 236 w 995"/>
                <a:gd name="T79" fmla="*/ 607 h 652"/>
                <a:gd name="T80" fmla="*/ 172 w 995"/>
                <a:gd name="T81" fmla="*/ 605 h 652"/>
                <a:gd name="T82" fmla="*/ 236 w 995"/>
                <a:gd name="T83" fmla="*/ 491 h 652"/>
                <a:gd name="T84" fmla="*/ 319 w 995"/>
                <a:gd name="T85" fmla="*/ 435 h 652"/>
                <a:gd name="T86" fmla="*/ 473 w 995"/>
                <a:gd name="T87" fmla="*/ 368 h 652"/>
                <a:gd name="T88" fmla="*/ 468 w 995"/>
                <a:gd name="T89" fmla="*/ 293 h 652"/>
                <a:gd name="T90" fmla="*/ 413 w 995"/>
                <a:gd name="T91" fmla="*/ 354 h 652"/>
                <a:gd name="T92" fmla="*/ 272 w 995"/>
                <a:gd name="T93" fmla="*/ 373 h 652"/>
                <a:gd name="T94" fmla="*/ 340 w 995"/>
                <a:gd name="T95" fmla="*/ 250 h 652"/>
                <a:gd name="T96" fmla="*/ 529 w 995"/>
                <a:gd name="T97" fmla="*/ 158 h 652"/>
                <a:gd name="T98" fmla="*/ 593 w 995"/>
                <a:gd name="T99" fmla="*/ 229 h 652"/>
                <a:gd name="T100" fmla="*/ 702 w 995"/>
                <a:gd name="T101" fmla="*/ 198 h 652"/>
                <a:gd name="T102" fmla="*/ 891 w 995"/>
                <a:gd name="T103" fmla="*/ 189 h 652"/>
                <a:gd name="T104" fmla="*/ 985 w 995"/>
                <a:gd name="T105" fmla="*/ 125 h 652"/>
                <a:gd name="T106" fmla="*/ 1051 w 995"/>
                <a:gd name="T107" fmla="*/ 194 h 652"/>
                <a:gd name="T108" fmla="*/ 1096 w 995"/>
                <a:gd name="T109" fmla="*/ 120 h 652"/>
                <a:gd name="T110" fmla="*/ 1328 w 995"/>
                <a:gd name="T111" fmla="*/ 26 h 652"/>
                <a:gd name="T112" fmla="*/ 555 w 995"/>
                <a:gd name="T113" fmla="*/ 557 h 652"/>
                <a:gd name="T114" fmla="*/ 671 w 995"/>
                <a:gd name="T115" fmla="*/ 633 h 652"/>
                <a:gd name="T116" fmla="*/ 794 w 995"/>
                <a:gd name="T117" fmla="*/ 614 h 652"/>
                <a:gd name="T118" fmla="*/ 754 w 995"/>
                <a:gd name="T119" fmla="*/ 671 h 652"/>
                <a:gd name="T120" fmla="*/ 560 w 995"/>
                <a:gd name="T121" fmla="*/ 1136 h 6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95" h="652">
                  <a:moveTo>
                    <a:pt x="599" y="7"/>
                  </a:moveTo>
                  <a:cubicBezTo>
                    <a:pt x="599" y="8"/>
                    <a:pt x="601" y="8"/>
                    <a:pt x="603" y="8"/>
                  </a:cubicBezTo>
                  <a:cubicBezTo>
                    <a:pt x="603" y="9"/>
                    <a:pt x="601" y="9"/>
                    <a:pt x="599" y="9"/>
                  </a:cubicBezTo>
                  <a:cubicBezTo>
                    <a:pt x="604" y="14"/>
                    <a:pt x="609" y="7"/>
                    <a:pt x="618" y="9"/>
                  </a:cubicBezTo>
                  <a:cubicBezTo>
                    <a:pt x="620" y="12"/>
                    <a:pt x="623" y="14"/>
                    <a:pt x="628" y="15"/>
                  </a:cubicBezTo>
                  <a:cubicBezTo>
                    <a:pt x="628" y="16"/>
                    <a:pt x="627" y="18"/>
                    <a:pt x="628" y="20"/>
                  </a:cubicBezTo>
                  <a:cubicBezTo>
                    <a:pt x="628" y="21"/>
                    <a:pt x="630" y="21"/>
                    <a:pt x="630" y="23"/>
                  </a:cubicBezTo>
                  <a:cubicBezTo>
                    <a:pt x="627" y="23"/>
                    <a:pt x="628" y="25"/>
                    <a:pt x="628" y="27"/>
                  </a:cubicBezTo>
                  <a:cubicBezTo>
                    <a:pt x="626" y="26"/>
                    <a:pt x="625" y="25"/>
                    <a:pt x="623" y="25"/>
                  </a:cubicBezTo>
                  <a:cubicBezTo>
                    <a:pt x="621" y="26"/>
                    <a:pt x="623" y="27"/>
                    <a:pt x="622" y="28"/>
                  </a:cubicBezTo>
                  <a:cubicBezTo>
                    <a:pt x="621" y="28"/>
                    <a:pt x="620" y="27"/>
                    <a:pt x="619" y="27"/>
                  </a:cubicBezTo>
                  <a:cubicBezTo>
                    <a:pt x="618" y="27"/>
                    <a:pt x="616" y="29"/>
                    <a:pt x="612" y="28"/>
                  </a:cubicBezTo>
                  <a:cubicBezTo>
                    <a:pt x="611" y="27"/>
                    <a:pt x="612" y="30"/>
                    <a:pt x="611" y="30"/>
                  </a:cubicBezTo>
                  <a:cubicBezTo>
                    <a:pt x="611" y="30"/>
                    <a:pt x="609" y="30"/>
                    <a:pt x="609" y="30"/>
                  </a:cubicBezTo>
                  <a:cubicBezTo>
                    <a:pt x="608" y="31"/>
                    <a:pt x="611" y="32"/>
                    <a:pt x="609" y="35"/>
                  </a:cubicBezTo>
                  <a:cubicBezTo>
                    <a:pt x="608" y="33"/>
                    <a:pt x="602" y="35"/>
                    <a:pt x="605" y="36"/>
                  </a:cubicBezTo>
                  <a:cubicBezTo>
                    <a:pt x="603" y="38"/>
                    <a:pt x="599" y="37"/>
                    <a:pt x="596" y="38"/>
                  </a:cubicBezTo>
                  <a:cubicBezTo>
                    <a:pt x="594" y="39"/>
                    <a:pt x="592" y="42"/>
                    <a:pt x="590" y="42"/>
                  </a:cubicBezTo>
                  <a:cubicBezTo>
                    <a:pt x="590" y="44"/>
                    <a:pt x="590" y="45"/>
                    <a:pt x="589" y="45"/>
                  </a:cubicBezTo>
                  <a:cubicBezTo>
                    <a:pt x="589" y="47"/>
                    <a:pt x="590" y="45"/>
                    <a:pt x="591" y="45"/>
                  </a:cubicBezTo>
                  <a:cubicBezTo>
                    <a:pt x="595" y="46"/>
                    <a:pt x="596" y="43"/>
                    <a:pt x="598" y="42"/>
                  </a:cubicBezTo>
                  <a:cubicBezTo>
                    <a:pt x="600" y="41"/>
                    <a:pt x="600" y="43"/>
                    <a:pt x="602" y="43"/>
                  </a:cubicBezTo>
                  <a:cubicBezTo>
                    <a:pt x="603" y="43"/>
                    <a:pt x="603" y="41"/>
                    <a:pt x="604" y="41"/>
                  </a:cubicBezTo>
                  <a:cubicBezTo>
                    <a:pt x="606" y="40"/>
                    <a:pt x="609" y="41"/>
                    <a:pt x="612" y="40"/>
                  </a:cubicBezTo>
                  <a:cubicBezTo>
                    <a:pt x="614" y="39"/>
                    <a:pt x="611" y="38"/>
                    <a:pt x="613" y="37"/>
                  </a:cubicBezTo>
                  <a:cubicBezTo>
                    <a:pt x="614" y="37"/>
                    <a:pt x="615" y="38"/>
                    <a:pt x="616" y="37"/>
                  </a:cubicBezTo>
                  <a:cubicBezTo>
                    <a:pt x="616" y="37"/>
                    <a:pt x="617" y="35"/>
                    <a:pt x="617" y="35"/>
                  </a:cubicBezTo>
                  <a:cubicBezTo>
                    <a:pt x="617" y="35"/>
                    <a:pt x="620" y="36"/>
                    <a:pt x="622" y="36"/>
                  </a:cubicBezTo>
                  <a:cubicBezTo>
                    <a:pt x="624" y="36"/>
                    <a:pt x="625" y="35"/>
                    <a:pt x="628" y="35"/>
                  </a:cubicBezTo>
                  <a:cubicBezTo>
                    <a:pt x="628" y="36"/>
                    <a:pt x="628" y="37"/>
                    <a:pt x="628" y="38"/>
                  </a:cubicBezTo>
                  <a:cubicBezTo>
                    <a:pt x="629" y="37"/>
                    <a:pt x="630" y="37"/>
                    <a:pt x="630" y="40"/>
                  </a:cubicBezTo>
                  <a:cubicBezTo>
                    <a:pt x="636" y="39"/>
                    <a:pt x="646" y="40"/>
                    <a:pt x="656" y="40"/>
                  </a:cubicBezTo>
                  <a:cubicBezTo>
                    <a:pt x="655" y="45"/>
                    <a:pt x="664" y="41"/>
                    <a:pt x="663" y="47"/>
                  </a:cubicBezTo>
                  <a:cubicBezTo>
                    <a:pt x="664" y="45"/>
                    <a:pt x="666" y="47"/>
                    <a:pt x="668" y="47"/>
                  </a:cubicBezTo>
                  <a:cubicBezTo>
                    <a:pt x="671" y="47"/>
                    <a:pt x="675" y="46"/>
                    <a:pt x="677" y="47"/>
                  </a:cubicBezTo>
                  <a:cubicBezTo>
                    <a:pt x="679" y="46"/>
                    <a:pt x="677" y="41"/>
                    <a:pt x="679" y="41"/>
                  </a:cubicBezTo>
                  <a:cubicBezTo>
                    <a:pt x="683" y="42"/>
                    <a:pt x="687" y="41"/>
                    <a:pt x="691" y="42"/>
                  </a:cubicBezTo>
                  <a:cubicBezTo>
                    <a:pt x="691" y="42"/>
                    <a:pt x="691" y="43"/>
                    <a:pt x="691" y="43"/>
                  </a:cubicBezTo>
                  <a:cubicBezTo>
                    <a:pt x="693" y="43"/>
                    <a:pt x="695" y="43"/>
                    <a:pt x="697" y="43"/>
                  </a:cubicBezTo>
                  <a:cubicBezTo>
                    <a:pt x="698" y="43"/>
                    <a:pt x="698" y="45"/>
                    <a:pt x="698" y="45"/>
                  </a:cubicBezTo>
                  <a:cubicBezTo>
                    <a:pt x="700" y="46"/>
                    <a:pt x="703" y="45"/>
                    <a:pt x="704" y="47"/>
                  </a:cubicBezTo>
                  <a:cubicBezTo>
                    <a:pt x="704" y="49"/>
                    <a:pt x="704" y="52"/>
                    <a:pt x="700" y="51"/>
                  </a:cubicBezTo>
                  <a:cubicBezTo>
                    <a:pt x="701" y="53"/>
                    <a:pt x="703" y="54"/>
                    <a:pt x="705" y="54"/>
                  </a:cubicBezTo>
                  <a:cubicBezTo>
                    <a:pt x="704" y="61"/>
                    <a:pt x="710" y="61"/>
                    <a:pt x="712" y="64"/>
                  </a:cubicBezTo>
                  <a:cubicBezTo>
                    <a:pt x="714" y="63"/>
                    <a:pt x="717" y="62"/>
                    <a:pt x="718" y="61"/>
                  </a:cubicBezTo>
                  <a:cubicBezTo>
                    <a:pt x="719" y="60"/>
                    <a:pt x="718" y="58"/>
                    <a:pt x="719" y="57"/>
                  </a:cubicBezTo>
                  <a:cubicBezTo>
                    <a:pt x="720" y="57"/>
                    <a:pt x="722" y="58"/>
                    <a:pt x="722" y="56"/>
                  </a:cubicBezTo>
                  <a:cubicBezTo>
                    <a:pt x="725" y="55"/>
                    <a:pt x="724" y="59"/>
                    <a:pt x="725" y="60"/>
                  </a:cubicBezTo>
                  <a:cubicBezTo>
                    <a:pt x="728" y="60"/>
                    <a:pt x="731" y="60"/>
                    <a:pt x="733" y="60"/>
                  </a:cubicBezTo>
                  <a:cubicBezTo>
                    <a:pt x="735" y="58"/>
                    <a:pt x="738" y="59"/>
                    <a:pt x="737" y="56"/>
                  </a:cubicBezTo>
                  <a:cubicBezTo>
                    <a:pt x="741" y="57"/>
                    <a:pt x="750" y="53"/>
                    <a:pt x="750" y="58"/>
                  </a:cubicBezTo>
                  <a:cubicBezTo>
                    <a:pt x="753" y="59"/>
                    <a:pt x="752" y="54"/>
                    <a:pt x="757" y="56"/>
                  </a:cubicBezTo>
                  <a:cubicBezTo>
                    <a:pt x="757" y="55"/>
                    <a:pt x="756" y="55"/>
                    <a:pt x="755" y="55"/>
                  </a:cubicBezTo>
                  <a:cubicBezTo>
                    <a:pt x="756" y="54"/>
                    <a:pt x="755" y="52"/>
                    <a:pt x="757" y="51"/>
                  </a:cubicBezTo>
                  <a:cubicBezTo>
                    <a:pt x="760" y="52"/>
                    <a:pt x="759" y="47"/>
                    <a:pt x="764" y="49"/>
                  </a:cubicBezTo>
                  <a:cubicBezTo>
                    <a:pt x="766" y="49"/>
                    <a:pt x="764" y="48"/>
                    <a:pt x="764" y="48"/>
                  </a:cubicBezTo>
                  <a:cubicBezTo>
                    <a:pt x="766" y="45"/>
                    <a:pt x="769" y="47"/>
                    <a:pt x="773" y="47"/>
                  </a:cubicBezTo>
                  <a:cubicBezTo>
                    <a:pt x="773" y="53"/>
                    <a:pt x="780" y="45"/>
                    <a:pt x="778" y="50"/>
                  </a:cubicBezTo>
                  <a:cubicBezTo>
                    <a:pt x="783" y="51"/>
                    <a:pt x="787" y="50"/>
                    <a:pt x="791" y="49"/>
                  </a:cubicBezTo>
                  <a:cubicBezTo>
                    <a:pt x="792" y="52"/>
                    <a:pt x="787" y="50"/>
                    <a:pt x="788" y="54"/>
                  </a:cubicBezTo>
                  <a:cubicBezTo>
                    <a:pt x="788" y="56"/>
                    <a:pt x="792" y="55"/>
                    <a:pt x="795" y="55"/>
                  </a:cubicBezTo>
                  <a:cubicBezTo>
                    <a:pt x="799" y="55"/>
                    <a:pt x="803" y="55"/>
                    <a:pt x="806" y="54"/>
                  </a:cubicBezTo>
                  <a:cubicBezTo>
                    <a:pt x="807" y="58"/>
                    <a:pt x="813" y="58"/>
                    <a:pt x="815" y="62"/>
                  </a:cubicBezTo>
                  <a:cubicBezTo>
                    <a:pt x="817" y="61"/>
                    <a:pt x="818" y="63"/>
                    <a:pt x="821" y="63"/>
                  </a:cubicBezTo>
                  <a:cubicBezTo>
                    <a:pt x="828" y="64"/>
                    <a:pt x="836" y="62"/>
                    <a:pt x="843" y="63"/>
                  </a:cubicBezTo>
                  <a:cubicBezTo>
                    <a:pt x="846" y="64"/>
                    <a:pt x="848" y="67"/>
                    <a:pt x="851" y="65"/>
                  </a:cubicBezTo>
                  <a:cubicBezTo>
                    <a:pt x="851" y="67"/>
                    <a:pt x="852" y="68"/>
                    <a:pt x="854" y="68"/>
                  </a:cubicBezTo>
                  <a:cubicBezTo>
                    <a:pt x="854" y="69"/>
                    <a:pt x="854" y="71"/>
                    <a:pt x="854" y="73"/>
                  </a:cubicBezTo>
                  <a:cubicBezTo>
                    <a:pt x="853" y="75"/>
                    <a:pt x="857" y="73"/>
                    <a:pt x="858" y="74"/>
                  </a:cubicBezTo>
                  <a:cubicBezTo>
                    <a:pt x="860" y="75"/>
                    <a:pt x="859" y="73"/>
                    <a:pt x="861" y="74"/>
                  </a:cubicBezTo>
                  <a:cubicBezTo>
                    <a:pt x="861" y="74"/>
                    <a:pt x="861" y="75"/>
                    <a:pt x="862" y="75"/>
                  </a:cubicBezTo>
                  <a:cubicBezTo>
                    <a:pt x="864" y="75"/>
                    <a:pt x="876" y="76"/>
                    <a:pt x="877" y="75"/>
                  </a:cubicBezTo>
                  <a:cubicBezTo>
                    <a:pt x="877" y="75"/>
                    <a:pt x="877" y="74"/>
                    <a:pt x="877" y="74"/>
                  </a:cubicBezTo>
                  <a:cubicBezTo>
                    <a:pt x="878" y="74"/>
                    <a:pt x="880" y="75"/>
                    <a:pt x="881" y="75"/>
                  </a:cubicBezTo>
                  <a:cubicBezTo>
                    <a:pt x="882" y="74"/>
                    <a:pt x="884" y="73"/>
                    <a:pt x="884" y="75"/>
                  </a:cubicBezTo>
                  <a:cubicBezTo>
                    <a:pt x="886" y="73"/>
                    <a:pt x="890" y="72"/>
                    <a:pt x="894" y="71"/>
                  </a:cubicBezTo>
                  <a:cubicBezTo>
                    <a:pt x="893" y="75"/>
                    <a:pt x="894" y="77"/>
                    <a:pt x="895" y="80"/>
                  </a:cubicBezTo>
                  <a:cubicBezTo>
                    <a:pt x="900" y="79"/>
                    <a:pt x="901" y="82"/>
                    <a:pt x="905" y="80"/>
                  </a:cubicBezTo>
                  <a:cubicBezTo>
                    <a:pt x="906" y="78"/>
                    <a:pt x="904" y="77"/>
                    <a:pt x="903" y="77"/>
                  </a:cubicBezTo>
                  <a:cubicBezTo>
                    <a:pt x="904" y="76"/>
                    <a:pt x="904" y="75"/>
                    <a:pt x="904" y="73"/>
                  </a:cubicBezTo>
                  <a:cubicBezTo>
                    <a:pt x="907" y="70"/>
                    <a:pt x="914" y="71"/>
                    <a:pt x="916" y="74"/>
                  </a:cubicBezTo>
                  <a:cubicBezTo>
                    <a:pt x="921" y="74"/>
                    <a:pt x="926" y="73"/>
                    <a:pt x="931" y="74"/>
                  </a:cubicBezTo>
                  <a:cubicBezTo>
                    <a:pt x="933" y="74"/>
                    <a:pt x="936" y="77"/>
                    <a:pt x="937" y="74"/>
                  </a:cubicBezTo>
                  <a:cubicBezTo>
                    <a:pt x="940" y="75"/>
                    <a:pt x="939" y="76"/>
                    <a:pt x="943" y="77"/>
                  </a:cubicBezTo>
                  <a:cubicBezTo>
                    <a:pt x="944" y="78"/>
                    <a:pt x="945" y="80"/>
                    <a:pt x="945" y="80"/>
                  </a:cubicBezTo>
                  <a:cubicBezTo>
                    <a:pt x="946" y="80"/>
                    <a:pt x="947" y="79"/>
                    <a:pt x="947" y="78"/>
                  </a:cubicBezTo>
                  <a:cubicBezTo>
                    <a:pt x="948" y="79"/>
                    <a:pt x="947" y="80"/>
                    <a:pt x="948" y="81"/>
                  </a:cubicBezTo>
                  <a:cubicBezTo>
                    <a:pt x="948" y="81"/>
                    <a:pt x="950" y="80"/>
                    <a:pt x="950" y="81"/>
                  </a:cubicBezTo>
                  <a:cubicBezTo>
                    <a:pt x="951" y="82"/>
                    <a:pt x="953" y="82"/>
                    <a:pt x="956" y="83"/>
                  </a:cubicBezTo>
                  <a:cubicBezTo>
                    <a:pt x="958" y="84"/>
                    <a:pt x="961" y="84"/>
                    <a:pt x="963" y="86"/>
                  </a:cubicBezTo>
                  <a:cubicBezTo>
                    <a:pt x="964" y="86"/>
                    <a:pt x="964" y="88"/>
                    <a:pt x="964" y="88"/>
                  </a:cubicBezTo>
                  <a:cubicBezTo>
                    <a:pt x="965" y="88"/>
                    <a:pt x="966" y="87"/>
                    <a:pt x="967" y="88"/>
                  </a:cubicBezTo>
                  <a:cubicBezTo>
                    <a:pt x="967" y="88"/>
                    <a:pt x="966" y="90"/>
                    <a:pt x="967" y="90"/>
                  </a:cubicBezTo>
                  <a:cubicBezTo>
                    <a:pt x="967" y="91"/>
                    <a:pt x="969" y="90"/>
                    <a:pt x="969" y="90"/>
                  </a:cubicBezTo>
                  <a:cubicBezTo>
                    <a:pt x="970" y="91"/>
                    <a:pt x="968" y="95"/>
                    <a:pt x="972" y="94"/>
                  </a:cubicBezTo>
                  <a:cubicBezTo>
                    <a:pt x="972" y="97"/>
                    <a:pt x="972" y="99"/>
                    <a:pt x="972" y="102"/>
                  </a:cubicBezTo>
                  <a:cubicBezTo>
                    <a:pt x="977" y="102"/>
                    <a:pt x="980" y="101"/>
                    <a:pt x="981" y="97"/>
                  </a:cubicBezTo>
                  <a:cubicBezTo>
                    <a:pt x="984" y="99"/>
                    <a:pt x="988" y="98"/>
                    <a:pt x="991" y="100"/>
                  </a:cubicBezTo>
                  <a:cubicBezTo>
                    <a:pt x="992" y="100"/>
                    <a:pt x="991" y="102"/>
                    <a:pt x="991" y="102"/>
                  </a:cubicBezTo>
                  <a:cubicBezTo>
                    <a:pt x="992" y="103"/>
                    <a:pt x="994" y="102"/>
                    <a:pt x="995" y="102"/>
                  </a:cubicBezTo>
                  <a:cubicBezTo>
                    <a:pt x="994" y="103"/>
                    <a:pt x="992" y="103"/>
                    <a:pt x="992" y="106"/>
                  </a:cubicBezTo>
                  <a:cubicBezTo>
                    <a:pt x="991" y="106"/>
                    <a:pt x="990" y="104"/>
                    <a:pt x="989" y="104"/>
                  </a:cubicBezTo>
                  <a:cubicBezTo>
                    <a:pt x="988" y="105"/>
                    <a:pt x="988" y="107"/>
                    <a:pt x="985" y="107"/>
                  </a:cubicBezTo>
                  <a:cubicBezTo>
                    <a:pt x="986" y="109"/>
                    <a:pt x="989" y="108"/>
                    <a:pt x="988" y="111"/>
                  </a:cubicBezTo>
                  <a:cubicBezTo>
                    <a:pt x="983" y="108"/>
                    <a:pt x="987" y="113"/>
                    <a:pt x="984" y="114"/>
                  </a:cubicBezTo>
                  <a:cubicBezTo>
                    <a:pt x="983" y="114"/>
                    <a:pt x="982" y="115"/>
                    <a:pt x="982" y="116"/>
                  </a:cubicBezTo>
                  <a:cubicBezTo>
                    <a:pt x="980" y="116"/>
                    <a:pt x="979" y="116"/>
                    <a:pt x="978" y="115"/>
                  </a:cubicBezTo>
                  <a:cubicBezTo>
                    <a:pt x="978" y="115"/>
                    <a:pt x="977" y="113"/>
                    <a:pt x="976" y="113"/>
                  </a:cubicBezTo>
                  <a:cubicBezTo>
                    <a:pt x="974" y="112"/>
                    <a:pt x="973" y="112"/>
                    <a:pt x="971" y="111"/>
                  </a:cubicBezTo>
                  <a:cubicBezTo>
                    <a:pt x="970" y="111"/>
                    <a:pt x="969" y="109"/>
                    <a:pt x="969" y="109"/>
                  </a:cubicBezTo>
                  <a:cubicBezTo>
                    <a:pt x="968" y="108"/>
                    <a:pt x="966" y="109"/>
                    <a:pt x="964" y="109"/>
                  </a:cubicBezTo>
                  <a:cubicBezTo>
                    <a:pt x="964" y="109"/>
                    <a:pt x="964" y="108"/>
                    <a:pt x="963" y="108"/>
                  </a:cubicBezTo>
                  <a:cubicBezTo>
                    <a:pt x="962" y="108"/>
                    <a:pt x="960" y="104"/>
                    <a:pt x="958" y="107"/>
                  </a:cubicBezTo>
                  <a:cubicBezTo>
                    <a:pt x="957" y="107"/>
                    <a:pt x="957" y="105"/>
                    <a:pt x="957" y="103"/>
                  </a:cubicBezTo>
                  <a:cubicBezTo>
                    <a:pt x="955" y="103"/>
                    <a:pt x="952" y="103"/>
                    <a:pt x="950" y="103"/>
                  </a:cubicBezTo>
                  <a:cubicBezTo>
                    <a:pt x="948" y="103"/>
                    <a:pt x="950" y="106"/>
                    <a:pt x="950" y="106"/>
                  </a:cubicBezTo>
                  <a:cubicBezTo>
                    <a:pt x="950" y="107"/>
                    <a:pt x="947" y="108"/>
                    <a:pt x="948" y="110"/>
                  </a:cubicBezTo>
                  <a:cubicBezTo>
                    <a:pt x="943" y="110"/>
                    <a:pt x="942" y="114"/>
                    <a:pt x="936" y="113"/>
                  </a:cubicBezTo>
                  <a:cubicBezTo>
                    <a:pt x="935" y="113"/>
                    <a:pt x="935" y="115"/>
                    <a:pt x="932" y="115"/>
                  </a:cubicBezTo>
                  <a:cubicBezTo>
                    <a:pt x="933" y="117"/>
                    <a:pt x="935" y="116"/>
                    <a:pt x="937" y="116"/>
                  </a:cubicBezTo>
                  <a:cubicBezTo>
                    <a:pt x="939" y="117"/>
                    <a:pt x="939" y="118"/>
                    <a:pt x="941" y="118"/>
                  </a:cubicBezTo>
                  <a:cubicBezTo>
                    <a:pt x="940" y="122"/>
                    <a:pt x="940" y="121"/>
                    <a:pt x="942" y="123"/>
                  </a:cubicBezTo>
                  <a:cubicBezTo>
                    <a:pt x="943" y="126"/>
                    <a:pt x="946" y="126"/>
                    <a:pt x="948" y="128"/>
                  </a:cubicBezTo>
                  <a:cubicBezTo>
                    <a:pt x="948" y="128"/>
                    <a:pt x="944" y="131"/>
                    <a:pt x="944" y="131"/>
                  </a:cubicBezTo>
                  <a:cubicBezTo>
                    <a:pt x="941" y="132"/>
                    <a:pt x="941" y="129"/>
                    <a:pt x="940" y="129"/>
                  </a:cubicBezTo>
                  <a:cubicBezTo>
                    <a:pt x="940" y="129"/>
                    <a:pt x="941" y="131"/>
                    <a:pt x="940" y="131"/>
                  </a:cubicBezTo>
                  <a:cubicBezTo>
                    <a:pt x="936" y="132"/>
                    <a:pt x="930" y="131"/>
                    <a:pt x="927" y="133"/>
                  </a:cubicBezTo>
                  <a:cubicBezTo>
                    <a:pt x="925" y="133"/>
                    <a:pt x="920" y="135"/>
                    <a:pt x="921" y="137"/>
                  </a:cubicBezTo>
                  <a:cubicBezTo>
                    <a:pt x="915" y="136"/>
                    <a:pt x="915" y="140"/>
                    <a:pt x="911" y="141"/>
                  </a:cubicBezTo>
                  <a:cubicBezTo>
                    <a:pt x="910" y="142"/>
                    <a:pt x="910" y="142"/>
                    <a:pt x="909" y="143"/>
                  </a:cubicBezTo>
                  <a:cubicBezTo>
                    <a:pt x="908" y="144"/>
                    <a:pt x="907" y="145"/>
                    <a:pt x="905" y="146"/>
                  </a:cubicBezTo>
                  <a:cubicBezTo>
                    <a:pt x="904" y="146"/>
                    <a:pt x="903" y="147"/>
                    <a:pt x="903" y="148"/>
                  </a:cubicBezTo>
                  <a:cubicBezTo>
                    <a:pt x="899" y="147"/>
                    <a:pt x="893" y="149"/>
                    <a:pt x="891" y="147"/>
                  </a:cubicBezTo>
                  <a:cubicBezTo>
                    <a:pt x="890" y="148"/>
                    <a:pt x="887" y="147"/>
                    <a:pt x="888" y="150"/>
                  </a:cubicBezTo>
                  <a:cubicBezTo>
                    <a:pt x="881" y="151"/>
                    <a:pt x="880" y="151"/>
                    <a:pt x="874" y="150"/>
                  </a:cubicBezTo>
                  <a:cubicBezTo>
                    <a:pt x="873" y="150"/>
                    <a:pt x="872" y="151"/>
                    <a:pt x="871" y="151"/>
                  </a:cubicBezTo>
                  <a:cubicBezTo>
                    <a:pt x="870" y="152"/>
                    <a:pt x="868" y="153"/>
                    <a:pt x="868" y="155"/>
                  </a:cubicBezTo>
                  <a:cubicBezTo>
                    <a:pt x="868" y="158"/>
                    <a:pt x="862" y="157"/>
                    <a:pt x="863" y="162"/>
                  </a:cubicBezTo>
                  <a:cubicBezTo>
                    <a:pt x="862" y="166"/>
                    <a:pt x="866" y="165"/>
                    <a:pt x="868" y="167"/>
                  </a:cubicBezTo>
                  <a:cubicBezTo>
                    <a:pt x="867" y="170"/>
                    <a:pt x="867" y="173"/>
                    <a:pt x="863" y="173"/>
                  </a:cubicBezTo>
                  <a:cubicBezTo>
                    <a:pt x="863" y="175"/>
                    <a:pt x="863" y="176"/>
                    <a:pt x="861" y="176"/>
                  </a:cubicBezTo>
                  <a:cubicBezTo>
                    <a:pt x="861" y="178"/>
                    <a:pt x="861" y="179"/>
                    <a:pt x="861" y="181"/>
                  </a:cubicBezTo>
                  <a:cubicBezTo>
                    <a:pt x="861" y="183"/>
                    <a:pt x="863" y="180"/>
                    <a:pt x="863" y="182"/>
                  </a:cubicBezTo>
                  <a:cubicBezTo>
                    <a:pt x="864" y="185"/>
                    <a:pt x="861" y="184"/>
                    <a:pt x="861" y="184"/>
                  </a:cubicBezTo>
                  <a:cubicBezTo>
                    <a:pt x="860" y="185"/>
                    <a:pt x="860" y="188"/>
                    <a:pt x="859" y="188"/>
                  </a:cubicBezTo>
                  <a:cubicBezTo>
                    <a:pt x="858" y="189"/>
                    <a:pt x="855" y="188"/>
                    <a:pt x="854" y="189"/>
                  </a:cubicBezTo>
                  <a:cubicBezTo>
                    <a:pt x="853" y="190"/>
                    <a:pt x="854" y="193"/>
                    <a:pt x="854" y="194"/>
                  </a:cubicBezTo>
                  <a:cubicBezTo>
                    <a:pt x="853" y="195"/>
                    <a:pt x="853" y="192"/>
                    <a:pt x="852" y="191"/>
                  </a:cubicBezTo>
                  <a:cubicBezTo>
                    <a:pt x="852" y="191"/>
                    <a:pt x="849" y="192"/>
                    <a:pt x="851" y="197"/>
                  </a:cubicBezTo>
                  <a:cubicBezTo>
                    <a:pt x="849" y="196"/>
                    <a:pt x="850" y="199"/>
                    <a:pt x="849" y="200"/>
                  </a:cubicBezTo>
                  <a:cubicBezTo>
                    <a:pt x="848" y="200"/>
                    <a:pt x="847" y="199"/>
                    <a:pt x="846" y="200"/>
                  </a:cubicBezTo>
                  <a:cubicBezTo>
                    <a:pt x="846" y="200"/>
                    <a:pt x="846" y="203"/>
                    <a:pt x="844" y="202"/>
                  </a:cubicBezTo>
                  <a:cubicBezTo>
                    <a:pt x="844" y="204"/>
                    <a:pt x="843" y="205"/>
                    <a:pt x="843" y="207"/>
                  </a:cubicBezTo>
                  <a:cubicBezTo>
                    <a:pt x="841" y="207"/>
                    <a:pt x="838" y="206"/>
                    <a:pt x="838" y="208"/>
                  </a:cubicBezTo>
                  <a:cubicBezTo>
                    <a:pt x="837" y="207"/>
                    <a:pt x="839" y="206"/>
                    <a:pt x="838" y="204"/>
                  </a:cubicBezTo>
                  <a:cubicBezTo>
                    <a:pt x="838" y="205"/>
                    <a:pt x="837" y="204"/>
                    <a:pt x="837" y="203"/>
                  </a:cubicBezTo>
                  <a:cubicBezTo>
                    <a:pt x="837" y="203"/>
                    <a:pt x="837" y="202"/>
                    <a:pt x="837" y="201"/>
                  </a:cubicBezTo>
                  <a:cubicBezTo>
                    <a:pt x="836" y="200"/>
                    <a:pt x="835" y="199"/>
                    <a:pt x="835" y="199"/>
                  </a:cubicBezTo>
                  <a:cubicBezTo>
                    <a:pt x="834" y="198"/>
                    <a:pt x="834" y="197"/>
                    <a:pt x="832" y="197"/>
                  </a:cubicBezTo>
                  <a:cubicBezTo>
                    <a:pt x="834" y="196"/>
                    <a:pt x="834" y="193"/>
                    <a:pt x="834" y="190"/>
                  </a:cubicBezTo>
                  <a:cubicBezTo>
                    <a:pt x="834" y="188"/>
                    <a:pt x="833" y="188"/>
                    <a:pt x="832" y="187"/>
                  </a:cubicBezTo>
                  <a:cubicBezTo>
                    <a:pt x="832" y="182"/>
                    <a:pt x="833" y="177"/>
                    <a:pt x="832" y="174"/>
                  </a:cubicBezTo>
                  <a:cubicBezTo>
                    <a:pt x="837" y="177"/>
                    <a:pt x="833" y="172"/>
                    <a:pt x="835" y="169"/>
                  </a:cubicBezTo>
                  <a:cubicBezTo>
                    <a:pt x="835" y="169"/>
                    <a:pt x="836" y="173"/>
                    <a:pt x="837" y="170"/>
                  </a:cubicBezTo>
                  <a:cubicBezTo>
                    <a:pt x="837" y="170"/>
                    <a:pt x="837" y="168"/>
                    <a:pt x="837" y="168"/>
                  </a:cubicBezTo>
                  <a:cubicBezTo>
                    <a:pt x="838" y="166"/>
                    <a:pt x="843" y="163"/>
                    <a:pt x="844" y="162"/>
                  </a:cubicBezTo>
                  <a:cubicBezTo>
                    <a:pt x="844" y="162"/>
                    <a:pt x="846" y="162"/>
                    <a:pt x="845" y="161"/>
                  </a:cubicBezTo>
                  <a:cubicBezTo>
                    <a:pt x="844" y="159"/>
                    <a:pt x="846" y="160"/>
                    <a:pt x="848" y="160"/>
                  </a:cubicBezTo>
                  <a:cubicBezTo>
                    <a:pt x="849" y="159"/>
                    <a:pt x="850" y="157"/>
                    <a:pt x="850" y="154"/>
                  </a:cubicBezTo>
                  <a:cubicBezTo>
                    <a:pt x="850" y="154"/>
                    <a:pt x="854" y="152"/>
                    <a:pt x="854" y="151"/>
                  </a:cubicBezTo>
                  <a:cubicBezTo>
                    <a:pt x="854" y="151"/>
                    <a:pt x="852" y="151"/>
                    <a:pt x="852" y="151"/>
                  </a:cubicBezTo>
                  <a:cubicBezTo>
                    <a:pt x="853" y="151"/>
                    <a:pt x="853" y="149"/>
                    <a:pt x="854" y="149"/>
                  </a:cubicBezTo>
                  <a:cubicBezTo>
                    <a:pt x="855" y="149"/>
                    <a:pt x="857" y="152"/>
                    <a:pt x="856" y="147"/>
                  </a:cubicBezTo>
                  <a:cubicBezTo>
                    <a:pt x="858" y="147"/>
                    <a:pt x="860" y="146"/>
                    <a:pt x="862" y="146"/>
                  </a:cubicBezTo>
                  <a:cubicBezTo>
                    <a:pt x="862" y="145"/>
                    <a:pt x="863" y="143"/>
                    <a:pt x="863" y="143"/>
                  </a:cubicBezTo>
                  <a:cubicBezTo>
                    <a:pt x="864" y="143"/>
                    <a:pt x="865" y="144"/>
                    <a:pt x="865" y="143"/>
                  </a:cubicBezTo>
                  <a:cubicBezTo>
                    <a:pt x="866" y="143"/>
                    <a:pt x="867" y="142"/>
                    <a:pt x="868" y="141"/>
                  </a:cubicBezTo>
                  <a:cubicBezTo>
                    <a:pt x="868" y="140"/>
                    <a:pt x="869" y="141"/>
                    <a:pt x="869" y="140"/>
                  </a:cubicBezTo>
                  <a:cubicBezTo>
                    <a:pt x="869" y="138"/>
                    <a:pt x="870" y="135"/>
                    <a:pt x="872" y="137"/>
                  </a:cubicBezTo>
                  <a:cubicBezTo>
                    <a:pt x="872" y="135"/>
                    <a:pt x="872" y="133"/>
                    <a:pt x="872" y="131"/>
                  </a:cubicBezTo>
                  <a:cubicBezTo>
                    <a:pt x="870" y="131"/>
                    <a:pt x="868" y="132"/>
                    <a:pt x="867" y="133"/>
                  </a:cubicBezTo>
                  <a:cubicBezTo>
                    <a:pt x="866" y="133"/>
                    <a:pt x="865" y="134"/>
                    <a:pt x="864" y="135"/>
                  </a:cubicBezTo>
                  <a:cubicBezTo>
                    <a:pt x="864" y="136"/>
                    <a:pt x="863" y="135"/>
                    <a:pt x="863" y="136"/>
                  </a:cubicBezTo>
                  <a:cubicBezTo>
                    <a:pt x="863" y="138"/>
                    <a:pt x="858" y="138"/>
                    <a:pt x="858" y="141"/>
                  </a:cubicBezTo>
                  <a:cubicBezTo>
                    <a:pt x="856" y="140"/>
                    <a:pt x="855" y="141"/>
                    <a:pt x="855" y="143"/>
                  </a:cubicBezTo>
                  <a:cubicBezTo>
                    <a:pt x="853" y="144"/>
                    <a:pt x="854" y="141"/>
                    <a:pt x="854" y="141"/>
                  </a:cubicBezTo>
                  <a:cubicBezTo>
                    <a:pt x="853" y="141"/>
                    <a:pt x="851" y="141"/>
                    <a:pt x="851" y="141"/>
                  </a:cubicBezTo>
                  <a:cubicBezTo>
                    <a:pt x="851" y="140"/>
                    <a:pt x="852" y="138"/>
                    <a:pt x="851" y="137"/>
                  </a:cubicBezTo>
                  <a:cubicBezTo>
                    <a:pt x="846" y="138"/>
                    <a:pt x="843" y="136"/>
                    <a:pt x="839" y="137"/>
                  </a:cubicBezTo>
                  <a:cubicBezTo>
                    <a:pt x="838" y="138"/>
                    <a:pt x="839" y="139"/>
                    <a:pt x="838" y="140"/>
                  </a:cubicBezTo>
                  <a:cubicBezTo>
                    <a:pt x="837" y="141"/>
                    <a:pt x="835" y="140"/>
                    <a:pt x="834" y="141"/>
                  </a:cubicBezTo>
                  <a:cubicBezTo>
                    <a:pt x="832" y="142"/>
                    <a:pt x="831" y="143"/>
                    <a:pt x="830" y="144"/>
                  </a:cubicBezTo>
                  <a:cubicBezTo>
                    <a:pt x="829" y="145"/>
                    <a:pt x="829" y="147"/>
                    <a:pt x="826" y="147"/>
                  </a:cubicBezTo>
                  <a:cubicBezTo>
                    <a:pt x="826" y="150"/>
                    <a:pt x="828" y="150"/>
                    <a:pt x="828" y="153"/>
                  </a:cubicBezTo>
                  <a:cubicBezTo>
                    <a:pt x="826" y="153"/>
                    <a:pt x="825" y="154"/>
                    <a:pt x="825" y="156"/>
                  </a:cubicBezTo>
                  <a:cubicBezTo>
                    <a:pt x="820" y="155"/>
                    <a:pt x="819" y="158"/>
                    <a:pt x="815" y="157"/>
                  </a:cubicBezTo>
                  <a:cubicBezTo>
                    <a:pt x="813" y="156"/>
                    <a:pt x="814" y="155"/>
                    <a:pt x="815" y="154"/>
                  </a:cubicBezTo>
                  <a:cubicBezTo>
                    <a:pt x="813" y="154"/>
                    <a:pt x="812" y="153"/>
                    <a:pt x="812" y="151"/>
                  </a:cubicBezTo>
                  <a:cubicBezTo>
                    <a:pt x="810" y="151"/>
                    <a:pt x="808" y="152"/>
                    <a:pt x="808" y="150"/>
                  </a:cubicBezTo>
                  <a:cubicBezTo>
                    <a:pt x="802" y="153"/>
                    <a:pt x="795" y="155"/>
                    <a:pt x="788" y="156"/>
                  </a:cubicBezTo>
                  <a:cubicBezTo>
                    <a:pt x="787" y="154"/>
                    <a:pt x="784" y="155"/>
                    <a:pt x="785" y="151"/>
                  </a:cubicBezTo>
                  <a:cubicBezTo>
                    <a:pt x="784" y="151"/>
                    <a:pt x="782" y="151"/>
                    <a:pt x="781" y="151"/>
                  </a:cubicBezTo>
                  <a:cubicBezTo>
                    <a:pt x="776" y="153"/>
                    <a:pt x="772" y="154"/>
                    <a:pt x="768" y="156"/>
                  </a:cubicBezTo>
                  <a:cubicBezTo>
                    <a:pt x="764" y="158"/>
                    <a:pt x="762" y="161"/>
                    <a:pt x="758" y="162"/>
                  </a:cubicBezTo>
                  <a:cubicBezTo>
                    <a:pt x="759" y="164"/>
                    <a:pt x="758" y="166"/>
                    <a:pt x="756" y="166"/>
                  </a:cubicBezTo>
                  <a:cubicBezTo>
                    <a:pt x="757" y="169"/>
                    <a:pt x="754" y="169"/>
                    <a:pt x="755" y="171"/>
                  </a:cubicBezTo>
                  <a:cubicBezTo>
                    <a:pt x="752" y="169"/>
                    <a:pt x="750" y="176"/>
                    <a:pt x="749" y="175"/>
                  </a:cubicBezTo>
                  <a:cubicBezTo>
                    <a:pt x="746" y="173"/>
                    <a:pt x="748" y="176"/>
                    <a:pt x="745" y="176"/>
                  </a:cubicBezTo>
                  <a:cubicBezTo>
                    <a:pt x="743" y="176"/>
                    <a:pt x="743" y="177"/>
                    <a:pt x="743" y="179"/>
                  </a:cubicBezTo>
                  <a:cubicBezTo>
                    <a:pt x="737" y="177"/>
                    <a:pt x="739" y="183"/>
                    <a:pt x="735" y="182"/>
                  </a:cubicBezTo>
                  <a:cubicBezTo>
                    <a:pt x="735" y="183"/>
                    <a:pt x="739" y="188"/>
                    <a:pt x="739" y="186"/>
                  </a:cubicBezTo>
                  <a:cubicBezTo>
                    <a:pt x="741" y="186"/>
                    <a:pt x="740" y="189"/>
                    <a:pt x="741" y="190"/>
                  </a:cubicBezTo>
                  <a:cubicBezTo>
                    <a:pt x="742" y="189"/>
                    <a:pt x="744" y="191"/>
                    <a:pt x="744" y="191"/>
                  </a:cubicBezTo>
                  <a:cubicBezTo>
                    <a:pt x="745" y="192"/>
                    <a:pt x="747" y="190"/>
                    <a:pt x="749" y="190"/>
                  </a:cubicBezTo>
                  <a:cubicBezTo>
                    <a:pt x="749" y="190"/>
                    <a:pt x="751" y="191"/>
                    <a:pt x="750" y="191"/>
                  </a:cubicBezTo>
                  <a:cubicBezTo>
                    <a:pt x="752" y="191"/>
                    <a:pt x="753" y="188"/>
                    <a:pt x="753" y="190"/>
                  </a:cubicBezTo>
                  <a:cubicBezTo>
                    <a:pt x="755" y="190"/>
                    <a:pt x="754" y="189"/>
                    <a:pt x="755" y="188"/>
                  </a:cubicBezTo>
                  <a:cubicBezTo>
                    <a:pt x="757" y="188"/>
                    <a:pt x="757" y="197"/>
                    <a:pt x="759" y="193"/>
                  </a:cubicBezTo>
                  <a:cubicBezTo>
                    <a:pt x="762" y="192"/>
                    <a:pt x="759" y="198"/>
                    <a:pt x="763" y="196"/>
                  </a:cubicBezTo>
                  <a:cubicBezTo>
                    <a:pt x="763" y="198"/>
                    <a:pt x="761" y="197"/>
                    <a:pt x="761" y="197"/>
                  </a:cubicBezTo>
                  <a:cubicBezTo>
                    <a:pt x="760" y="198"/>
                    <a:pt x="762" y="200"/>
                    <a:pt x="762" y="202"/>
                  </a:cubicBezTo>
                  <a:cubicBezTo>
                    <a:pt x="762" y="202"/>
                    <a:pt x="761" y="202"/>
                    <a:pt x="761" y="203"/>
                  </a:cubicBezTo>
                  <a:cubicBezTo>
                    <a:pt x="760" y="204"/>
                    <a:pt x="760" y="205"/>
                    <a:pt x="759" y="206"/>
                  </a:cubicBezTo>
                  <a:cubicBezTo>
                    <a:pt x="759" y="209"/>
                    <a:pt x="761" y="216"/>
                    <a:pt x="757" y="213"/>
                  </a:cubicBezTo>
                  <a:cubicBezTo>
                    <a:pt x="758" y="223"/>
                    <a:pt x="753" y="228"/>
                    <a:pt x="751" y="235"/>
                  </a:cubicBezTo>
                  <a:cubicBezTo>
                    <a:pt x="750" y="236"/>
                    <a:pt x="749" y="235"/>
                    <a:pt x="748" y="235"/>
                  </a:cubicBezTo>
                  <a:cubicBezTo>
                    <a:pt x="747" y="236"/>
                    <a:pt x="748" y="238"/>
                    <a:pt x="748" y="239"/>
                  </a:cubicBezTo>
                  <a:cubicBezTo>
                    <a:pt x="747" y="240"/>
                    <a:pt x="745" y="239"/>
                    <a:pt x="744" y="240"/>
                  </a:cubicBezTo>
                  <a:cubicBezTo>
                    <a:pt x="744" y="240"/>
                    <a:pt x="744" y="242"/>
                    <a:pt x="744" y="242"/>
                  </a:cubicBezTo>
                  <a:cubicBezTo>
                    <a:pt x="744" y="242"/>
                    <a:pt x="742" y="242"/>
                    <a:pt x="742" y="242"/>
                  </a:cubicBezTo>
                  <a:cubicBezTo>
                    <a:pt x="741" y="243"/>
                    <a:pt x="743" y="244"/>
                    <a:pt x="743" y="243"/>
                  </a:cubicBezTo>
                  <a:cubicBezTo>
                    <a:pt x="742" y="245"/>
                    <a:pt x="740" y="245"/>
                    <a:pt x="739" y="246"/>
                  </a:cubicBezTo>
                  <a:cubicBezTo>
                    <a:pt x="739" y="246"/>
                    <a:pt x="739" y="248"/>
                    <a:pt x="738" y="249"/>
                  </a:cubicBezTo>
                  <a:cubicBezTo>
                    <a:pt x="737" y="250"/>
                    <a:pt x="736" y="249"/>
                    <a:pt x="735" y="250"/>
                  </a:cubicBezTo>
                  <a:cubicBezTo>
                    <a:pt x="734" y="251"/>
                    <a:pt x="734" y="253"/>
                    <a:pt x="733" y="254"/>
                  </a:cubicBezTo>
                  <a:cubicBezTo>
                    <a:pt x="733" y="254"/>
                    <a:pt x="731" y="254"/>
                    <a:pt x="731" y="254"/>
                  </a:cubicBezTo>
                  <a:cubicBezTo>
                    <a:pt x="731" y="254"/>
                    <a:pt x="731" y="257"/>
                    <a:pt x="730" y="256"/>
                  </a:cubicBezTo>
                  <a:cubicBezTo>
                    <a:pt x="729" y="255"/>
                    <a:pt x="728" y="255"/>
                    <a:pt x="728" y="259"/>
                  </a:cubicBezTo>
                  <a:cubicBezTo>
                    <a:pt x="722" y="259"/>
                    <a:pt x="722" y="259"/>
                    <a:pt x="716" y="259"/>
                  </a:cubicBezTo>
                  <a:cubicBezTo>
                    <a:pt x="716" y="259"/>
                    <a:pt x="711" y="262"/>
                    <a:pt x="713" y="262"/>
                  </a:cubicBezTo>
                  <a:cubicBezTo>
                    <a:pt x="715" y="265"/>
                    <a:pt x="705" y="262"/>
                    <a:pt x="710" y="264"/>
                  </a:cubicBezTo>
                  <a:cubicBezTo>
                    <a:pt x="710" y="266"/>
                    <a:pt x="708" y="266"/>
                    <a:pt x="708" y="264"/>
                  </a:cubicBezTo>
                  <a:cubicBezTo>
                    <a:pt x="705" y="267"/>
                    <a:pt x="706" y="270"/>
                    <a:pt x="706" y="274"/>
                  </a:cubicBezTo>
                  <a:cubicBezTo>
                    <a:pt x="703" y="275"/>
                    <a:pt x="704" y="275"/>
                    <a:pt x="700" y="274"/>
                  </a:cubicBezTo>
                  <a:cubicBezTo>
                    <a:pt x="702" y="275"/>
                    <a:pt x="702" y="276"/>
                    <a:pt x="699" y="276"/>
                  </a:cubicBezTo>
                  <a:cubicBezTo>
                    <a:pt x="699" y="279"/>
                    <a:pt x="700" y="289"/>
                    <a:pt x="702" y="286"/>
                  </a:cubicBezTo>
                  <a:cubicBezTo>
                    <a:pt x="704" y="286"/>
                    <a:pt x="702" y="295"/>
                    <a:pt x="705" y="295"/>
                  </a:cubicBezTo>
                  <a:cubicBezTo>
                    <a:pt x="708" y="295"/>
                    <a:pt x="705" y="299"/>
                    <a:pt x="708" y="300"/>
                  </a:cubicBezTo>
                  <a:cubicBezTo>
                    <a:pt x="707" y="300"/>
                    <a:pt x="707" y="302"/>
                    <a:pt x="706" y="302"/>
                  </a:cubicBezTo>
                  <a:cubicBezTo>
                    <a:pt x="705" y="303"/>
                    <a:pt x="704" y="301"/>
                    <a:pt x="704" y="301"/>
                  </a:cubicBezTo>
                  <a:cubicBezTo>
                    <a:pt x="703" y="302"/>
                    <a:pt x="704" y="303"/>
                    <a:pt x="703" y="303"/>
                  </a:cubicBezTo>
                  <a:cubicBezTo>
                    <a:pt x="702" y="304"/>
                    <a:pt x="700" y="303"/>
                    <a:pt x="699" y="303"/>
                  </a:cubicBezTo>
                  <a:cubicBezTo>
                    <a:pt x="697" y="304"/>
                    <a:pt x="693" y="307"/>
                    <a:pt x="691" y="304"/>
                  </a:cubicBezTo>
                  <a:cubicBezTo>
                    <a:pt x="691" y="302"/>
                    <a:pt x="692" y="301"/>
                    <a:pt x="692" y="300"/>
                  </a:cubicBezTo>
                  <a:cubicBezTo>
                    <a:pt x="693" y="297"/>
                    <a:pt x="691" y="294"/>
                    <a:pt x="693" y="293"/>
                  </a:cubicBezTo>
                  <a:cubicBezTo>
                    <a:pt x="693" y="291"/>
                    <a:pt x="690" y="292"/>
                    <a:pt x="691" y="288"/>
                  </a:cubicBezTo>
                  <a:cubicBezTo>
                    <a:pt x="689" y="287"/>
                    <a:pt x="686" y="289"/>
                    <a:pt x="684" y="286"/>
                  </a:cubicBezTo>
                  <a:cubicBezTo>
                    <a:pt x="683" y="282"/>
                    <a:pt x="688" y="284"/>
                    <a:pt x="686" y="280"/>
                  </a:cubicBezTo>
                  <a:cubicBezTo>
                    <a:pt x="686" y="278"/>
                    <a:pt x="685" y="279"/>
                    <a:pt x="685" y="280"/>
                  </a:cubicBezTo>
                  <a:cubicBezTo>
                    <a:pt x="684" y="280"/>
                    <a:pt x="684" y="278"/>
                    <a:pt x="683" y="277"/>
                  </a:cubicBezTo>
                  <a:cubicBezTo>
                    <a:pt x="682" y="277"/>
                    <a:pt x="681" y="276"/>
                    <a:pt x="680" y="275"/>
                  </a:cubicBezTo>
                  <a:cubicBezTo>
                    <a:pt x="680" y="276"/>
                    <a:pt x="679" y="276"/>
                    <a:pt x="677" y="276"/>
                  </a:cubicBezTo>
                  <a:cubicBezTo>
                    <a:pt x="676" y="276"/>
                    <a:pt x="676" y="277"/>
                    <a:pt x="677" y="277"/>
                  </a:cubicBezTo>
                  <a:cubicBezTo>
                    <a:pt x="677" y="281"/>
                    <a:pt x="674" y="275"/>
                    <a:pt x="675" y="280"/>
                  </a:cubicBezTo>
                  <a:cubicBezTo>
                    <a:pt x="671" y="277"/>
                    <a:pt x="672" y="282"/>
                    <a:pt x="668" y="280"/>
                  </a:cubicBezTo>
                  <a:cubicBezTo>
                    <a:pt x="671" y="277"/>
                    <a:pt x="668" y="275"/>
                    <a:pt x="671" y="273"/>
                  </a:cubicBezTo>
                  <a:cubicBezTo>
                    <a:pt x="673" y="271"/>
                    <a:pt x="665" y="272"/>
                    <a:pt x="665" y="274"/>
                  </a:cubicBezTo>
                  <a:cubicBezTo>
                    <a:pt x="665" y="277"/>
                    <a:pt x="664" y="273"/>
                    <a:pt x="664" y="273"/>
                  </a:cubicBezTo>
                  <a:cubicBezTo>
                    <a:pt x="662" y="273"/>
                    <a:pt x="663" y="276"/>
                    <a:pt x="660" y="276"/>
                  </a:cubicBezTo>
                  <a:cubicBezTo>
                    <a:pt x="660" y="276"/>
                    <a:pt x="657" y="278"/>
                    <a:pt x="657" y="279"/>
                  </a:cubicBezTo>
                  <a:cubicBezTo>
                    <a:pt x="656" y="279"/>
                    <a:pt x="656" y="280"/>
                    <a:pt x="656" y="281"/>
                  </a:cubicBezTo>
                  <a:cubicBezTo>
                    <a:pt x="651" y="280"/>
                    <a:pt x="652" y="280"/>
                    <a:pt x="648" y="281"/>
                  </a:cubicBezTo>
                  <a:cubicBezTo>
                    <a:pt x="649" y="281"/>
                    <a:pt x="648" y="284"/>
                    <a:pt x="649" y="284"/>
                  </a:cubicBezTo>
                  <a:cubicBezTo>
                    <a:pt x="650" y="285"/>
                    <a:pt x="651" y="284"/>
                    <a:pt x="652" y="284"/>
                  </a:cubicBezTo>
                  <a:cubicBezTo>
                    <a:pt x="653" y="285"/>
                    <a:pt x="652" y="286"/>
                    <a:pt x="652" y="287"/>
                  </a:cubicBezTo>
                  <a:cubicBezTo>
                    <a:pt x="653" y="287"/>
                    <a:pt x="655" y="286"/>
                    <a:pt x="656" y="287"/>
                  </a:cubicBezTo>
                  <a:cubicBezTo>
                    <a:pt x="656" y="287"/>
                    <a:pt x="655" y="289"/>
                    <a:pt x="656" y="289"/>
                  </a:cubicBezTo>
                  <a:cubicBezTo>
                    <a:pt x="657" y="290"/>
                    <a:pt x="658" y="289"/>
                    <a:pt x="659" y="290"/>
                  </a:cubicBezTo>
                  <a:cubicBezTo>
                    <a:pt x="661" y="290"/>
                    <a:pt x="660" y="288"/>
                    <a:pt x="662" y="288"/>
                  </a:cubicBezTo>
                  <a:cubicBezTo>
                    <a:pt x="666" y="288"/>
                    <a:pt x="670" y="288"/>
                    <a:pt x="670" y="293"/>
                  </a:cubicBezTo>
                  <a:cubicBezTo>
                    <a:pt x="668" y="294"/>
                    <a:pt x="666" y="294"/>
                    <a:pt x="664" y="293"/>
                  </a:cubicBezTo>
                  <a:cubicBezTo>
                    <a:pt x="663" y="294"/>
                    <a:pt x="662" y="296"/>
                    <a:pt x="663" y="299"/>
                  </a:cubicBezTo>
                  <a:cubicBezTo>
                    <a:pt x="661" y="298"/>
                    <a:pt x="660" y="300"/>
                    <a:pt x="662" y="300"/>
                  </a:cubicBezTo>
                  <a:cubicBezTo>
                    <a:pt x="661" y="301"/>
                    <a:pt x="659" y="301"/>
                    <a:pt x="657" y="301"/>
                  </a:cubicBezTo>
                  <a:cubicBezTo>
                    <a:pt x="659" y="305"/>
                    <a:pt x="663" y="307"/>
                    <a:pt x="663" y="313"/>
                  </a:cubicBezTo>
                  <a:cubicBezTo>
                    <a:pt x="666" y="309"/>
                    <a:pt x="664" y="312"/>
                    <a:pt x="666" y="314"/>
                  </a:cubicBezTo>
                  <a:cubicBezTo>
                    <a:pt x="666" y="318"/>
                    <a:pt x="667" y="324"/>
                    <a:pt x="665" y="327"/>
                  </a:cubicBezTo>
                  <a:cubicBezTo>
                    <a:pt x="667" y="330"/>
                    <a:pt x="668" y="333"/>
                    <a:pt x="668" y="339"/>
                  </a:cubicBezTo>
                  <a:cubicBezTo>
                    <a:pt x="664" y="336"/>
                    <a:pt x="666" y="344"/>
                    <a:pt x="664" y="342"/>
                  </a:cubicBezTo>
                  <a:cubicBezTo>
                    <a:pt x="662" y="341"/>
                    <a:pt x="664" y="342"/>
                    <a:pt x="663" y="343"/>
                  </a:cubicBezTo>
                  <a:cubicBezTo>
                    <a:pt x="662" y="344"/>
                    <a:pt x="659" y="344"/>
                    <a:pt x="660" y="348"/>
                  </a:cubicBezTo>
                  <a:cubicBezTo>
                    <a:pt x="657" y="347"/>
                    <a:pt x="660" y="352"/>
                    <a:pt x="656" y="350"/>
                  </a:cubicBezTo>
                  <a:cubicBezTo>
                    <a:pt x="659" y="353"/>
                    <a:pt x="651" y="355"/>
                    <a:pt x="652" y="356"/>
                  </a:cubicBezTo>
                  <a:cubicBezTo>
                    <a:pt x="654" y="358"/>
                    <a:pt x="652" y="357"/>
                    <a:pt x="650" y="359"/>
                  </a:cubicBezTo>
                  <a:cubicBezTo>
                    <a:pt x="649" y="360"/>
                    <a:pt x="650" y="361"/>
                    <a:pt x="649" y="362"/>
                  </a:cubicBezTo>
                  <a:cubicBezTo>
                    <a:pt x="648" y="363"/>
                    <a:pt x="647" y="362"/>
                    <a:pt x="646" y="362"/>
                  </a:cubicBezTo>
                  <a:cubicBezTo>
                    <a:pt x="646" y="363"/>
                    <a:pt x="647" y="364"/>
                    <a:pt x="646" y="365"/>
                  </a:cubicBezTo>
                  <a:cubicBezTo>
                    <a:pt x="645" y="366"/>
                    <a:pt x="642" y="364"/>
                    <a:pt x="643" y="367"/>
                  </a:cubicBezTo>
                  <a:cubicBezTo>
                    <a:pt x="635" y="368"/>
                    <a:pt x="636" y="368"/>
                    <a:pt x="629" y="367"/>
                  </a:cubicBezTo>
                  <a:cubicBezTo>
                    <a:pt x="627" y="367"/>
                    <a:pt x="628" y="369"/>
                    <a:pt x="628" y="370"/>
                  </a:cubicBezTo>
                  <a:cubicBezTo>
                    <a:pt x="625" y="368"/>
                    <a:pt x="621" y="373"/>
                    <a:pt x="620" y="373"/>
                  </a:cubicBezTo>
                  <a:cubicBezTo>
                    <a:pt x="618" y="371"/>
                    <a:pt x="620" y="374"/>
                    <a:pt x="616" y="374"/>
                  </a:cubicBezTo>
                  <a:cubicBezTo>
                    <a:pt x="614" y="374"/>
                    <a:pt x="617" y="376"/>
                    <a:pt x="615" y="376"/>
                  </a:cubicBezTo>
                  <a:cubicBezTo>
                    <a:pt x="612" y="379"/>
                    <a:pt x="611" y="374"/>
                    <a:pt x="607" y="374"/>
                  </a:cubicBezTo>
                  <a:cubicBezTo>
                    <a:pt x="604" y="373"/>
                    <a:pt x="603" y="375"/>
                    <a:pt x="600" y="375"/>
                  </a:cubicBezTo>
                  <a:cubicBezTo>
                    <a:pt x="599" y="376"/>
                    <a:pt x="598" y="378"/>
                    <a:pt x="598" y="380"/>
                  </a:cubicBezTo>
                  <a:cubicBezTo>
                    <a:pt x="594" y="379"/>
                    <a:pt x="594" y="382"/>
                    <a:pt x="592" y="382"/>
                  </a:cubicBezTo>
                  <a:cubicBezTo>
                    <a:pt x="591" y="385"/>
                    <a:pt x="594" y="384"/>
                    <a:pt x="595" y="387"/>
                  </a:cubicBezTo>
                  <a:cubicBezTo>
                    <a:pt x="595" y="388"/>
                    <a:pt x="595" y="389"/>
                    <a:pt x="596" y="389"/>
                  </a:cubicBezTo>
                  <a:cubicBezTo>
                    <a:pt x="597" y="389"/>
                    <a:pt x="596" y="391"/>
                    <a:pt x="597" y="392"/>
                  </a:cubicBezTo>
                  <a:cubicBezTo>
                    <a:pt x="598" y="393"/>
                    <a:pt x="599" y="392"/>
                    <a:pt x="600" y="393"/>
                  </a:cubicBezTo>
                  <a:cubicBezTo>
                    <a:pt x="601" y="393"/>
                    <a:pt x="600" y="395"/>
                    <a:pt x="600" y="395"/>
                  </a:cubicBezTo>
                  <a:cubicBezTo>
                    <a:pt x="601" y="396"/>
                    <a:pt x="602" y="395"/>
                    <a:pt x="603" y="395"/>
                  </a:cubicBezTo>
                  <a:cubicBezTo>
                    <a:pt x="604" y="396"/>
                    <a:pt x="604" y="399"/>
                    <a:pt x="605" y="401"/>
                  </a:cubicBezTo>
                  <a:cubicBezTo>
                    <a:pt x="606" y="402"/>
                    <a:pt x="609" y="405"/>
                    <a:pt x="609" y="405"/>
                  </a:cubicBezTo>
                  <a:cubicBezTo>
                    <a:pt x="609" y="406"/>
                    <a:pt x="609" y="408"/>
                    <a:pt x="609" y="409"/>
                  </a:cubicBezTo>
                  <a:cubicBezTo>
                    <a:pt x="609" y="411"/>
                    <a:pt x="610" y="412"/>
                    <a:pt x="610" y="414"/>
                  </a:cubicBezTo>
                  <a:cubicBezTo>
                    <a:pt x="610" y="416"/>
                    <a:pt x="609" y="416"/>
                    <a:pt x="609" y="418"/>
                  </a:cubicBezTo>
                  <a:cubicBezTo>
                    <a:pt x="608" y="420"/>
                    <a:pt x="609" y="422"/>
                    <a:pt x="606" y="420"/>
                  </a:cubicBezTo>
                  <a:cubicBezTo>
                    <a:pt x="608" y="424"/>
                    <a:pt x="603" y="422"/>
                    <a:pt x="604" y="426"/>
                  </a:cubicBezTo>
                  <a:cubicBezTo>
                    <a:pt x="599" y="424"/>
                    <a:pt x="600" y="428"/>
                    <a:pt x="597" y="428"/>
                  </a:cubicBezTo>
                  <a:cubicBezTo>
                    <a:pt x="595" y="428"/>
                    <a:pt x="596" y="430"/>
                    <a:pt x="596" y="430"/>
                  </a:cubicBezTo>
                  <a:cubicBezTo>
                    <a:pt x="596" y="431"/>
                    <a:pt x="592" y="431"/>
                    <a:pt x="593" y="432"/>
                  </a:cubicBezTo>
                  <a:cubicBezTo>
                    <a:pt x="594" y="433"/>
                    <a:pt x="594" y="432"/>
                    <a:pt x="593" y="433"/>
                  </a:cubicBezTo>
                  <a:cubicBezTo>
                    <a:pt x="592" y="434"/>
                    <a:pt x="592" y="435"/>
                    <a:pt x="590" y="435"/>
                  </a:cubicBezTo>
                  <a:cubicBezTo>
                    <a:pt x="591" y="429"/>
                    <a:pt x="588" y="434"/>
                    <a:pt x="587" y="432"/>
                  </a:cubicBezTo>
                  <a:cubicBezTo>
                    <a:pt x="587" y="431"/>
                    <a:pt x="587" y="428"/>
                    <a:pt x="585" y="427"/>
                  </a:cubicBezTo>
                  <a:cubicBezTo>
                    <a:pt x="585" y="427"/>
                    <a:pt x="583" y="427"/>
                    <a:pt x="583" y="427"/>
                  </a:cubicBezTo>
                  <a:cubicBezTo>
                    <a:pt x="582" y="427"/>
                    <a:pt x="583" y="425"/>
                    <a:pt x="583" y="425"/>
                  </a:cubicBezTo>
                  <a:cubicBezTo>
                    <a:pt x="582" y="424"/>
                    <a:pt x="579" y="424"/>
                    <a:pt x="578" y="423"/>
                  </a:cubicBezTo>
                  <a:cubicBezTo>
                    <a:pt x="578" y="423"/>
                    <a:pt x="578" y="421"/>
                    <a:pt x="578" y="421"/>
                  </a:cubicBezTo>
                  <a:cubicBezTo>
                    <a:pt x="577" y="421"/>
                    <a:pt x="575" y="421"/>
                    <a:pt x="575" y="421"/>
                  </a:cubicBezTo>
                  <a:cubicBezTo>
                    <a:pt x="573" y="421"/>
                    <a:pt x="574" y="418"/>
                    <a:pt x="573" y="418"/>
                  </a:cubicBezTo>
                  <a:cubicBezTo>
                    <a:pt x="573" y="417"/>
                    <a:pt x="572" y="418"/>
                    <a:pt x="572" y="419"/>
                  </a:cubicBezTo>
                  <a:cubicBezTo>
                    <a:pt x="570" y="416"/>
                    <a:pt x="571" y="416"/>
                    <a:pt x="569" y="414"/>
                  </a:cubicBezTo>
                  <a:cubicBezTo>
                    <a:pt x="565" y="413"/>
                    <a:pt x="566" y="418"/>
                    <a:pt x="565" y="420"/>
                  </a:cubicBezTo>
                  <a:cubicBezTo>
                    <a:pt x="565" y="420"/>
                    <a:pt x="563" y="421"/>
                    <a:pt x="563" y="421"/>
                  </a:cubicBezTo>
                  <a:cubicBezTo>
                    <a:pt x="562" y="423"/>
                    <a:pt x="564" y="427"/>
                    <a:pt x="562" y="428"/>
                  </a:cubicBezTo>
                  <a:cubicBezTo>
                    <a:pt x="562" y="429"/>
                    <a:pt x="563" y="430"/>
                    <a:pt x="563" y="432"/>
                  </a:cubicBezTo>
                  <a:cubicBezTo>
                    <a:pt x="563" y="433"/>
                    <a:pt x="565" y="435"/>
                    <a:pt x="565" y="433"/>
                  </a:cubicBezTo>
                  <a:cubicBezTo>
                    <a:pt x="568" y="436"/>
                    <a:pt x="567" y="437"/>
                    <a:pt x="566" y="441"/>
                  </a:cubicBezTo>
                  <a:cubicBezTo>
                    <a:pt x="567" y="442"/>
                    <a:pt x="567" y="442"/>
                    <a:pt x="567" y="443"/>
                  </a:cubicBezTo>
                  <a:cubicBezTo>
                    <a:pt x="568" y="444"/>
                    <a:pt x="569" y="445"/>
                    <a:pt x="570" y="446"/>
                  </a:cubicBezTo>
                  <a:cubicBezTo>
                    <a:pt x="572" y="447"/>
                    <a:pt x="573" y="448"/>
                    <a:pt x="576" y="449"/>
                  </a:cubicBezTo>
                  <a:cubicBezTo>
                    <a:pt x="576" y="450"/>
                    <a:pt x="576" y="450"/>
                    <a:pt x="577" y="450"/>
                  </a:cubicBezTo>
                  <a:cubicBezTo>
                    <a:pt x="578" y="451"/>
                    <a:pt x="578" y="452"/>
                    <a:pt x="578" y="453"/>
                  </a:cubicBezTo>
                  <a:cubicBezTo>
                    <a:pt x="578" y="454"/>
                    <a:pt x="580" y="453"/>
                    <a:pt x="580" y="454"/>
                  </a:cubicBezTo>
                  <a:cubicBezTo>
                    <a:pt x="581" y="455"/>
                    <a:pt x="580" y="457"/>
                    <a:pt x="580" y="459"/>
                  </a:cubicBezTo>
                  <a:cubicBezTo>
                    <a:pt x="581" y="459"/>
                    <a:pt x="583" y="461"/>
                    <a:pt x="583" y="461"/>
                  </a:cubicBezTo>
                  <a:cubicBezTo>
                    <a:pt x="583" y="462"/>
                    <a:pt x="580" y="465"/>
                    <a:pt x="584" y="466"/>
                  </a:cubicBezTo>
                  <a:cubicBezTo>
                    <a:pt x="583" y="468"/>
                    <a:pt x="581" y="467"/>
                    <a:pt x="579" y="467"/>
                  </a:cubicBezTo>
                  <a:cubicBezTo>
                    <a:pt x="578" y="467"/>
                    <a:pt x="574" y="467"/>
                    <a:pt x="573" y="466"/>
                  </a:cubicBezTo>
                  <a:cubicBezTo>
                    <a:pt x="574" y="466"/>
                    <a:pt x="575" y="461"/>
                    <a:pt x="572" y="465"/>
                  </a:cubicBezTo>
                  <a:cubicBezTo>
                    <a:pt x="570" y="463"/>
                    <a:pt x="571" y="460"/>
                    <a:pt x="570" y="459"/>
                  </a:cubicBezTo>
                  <a:cubicBezTo>
                    <a:pt x="569" y="457"/>
                    <a:pt x="568" y="457"/>
                    <a:pt x="566" y="455"/>
                  </a:cubicBezTo>
                  <a:cubicBezTo>
                    <a:pt x="566" y="454"/>
                    <a:pt x="566" y="452"/>
                    <a:pt x="567" y="452"/>
                  </a:cubicBezTo>
                  <a:cubicBezTo>
                    <a:pt x="565" y="449"/>
                    <a:pt x="565" y="446"/>
                    <a:pt x="562" y="445"/>
                  </a:cubicBezTo>
                  <a:cubicBezTo>
                    <a:pt x="562" y="443"/>
                    <a:pt x="560" y="442"/>
                    <a:pt x="562" y="441"/>
                  </a:cubicBezTo>
                  <a:cubicBezTo>
                    <a:pt x="561" y="440"/>
                    <a:pt x="559" y="439"/>
                    <a:pt x="558" y="439"/>
                  </a:cubicBezTo>
                  <a:cubicBezTo>
                    <a:pt x="558" y="437"/>
                    <a:pt x="558" y="435"/>
                    <a:pt x="557" y="435"/>
                  </a:cubicBezTo>
                  <a:cubicBezTo>
                    <a:pt x="556" y="433"/>
                    <a:pt x="558" y="432"/>
                    <a:pt x="558" y="430"/>
                  </a:cubicBezTo>
                  <a:cubicBezTo>
                    <a:pt x="558" y="428"/>
                    <a:pt x="557" y="427"/>
                    <a:pt x="556" y="427"/>
                  </a:cubicBezTo>
                  <a:cubicBezTo>
                    <a:pt x="556" y="426"/>
                    <a:pt x="557" y="425"/>
                    <a:pt x="556" y="425"/>
                  </a:cubicBezTo>
                  <a:cubicBezTo>
                    <a:pt x="556" y="423"/>
                    <a:pt x="559" y="424"/>
                    <a:pt x="560" y="423"/>
                  </a:cubicBezTo>
                  <a:cubicBezTo>
                    <a:pt x="560" y="422"/>
                    <a:pt x="559" y="422"/>
                    <a:pt x="559" y="421"/>
                  </a:cubicBezTo>
                  <a:cubicBezTo>
                    <a:pt x="559" y="420"/>
                    <a:pt x="561" y="420"/>
                    <a:pt x="560" y="419"/>
                  </a:cubicBezTo>
                  <a:cubicBezTo>
                    <a:pt x="560" y="417"/>
                    <a:pt x="558" y="415"/>
                    <a:pt x="558" y="413"/>
                  </a:cubicBezTo>
                  <a:cubicBezTo>
                    <a:pt x="558" y="410"/>
                    <a:pt x="559" y="407"/>
                    <a:pt x="558" y="406"/>
                  </a:cubicBezTo>
                  <a:cubicBezTo>
                    <a:pt x="558" y="404"/>
                    <a:pt x="556" y="404"/>
                    <a:pt x="556" y="403"/>
                  </a:cubicBezTo>
                  <a:cubicBezTo>
                    <a:pt x="555" y="402"/>
                    <a:pt x="555" y="401"/>
                    <a:pt x="555" y="400"/>
                  </a:cubicBezTo>
                  <a:cubicBezTo>
                    <a:pt x="553" y="398"/>
                    <a:pt x="552" y="396"/>
                    <a:pt x="551" y="395"/>
                  </a:cubicBezTo>
                  <a:cubicBezTo>
                    <a:pt x="547" y="394"/>
                    <a:pt x="549" y="399"/>
                    <a:pt x="546" y="396"/>
                  </a:cubicBezTo>
                  <a:cubicBezTo>
                    <a:pt x="545" y="396"/>
                    <a:pt x="546" y="399"/>
                    <a:pt x="545" y="400"/>
                  </a:cubicBezTo>
                  <a:cubicBezTo>
                    <a:pt x="545" y="400"/>
                    <a:pt x="543" y="399"/>
                    <a:pt x="543" y="400"/>
                  </a:cubicBezTo>
                  <a:cubicBezTo>
                    <a:pt x="542" y="401"/>
                    <a:pt x="543" y="402"/>
                    <a:pt x="542" y="402"/>
                  </a:cubicBezTo>
                  <a:cubicBezTo>
                    <a:pt x="539" y="402"/>
                    <a:pt x="539" y="402"/>
                    <a:pt x="538" y="399"/>
                  </a:cubicBezTo>
                  <a:cubicBezTo>
                    <a:pt x="538" y="398"/>
                    <a:pt x="537" y="398"/>
                    <a:pt x="537" y="397"/>
                  </a:cubicBezTo>
                  <a:cubicBezTo>
                    <a:pt x="536" y="396"/>
                    <a:pt x="538" y="396"/>
                    <a:pt x="538" y="395"/>
                  </a:cubicBezTo>
                  <a:cubicBezTo>
                    <a:pt x="538" y="394"/>
                    <a:pt x="535" y="389"/>
                    <a:pt x="538" y="387"/>
                  </a:cubicBezTo>
                  <a:cubicBezTo>
                    <a:pt x="537" y="386"/>
                    <a:pt x="535" y="385"/>
                    <a:pt x="536" y="380"/>
                  </a:cubicBezTo>
                  <a:cubicBezTo>
                    <a:pt x="535" y="380"/>
                    <a:pt x="535" y="381"/>
                    <a:pt x="535" y="382"/>
                  </a:cubicBezTo>
                  <a:cubicBezTo>
                    <a:pt x="532" y="381"/>
                    <a:pt x="534" y="377"/>
                    <a:pt x="532" y="375"/>
                  </a:cubicBezTo>
                  <a:cubicBezTo>
                    <a:pt x="531" y="374"/>
                    <a:pt x="531" y="374"/>
                    <a:pt x="530" y="373"/>
                  </a:cubicBezTo>
                  <a:cubicBezTo>
                    <a:pt x="529" y="372"/>
                    <a:pt x="529" y="371"/>
                    <a:pt x="529" y="370"/>
                  </a:cubicBezTo>
                  <a:cubicBezTo>
                    <a:pt x="528" y="369"/>
                    <a:pt x="524" y="370"/>
                    <a:pt x="525" y="367"/>
                  </a:cubicBezTo>
                  <a:cubicBezTo>
                    <a:pt x="521" y="366"/>
                    <a:pt x="520" y="369"/>
                    <a:pt x="518" y="370"/>
                  </a:cubicBezTo>
                  <a:cubicBezTo>
                    <a:pt x="516" y="370"/>
                    <a:pt x="515" y="370"/>
                    <a:pt x="514" y="372"/>
                  </a:cubicBezTo>
                  <a:cubicBezTo>
                    <a:pt x="512" y="372"/>
                    <a:pt x="509" y="372"/>
                    <a:pt x="506" y="372"/>
                  </a:cubicBezTo>
                  <a:cubicBezTo>
                    <a:pt x="506" y="372"/>
                    <a:pt x="504" y="373"/>
                    <a:pt x="504" y="374"/>
                  </a:cubicBezTo>
                  <a:cubicBezTo>
                    <a:pt x="503" y="375"/>
                    <a:pt x="503" y="374"/>
                    <a:pt x="503" y="375"/>
                  </a:cubicBezTo>
                  <a:cubicBezTo>
                    <a:pt x="503" y="376"/>
                    <a:pt x="500" y="377"/>
                    <a:pt x="499" y="377"/>
                  </a:cubicBezTo>
                  <a:cubicBezTo>
                    <a:pt x="497" y="380"/>
                    <a:pt x="494" y="384"/>
                    <a:pt x="490" y="386"/>
                  </a:cubicBezTo>
                  <a:cubicBezTo>
                    <a:pt x="487" y="388"/>
                    <a:pt x="486" y="392"/>
                    <a:pt x="482" y="393"/>
                  </a:cubicBezTo>
                  <a:cubicBezTo>
                    <a:pt x="483" y="395"/>
                    <a:pt x="483" y="395"/>
                    <a:pt x="479" y="395"/>
                  </a:cubicBezTo>
                  <a:cubicBezTo>
                    <a:pt x="479" y="397"/>
                    <a:pt x="479" y="397"/>
                    <a:pt x="480" y="397"/>
                  </a:cubicBezTo>
                  <a:cubicBezTo>
                    <a:pt x="480" y="399"/>
                    <a:pt x="478" y="399"/>
                    <a:pt x="478" y="397"/>
                  </a:cubicBezTo>
                  <a:cubicBezTo>
                    <a:pt x="476" y="398"/>
                    <a:pt x="477" y="401"/>
                    <a:pt x="473" y="400"/>
                  </a:cubicBezTo>
                  <a:cubicBezTo>
                    <a:pt x="472" y="401"/>
                    <a:pt x="472" y="403"/>
                    <a:pt x="470" y="402"/>
                  </a:cubicBezTo>
                  <a:cubicBezTo>
                    <a:pt x="469" y="404"/>
                    <a:pt x="471" y="404"/>
                    <a:pt x="471" y="406"/>
                  </a:cubicBezTo>
                  <a:cubicBezTo>
                    <a:pt x="471" y="408"/>
                    <a:pt x="469" y="411"/>
                    <a:pt x="469" y="415"/>
                  </a:cubicBezTo>
                  <a:cubicBezTo>
                    <a:pt x="468" y="420"/>
                    <a:pt x="468" y="426"/>
                    <a:pt x="467" y="428"/>
                  </a:cubicBezTo>
                  <a:cubicBezTo>
                    <a:pt x="467" y="428"/>
                    <a:pt x="465" y="428"/>
                    <a:pt x="465" y="428"/>
                  </a:cubicBezTo>
                  <a:cubicBezTo>
                    <a:pt x="464" y="429"/>
                    <a:pt x="465" y="432"/>
                    <a:pt x="464" y="433"/>
                  </a:cubicBezTo>
                  <a:cubicBezTo>
                    <a:pt x="463" y="434"/>
                    <a:pt x="461" y="433"/>
                    <a:pt x="459" y="434"/>
                  </a:cubicBezTo>
                  <a:cubicBezTo>
                    <a:pt x="458" y="435"/>
                    <a:pt x="458" y="437"/>
                    <a:pt x="456" y="436"/>
                  </a:cubicBezTo>
                  <a:cubicBezTo>
                    <a:pt x="453" y="433"/>
                    <a:pt x="451" y="429"/>
                    <a:pt x="450" y="425"/>
                  </a:cubicBezTo>
                  <a:cubicBezTo>
                    <a:pt x="449" y="424"/>
                    <a:pt x="448" y="423"/>
                    <a:pt x="447" y="422"/>
                  </a:cubicBezTo>
                  <a:cubicBezTo>
                    <a:pt x="447" y="422"/>
                    <a:pt x="446" y="421"/>
                    <a:pt x="445" y="421"/>
                  </a:cubicBezTo>
                  <a:cubicBezTo>
                    <a:pt x="444" y="417"/>
                    <a:pt x="447" y="417"/>
                    <a:pt x="447" y="415"/>
                  </a:cubicBezTo>
                  <a:cubicBezTo>
                    <a:pt x="447" y="413"/>
                    <a:pt x="445" y="412"/>
                    <a:pt x="444" y="410"/>
                  </a:cubicBezTo>
                  <a:cubicBezTo>
                    <a:pt x="443" y="409"/>
                    <a:pt x="442" y="407"/>
                    <a:pt x="440" y="407"/>
                  </a:cubicBezTo>
                  <a:cubicBezTo>
                    <a:pt x="440" y="405"/>
                    <a:pt x="439" y="402"/>
                    <a:pt x="438" y="400"/>
                  </a:cubicBezTo>
                  <a:cubicBezTo>
                    <a:pt x="437" y="398"/>
                    <a:pt x="436" y="389"/>
                    <a:pt x="436" y="383"/>
                  </a:cubicBezTo>
                  <a:cubicBezTo>
                    <a:pt x="435" y="380"/>
                    <a:pt x="434" y="374"/>
                    <a:pt x="433" y="369"/>
                  </a:cubicBezTo>
                  <a:cubicBezTo>
                    <a:pt x="432" y="370"/>
                    <a:pt x="428" y="374"/>
                    <a:pt x="431" y="375"/>
                  </a:cubicBezTo>
                  <a:cubicBezTo>
                    <a:pt x="431" y="378"/>
                    <a:pt x="426" y="375"/>
                    <a:pt x="425" y="375"/>
                  </a:cubicBezTo>
                  <a:cubicBezTo>
                    <a:pt x="424" y="375"/>
                    <a:pt x="423" y="375"/>
                    <a:pt x="423" y="375"/>
                  </a:cubicBezTo>
                  <a:cubicBezTo>
                    <a:pt x="421" y="374"/>
                    <a:pt x="420" y="370"/>
                    <a:pt x="418" y="372"/>
                  </a:cubicBezTo>
                  <a:cubicBezTo>
                    <a:pt x="418" y="370"/>
                    <a:pt x="419" y="369"/>
                    <a:pt x="420" y="369"/>
                  </a:cubicBezTo>
                  <a:cubicBezTo>
                    <a:pt x="419" y="368"/>
                    <a:pt x="420" y="367"/>
                    <a:pt x="420" y="366"/>
                  </a:cubicBezTo>
                  <a:cubicBezTo>
                    <a:pt x="420" y="364"/>
                    <a:pt x="417" y="365"/>
                    <a:pt x="416" y="365"/>
                  </a:cubicBezTo>
                  <a:cubicBezTo>
                    <a:pt x="414" y="364"/>
                    <a:pt x="413" y="359"/>
                    <a:pt x="412" y="362"/>
                  </a:cubicBezTo>
                  <a:cubicBezTo>
                    <a:pt x="409" y="362"/>
                    <a:pt x="411" y="358"/>
                    <a:pt x="411" y="359"/>
                  </a:cubicBezTo>
                  <a:cubicBezTo>
                    <a:pt x="410" y="357"/>
                    <a:pt x="408" y="357"/>
                    <a:pt x="409" y="355"/>
                  </a:cubicBezTo>
                  <a:cubicBezTo>
                    <a:pt x="408" y="355"/>
                    <a:pt x="405" y="356"/>
                    <a:pt x="404" y="355"/>
                  </a:cubicBezTo>
                  <a:cubicBezTo>
                    <a:pt x="404" y="355"/>
                    <a:pt x="404" y="353"/>
                    <a:pt x="404" y="353"/>
                  </a:cubicBezTo>
                  <a:cubicBezTo>
                    <a:pt x="401" y="352"/>
                    <a:pt x="399" y="354"/>
                    <a:pt x="397" y="354"/>
                  </a:cubicBezTo>
                  <a:cubicBezTo>
                    <a:pt x="396" y="354"/>
                    <a:pt x="395" y="354"/>
                    <a:pt x="394" y="354"/>
                  </a:cubicBezTo>
                  <a:cubicBezTo>
                    <a:pt x="393" y="354"/>
                    <a:pt x="392" y="352"/>
                    <a:pt x="392" y="355"/>
                  </a:cubicBezTo>
                  <a:cubicBezTo>
                    <a:pt x="381" y="356"/>
                    <a:pt x="372" y="354"/>
                    <a:pt x="364" y="353"/>
                  </a:cubicBezTo>
                  <a:cubicBezTo>
                    <a:pt x="364" y="350"/>
                    <a:pt x="362" y="351"/>
                    <a:pt x="361" y="349"/>
                  </a:cubicBezTo>
                  <a:cubicBezTo>
                    <a:pt x="361" y="347"/>
                    <a:pt x="356" y="351"/>
                    <a:pt x="359" y="347"/>
                  </a:cubicBezTo>
                  <a:cubicBezTo>
                    <a:pt x="358" y="347"/>
                    <a:pt x="357" y="347"/>
                    <a:pt x="357" y="346"/>
                  </a:cubicBezTo>
                  <a:cubicBezTo>
                    <a:pt x="354" y="347"/>
                    <a:pt x="345" y="345"/>
                    <a:pt x="341" y="345"/>
                  </a:cubicBezTo>
                  <a:cubicBezTo>
                    <a:pt x="340" y="344"/>
                    <a:pt x="339" y="344"/>
                    <a:pt x="339" y="342"/>
                  </a:cubicBezTo>
                  <a:cubicBezTo>
                    <a:pt x="334" y="343"/>
                    <a:pt x="335" y="338"/>
                    <a:pt x="331" y="339"/>
                  </a:cubicBezTo>
                  <a:cubicBezTo>
                    <a:pt x="330" y="334"/>
                    <a:pt x="328" y="332"/>
                    <a:pt x="326" y="328"/>
                  </a:cubicBezTo>
                  <a:cubicBezTo>
                    <a:pt x="316" y="326"/>
                    <a:pt x="316" y="332"/>
                    <a:pt x="317" y="337"/>
                  </a:cubicBezTo>
                  <a:cubicBezTo>
                    <a:pt x="317" y="339"/>
                    <a:pt x="321" y="341"/>
                    <a:pt x="325" y="346"/>
                  </a:cubicBezTo>
                  <a:cubicBezTo>
                    <a:pt x="326" y="347"/>
                    <a:pt x="328" y="353"/>
                    <a:pt x="331" y="352"/>
                  </a:cubicBezTo>
                  <a:cubicBezTo>
                    <a:pt x="330" y="354"/>
                    <a:pt x="333" y="354"/>
                    <a:pt x="332" y="357"/>
                  </a:cubicBezTo>
                  <a:cubicBezTo>
                    <a:pt x="335" y="358"/>
                    <a:pt x="341" y="356"/>
                    <a:pt x="338" y="360"/>
                  </a:cubicBezTo>
                  <a:cubicBezTo>
                    <a:pt x="340" y="361"/>
                    <a:pt x="339" y="358"/>
                    <a:pt x="340" y="357"/>
                  </a:cubicBezTo>
                  <a:cubicBezTo>
                    <a:pt x="341" y="357"/>
                    <a:pt x="345" y="357"/>
                    <a:pt x="345" y="355"/>
                  </a:cubicBezTo>
                  <a:cubicBezTo>
                    <a:pt x="345" y="354"/>
                    <a:pt x="346" y="354"/>
                    <a:pt x="347" y="354"/>
                  </a:cubicBezTo>
                  <a:cubicBezTo>
                    <a:pt x="349" y="354"/>
                    <a:pt x="348" y="352"/>
                    <a:pt x="348" y="352"/>
                  </a:cubicBezTo>
                  <a:cubicBezTo>
                    <a:pt x="350" y="351"/>
                    <a:pt x="353" y="351"/>
                    <a:pt x="356" y="350"/>
                  </a:cubicBezTo>
                  <a:cubicBezTo>
                    <a:pt x="356" y="351"/>
                    <a:pt x="354" y="352"/>
                    <a:pt x="354" y="353"/>
                  </a:cubicBezTo>
                  <a:cubicBezTo>
                    <a:pt x="355" y="353"/>
                    <a:pt x="357" y="352"/>
                    <a:pt x="357" y="353"/>
                  </a:cubicBezTo>
                  <a:cubicBezTo>
                    <a:pt x="358" y="355"/>
                    <a:pt x="357" y="356"/>
                    <a:pt x="358" y="357"/>
                  </a:cubicBezTo>
                  <a:cubicBezTo>
                    <a:pt x="357" y="360"/>
                    <a:pt x="361" y="359"/>
                    <a:pt x="361" y="361"/>
                  </a:cubicBezTo>
                  <a:cubicBezTo>
                    <a:pt x="362" y="364"/>
                    <a:pt x="364" y="362"/>
                    <a:pt x="366" y="363"/>
                  </a:cubicBezTo>
                  <a:cubicBezTo>
                    <a:pt x="368" y="365"/>
                    <a:pt x="367" y="366"/>
                    <a:pt x="370" y="367"/>
                  </a:cubicBezTo>
                  <a:cubicBezTo>
                    <a:pt x="367" y="370"/>
                    <a:pt x="370" y="373"/>
                    <a:pt x="370" y="376"/>
                  </a:cubicBezTo>
                  <a:cubicBezTo>
                    <a:pt x="368" y="376"/>
                    <a:pt x="367" y="376"/>
                    <a:pt x="366" y="376"/>
                  </a:cubicBezTo>
                  <a:cubicBezTo>
                    <a:pt x="367" y="381"/>
                    <a:pt x="363" y="380"/>
                    <a:pt x="364" y="383"/>
                  </a:cubicBezTo>
                  <a:cubicBezTo>
                    <a:pt x="361" y="383"/>
                    <a:pt x="360" y="384"/>
                    <a:pt x="360" y="386"/>
                  </a:cubicBezTo>
                  <a:cubicBezTo>
                    <a:pt x="359" y="386"/>
                    <a:pt x="357" y="386"/>
                    <a:pt x="356" y="386"/>
                  </a:cubicBezTo>
                  <a:cubicBezTo>
                    <a:pt x="354" y="386"/>
                    <a:pt x="355" y="388"/>
                    <a:pt x="354" y="389"/>
                  </a:cubicBezTo>
                  <a:cubicBezTo>
                    <a:pt x="354" y="390"/>
                    <a:pt x="352" y="389"/>
                    <a:pt x="352" y="389"/>
                  </a:cubicBezTo>
                  <a:cubicBezTo>
                    <a:pt x="351" y="390"/>
                    <a:pt x="352" y="392"/>
                    <a:pt x="352" y="393"/>
                  </a:cubicBezTo>
                  <a:cubicBezTo>
                    <a:pt x="350" y="392"/>
                    <a:pt x="348" y="393"/>
                    <a:pt x="348" y="395"/>
                  </a:cubicBezTo>
                  <a:cubicBezTo>
                    <a:pt x="346" y="395"/>
                    <a:pt x="345" y="396"/>
                    <a:pt x="344" y="396"/>
                  </a:cubicBezTo>
                  <a:cubicBezTo>
                    <a:pt x="342" y="397"/>
                    <a:pt x="342" y="398"/>
                    <a:pt x="339" y="399"/>
                  </a:cubicBezTo>
                  <a:cubicBezTo>
                    <a:pt x="338" y="399"/>
                    <a:pt x="332" y="401"/>
                    <a:pt x="332" y="405"/>
                  </a:cubicBezTo>
                  <a:cubicBezTo>
                    <a:pt x="331" y="405"/>
                    <a:pt x="329" y="404"/>
                    <a:pt x="327" y="405"/>
                  </a:cubicBezTo>
                  <a:cubicBezTo>
                    <a:pt x="326" y="405"/>
                    <a:pt x="327" y="406"/>
                    <a:pt x="326" y="407"/>
                  </a:cubicBezTo>
                  <a:cubicBezTo>
                    <a:pt x="326" y="407"/>
                    <a:pt x="324" y="407"/>
                    <a:pt x="324" y="407"/>
                  </a:cubicBezTo>
                  <a:cubicBezTo>
                    <a:pt x="324" y="407"/>
                    <a:pt x="320" y="408"/>
                    <a:pt x="320" y="408"/>
                  </a:cubicBezTo>
                  <a:cubicBezTo>
                    <a:pt x="318" y="410"/>
                    <a:pt x="309" y="409"/>
                    <a:pt x="305" y="412"/>
                  </a:cubicBezTo>
                  <a:cubicBezTo>
                    <a:pt x="301" y="412"/>
                    <a:pt x="308" y="414"/>
                    <a:pt x="303" y="414"/>
                  </a:cubicBezTo>
                  <a:cubicBezTo>
                    <a:pt x="302" y="414"/>
                    <a:pt x="301" y="414"/>
                    <a:pt x="300" y="414"/>
                  </a:cubicBezTo>
                  <a:cubicBezTo>
                    <a:pt x="299" y="414"/>
                    <a:pt x="299" y="417"/>
                    <a:pt x="297" y="416"/>
                  </a:cubicBezTo>
                  <a:cubicBezTo>
                    <a:pt x="298" y="414"/>
                    <a:pt x="295" y="415"/>
                    <a:pt x="294" y="414"/>
                  </a:cubicBezTo>
                  <a:cubicBezTo>
                    <a:pt x="293" y="413"/>
                    <a:pt x="295" y="409"/>
                    <a:pt x="292" y="409"/>
                  </a:cubicBezTo>
                  <a:cubicBezTo>
                    <a:pt x="292" y="407"/>
                    <a:pt x="293" y="407"/>
                    <a:pt x="293" y="406"/>
                  </a:cubicBezTo>
                  <a:cubicBezTo>
                    <a:pt x="292" y="405"/>
                    <a:pt x="290" y="404"/>
                    <a:pt x="292" y="403"/>
                  </a:cubicBezTo>
                  <a:cubicBezTo>
                    <a:pt x="291" y="402"/>
                    <a:pt x="290" y="401"/>
                    <a:pt x="288" y="401"/>
                  </a:cubicBezTo>
                  <a:cubicBezTo>
                    <a:pt x="290" y="398"/>
                    <a:pt x="286" y="394"/>
                    <a:pt x="288" y="394"/>
                  </a:cubicBezTo>
                  <a:cubicBezTo>
                    <a:pt x="289" y="393"/>
                    <a:pt x="287" y="393"/>
                    <a:pt x="286" y="393"/>
                  </a:cubicBezTo>
                  <a:cubicBezTo>
                    <a:pt x="285" y="392"/>
                    <a:pt x="286" y="389"/>
                    <a:pt x="286" y="389"/>
                  </a:cubicBezTo>
                  <a:cubicBezTo>
                    <a:pt x="286" y="389"/>
                    <a:pt x="284" y="387"/>
                    <a:pt x="284" y="387"/>
                  </a:cubicBezTo>
                  <a:cubicBezTo>
                    <a:pt x="283" y="386"/>
                    <a:pt x="284" y="386"/>
                    <a:pt x="283" y="386"/>
                  </a:cubicBezTo>
                  <a:cubicBezTo>
                    <a:pt x="282" y="386"/>
                    <a:pt x="281" y="382"/>
                    <a:pt x="280" y="382"/>
                  </a:cubicBezTo>
                  <a:cubicBezTo>
                    <a:pt x="280" y="382"/>
                    <a:pt x="280" y="383"/>
                    <a:pt x="280" y="383"/>
                  </a:cubicBezTo>
                  <a:cubicBezTo>
                    <a:pt x="278" y="381"/>
                    <a:pt x="278" y="378"/>
                    <a:pt x="274" y="377"/>
                  </a:cubicBezTo>
                  <a:cubicBezTo>
                    <a:pt x="277" y="373"/>
                    <a:pt x="271" y="372"/>
                    <a:pt x="272" y="366"/>
                  </a:cubicBezTo>
                  <a:cubicBezTo>
                    <a:pt x="272" y="364"/>
                    <a:pt x="270" y="365"/>
                    <a:pt x="270" y="363"/>
                  </a:cubicBezTo>
                  <a:cubicBezTo>
                    <a:pt x="269" y="361"/>
                    <a:pt x="266" y="363"/>
                    <a:pt x="265" y="361"/>
                  </a:cubicBezTo>
                  <a:cubicBezTo>
                    <a:pt x="266" y="360"/>
                    <a:pt x="266" y="359"/>
                    <a:pt x="264" y="359"/>
                  </a:cubicBezTo>
                  <a:cubicBezTo>
                    <a:pt x="265" y="357"/>
                    <a:pt x="265" y="356"/>
                    <a:pt x="264" y="353"/>
                  </a:cubicBezTo>
                  <a:cubicBezTo>
                    <a:pt x="264" y="352"/>
                    <a:pt x="264" y="351"/>
                    <a:pt x="264" y="350"/>
                  </a:cubicBezTo>
                  <a:cubicBezTo>
                    <a:pt x="264" y="350"/>
                    <a:pt x="263" y="350"/>
                    <a:pt x="263" y="350"/>
                  </a:cubicBezTo>
                  <a:cubicBezTo>
                    <a:pt x="262" y="347"/>
                    <a:pt x="265" y="348"/>
                    <a:pt x="263" y="346"/>
                  </a:cubicBezTo>
                  <a:cubicBezTo>
                    <a:pt x="261" y="344"/>
                    <a:pt x="261" y="352"/>
                    <a:pt x="260" y="346"/>
                  </a:cubicBezTo>
                  <a:cubicBezTo>
                    <a:pt x="260" y="341"/>
                    <a:pt x="256" y="338"/>
                    <a:pt x="252" y="334"/>
                  </a:cubicBezTo>
                  <a:cubicBezTo>
                    <a:pt x="249" y="336"/>
                    <a:pt x="251" y="337"/>
                    <a:pt x="250" y="341"/>
                  </a:cubicBezTo>
                  <a:cubicBezTo>
                    <a:pt x="247" y="342"/>
                    <a:pt x="248" y="339"/>
                    <a:pt x="246" y="339"/>
                  </a:cubicBezTo>
                  <a:cubicBezTo>
                    <a:pt x="244" y="339"/>
                    <a:pt x="244" y="338"/>
                    <a:pt x="243" y="337"/>
                  </a:cubicBezTo>
                  <a:cubicBezTo>
                    <a:pt x="245" y="339"/>
                    <a:pt x="243" y="345"/>
                    <a:pt x="247" y="345"/>
                  </a:cubicBezTo>
                  <a:cubicBezTo>
                    <a:pt x="246" y="347"/>
                    <a:pt x="248" y="351"/>
                    <a:pt x="250" y="355"/>
                  </a:cubicBezTo>
                  <a:cubicBezTo>
                    <a:pt x="250" y="356"/>
                    <a:pt x="249" y="357"/>
                    <a:pt x="250" y="357"/>
                  </a:cubicBezTo>
                  <a:cubicBezTo>
                    <a:pt x="251" y="359"/>
                    <a:pt x="252" y="364"/>
                    <a:pt x="253" y="367"/>
                  </a:cubicBezTo>
                  <a:cubicBezTo>
                    <a:pt x="255" y="367"/>
                    <a:pt x="256" y="367"/>
                    <a:pt x="258" y="367"/>
                  </a:cubicBezTo>
                  <a:cubicBezTo>
                    <a:pt x="257" y="368"/>
                    <a:pt x="257" y="369"/>
                    <a:pt x="257" y="370"/>
                  </a:cubicBezTo>
                  <a:cubicBezTo>
                    <a:pt x="258" y="371"/>
                    <a:pt x="259" y="370"/>
                    <a:pt x="259" y="369"/>
                  </a:cubicBezTo>
                  <a:cubicBezTo>
                    <a:pt x="261" y="371"/>
                    <a:pt x="260" y="373"/>
                    <a:pt x="261" y="375"/>
                  </a:cubicBezTo>
                  <a:cubicBezTo>
                    <a:pt x="262" y="376"/>
                    <a:pt x="263" y="376"/>
                    <a:pt x="264" y="376"/>
                  </a:cubicBezTo>
                  <a:cubicBezTo>
                    <a:pt x="264" y="377"/>
                    <a:pt x="263" y="378"/>
                    <a:pt x="264" y="379"/>
                  </a:cubicBezTo>
                  <a:cubicBezTo>
                    <a:pt x="264" y="379"/>
                    <a:pt x="265" y="379"/>
                    <a:pt x="265" y="379"/>
                  </a:cubicBezTo>
                  <a:cubicBezTo>
                    <a:pt x="265" y="380"/>
                    <a:pt x="264" y="381"/>
                    <a:pt x="264" y="381"/>
                  </a:cubicBezTo>
                  <a:cubicBezTo>
                    <a:pt x="264" y="382"/>
                    <a:pt x="265" y="382"/>
                    <a:pt x="266" y="383"/>
                  </a:cubicBezTo>
                  <a:cubicBezTo>
                    <a:pt x="266" y="384"/>
                    <a:pt x="266" y="385"/>
                    <a:pt x="266" y="386"/>
                  </a:cubicBezTo>
                  <a:cubicBezTo>
                    <a:pt x="266" y="386"/>
                    <a:pt x="267" y="386"/>
                    <a:pt x="267" y="386"/>
                  </a:cubicBezTo>
                  <a:cubicBezTo>
                    <a:pt x="268" y="387"/>
                    <a:pt x="266" y="391"/>
                    <a:pt x="270" y="390"/>
                  </a:cubicBezTo>
                  <a:cubicBezTo>
                    <a:pt x="270" y="393"/>
                    <a:pt x="269" y="395"/>
                    <a:pt x="271" y="397"/>
                  </a:cubicBezTo>
                  <a:cubicBezTo>
                    <a:pt x="271" y="398"/>
                    <a:pt x="273" y="399"/>
                    <a:pt x="273" y="400"/>
                  </a:cubicBezTo>
                  <a:cubicBezTo>
                    <a:pt x="274" y="401"/>
                    <a:pt x="274" y="402"/>
                    <a:pt x="274" y="403"/>
                  </a:cubicBezTo>
                  <a:cubicBezTo>
                    <a:pt x="275" y="404"/>
                    <a:pt x="276" y="404"/>
                    <a:pt x="277" y="405"/>
                  </a:cubicBezTo>
                  <a:cubicBezTo>
                    <a:pt x="278" y="406"/>
                    <a:pt x="276" y="408"/>
                    <a:pt x="278" y="408"/>
                  </a:cubicBezTo>
                  <a:cubicBezTo>
                    <a:pt x="279" y="408"/>
                    <a:pt x="279" y="411"/>
                    <a:pt x="279" y="413"/>
                  </a:cubicBezTo>
                  <a:cubicBezTo>
                    <a:pt x="283" y="410"/>
                    <a:pt x="283" y="415"/>
                    <a:pt x="288" y="414"/>
                  </a:cubicBezTo>
                  <a:cubicBezTo>
                    <a:pt x="289" y="417"/>
                    <a:pt x="291" y="419"/>
                    <a:pt x="291" y="422"/>
                  </a:cubicBezTo>
                  <a:cubicBezTo>
                    <a:pt x="295" y="429"/>
                    <a:pt x="309" y="427"/>
                    <a:pt x="318" y="426"/>
                  </a:cubicBezTo>
                  <a:cubicBezTo>
                    <a:pt x="319" y="426"/>
                    <a:pt x="318" y="424"/>
                    <a:pt x="319" y="423"/>
                  </a:cubicBezTo>
                  <a:cubicBezTo>
                    <a:pt x="322" y="422"/>
                    <a:pt x="327" y="426"/>
                    <a:pt x="326" y="421"/>
                  </a:cubicBezTo>
                  <a:cubicBezTo>
                    <a:pt x="329" y="422"/>
                    <a:pt x="328" y="424"/>
                    <a:pt x="327" y="427"/>
                  </a:cubicBezTo>
                  <a:cubicBezTo>
                    <a:pt x="327" y="427"/>
                    <a:pt x="326" y="428"/>
                    <a:pt x="326" y="428"/>
                  </a:cubicBezTo>
                  <a:cubicBezTo>
                    <a:pt x="326" y="430"/>
                    <a:pt x="327" y="433"/>
                    <a:pt x="326" y="435"/>
                  </a:cubicBezTo>
                  <a:cubicBezTo>
                    <a:pt x="326" y="435"/>
                    <a:pt x="324" y="435"/>
                    <a:pt x="324" y="435"/>
                  </a:cubicBezTo>
                  <a:cubicBezTo>
                    <a:pt x="324" y="436"/>
                    <a:pt x="324" y="441"/>
                    <a:pt x="323" y="442"/>
                  </a:cubicBezTo>
                  <a:cubicBezTo>
                    <a:pt x="322" y="443"/>
                    <a:pt x="319" y="444"/>
                    <a:pt x="320" y="448"/>
                  </a:cubicBezTo>
                  <a:cubicBezTo>
                    <a:pt x="317" y="448"/>
                    <a:pt x="319" y="454"/>
                    <a:pt x="314" y="454"/>
                  </a:cubicBezTo>
                  <a:cubicBezTo>
                    <a:pt x="315" y="458"/>
                    <a:pt x="313" y="458"/>
                    <a:pt x="313" y="461"/>
                  </a:cubicBezTo>
                  <a:cubicBezTo>
                    <a:pt x="309" y="460"/>
                    <a:pt x="311" y="465"/>
                    <a:pt x="307" y="465"/>
                  </a:cubicBezTo>
                  <a:cubicBezTo>
                    <a:pt x="307" y="466"/>
                    <a:pt x="307" y="467"/>
                    <a:pt x="307" y="468"/>
                  </a:cubicBezTo>
                  <a:cubicBezTo>
                    <a:pt x="306" y="468"/>
                    <a:pt x="306" y="467"/>
                    <a:pt x="305" y="467"/>
                  </a:cubicBezTo>
                  <a:cubicBezTo>
                    <a:pt x="302" y="468"/>
                    <a:pt x="304" y="470"/>
                    <a:pt x="300" y="470"/>
                  </a:cubicBezTo>
                  <a:cubicBezTo>
                    <a:pt x="300" y="470"/>
                    <a:pt x="297" y="472"/>
                    <a:pt x="297" y="472"/>
                  </a:cubicBezTo>
                  <a:cubicBezTo>
                    <a:pt x="297" y="472"/>
                    <a:pt x="297" y="473"/>
                    <a:pt x="297" y="473"/>
                  </a:cubicBezTo>
                  <a:cubicBezTo>
                    <a:pt x="295" y="474"/>
                    <a:pt x="293" y="474"/>
                    <a:pt x="292" y="475"/>
                  </a:cubicBezTo>
                  <a:cubicBezTo>
                    <a:pt x="289" y="477"/>
                    <a:pt x="288" y="481"/>
                    <a:pt x="284" y="481"/>
                  </a:cubicBezTo>
                  <a:cubicBezTo>
                    <a:pt x="285" y="484"/>
                    <a:pt x="282" y="484"/>
                    <a:pt x="283" y="487"/>
                  </a:cubicBezTo>
                  <a:cubicBezTo>
                    <a:pt x="281" y="488"/>
                    <a:pt x="281" y="487"/>
                    <a:pt x="279" y="487"/>
                  </a:cubicBezTo>
                  <a:cubicBezTo>
                    <a:pt x="280" y="488"/>
                    <a:pt x="277" y="490"/>
                    <a:pt x="278" y="491"/>
                  </a:cubicBezTo>
                  <a:cubicBezTo>
                    <a:pt x="280" y="493"/>
                    <a:pt x="277" y="491"/>
                    <a:pt x="277" y="494"/>
                  </a:cubicBezTo>
                  <a:cubicBezTo>
                    <a:pt x="277" y="496"/>
                    <a:pt x="275" y="494"/>
                    <a:pt x="274" y="495"/>
                  </a:cubicBezTo>
                  <a:cubicBezTo>
                    <a:pt x="274" y="496"/>
                    <a:pt x="274" y="497"/>
                    <a:pt x="274" y="498"/>
                  </a:cubicBezTo>
                  <a:cubicBezTo>
                    <a:pt x="274" y="499"/>
                    <a:pt x="272" y="508"/>
                    <a:pt x="272" y="511"/>
                  </a:cubicBezTo>
                  <a:cubicBezTo>
                    <a:pt x="272" y="513"/>
                    <a:pt x="273" y="513"/>
                    <a:pt x="274" y="515"/>
                  </a:cubicBezTo>
                  <a:cubicBezTo>
                    <a:pt x="275" y="519"/>
                    <a:pt x="274" y="520"/>
                    <a:pt x="274" y="522"/>
                  </a:cubicBezTo>
                  <a:cubicBezTo>
                    <a:pt x="274" y="523"/>
                    <a:pt x="275" y="527"/>
                    <a:pt x="277" y="527"/>
                  </a:cubicBezTo>
                  <a:cubicBezTo>
                    <a:pt x="280" y="527"/>
                    <a:pt x="273" y="532"/>
                    <a:pt x="279" y="533"/>
                  </a:cubicBezTo>
                  <a:cubicBezTo>
                    <a:pt x="278" y="539"/>
                    <a:pt x="280" y="543"/>
                    <a:pt x="279" y="548"/>
                  </a:cubicBezTo>
                  <a:cubicBezTo>
                    <a:pt x="278" y="551"/>
                    <a:pt x="275" y="554"/>
                    <a:pt x="275" y="558"/>
                  </a:cubicBezTo>
                  <a:cubicBezTo>
                    <a:pt x="273" y="558"/>
                    <a:pt x="269" y="561"/>
                    <a:pt x="267" y="562"/>
                  </a:cubicBezTo>
                  <a:cubicBezTo>
                    <a:pt x="267" y="563"/>
                    <a:pt x="266" y="563"/>
                    <a:pt x="267" y="564"/>
                  </a:cubicBezTo>
                  <a:cubicBezTo>
                    <a:pt x="267" y="565"/>
                    <a:pt x="265" y="564"/>
                    <a:pt x="264" y="565"/>
                  </a:cubicBezTo>
                  <a:cubicBezTo>
                    <a:pt x="263" y="565"/>
                    <a:pt x="263" y="567"/>
                    <a:pt x="263" y="567"/>
                  </a:cubicBezTo>
                  <a:cubicBezTo>
                    <a:pt x="262" y="567"/>
                    <a:pt x="260" y="565"/>
                    <a:pt x="260" y="567"/>
                  </a:cubicBezTo>
                  <a:cubicBezTo>
                    <a:pt x="260" y="568"/>
                    <a:pt x="259" y="568"/>
                    <a:pt x="258" y="568"/>
                  </a:cubicBezTo>
                  <a:cubicBezTo>
                    <a:pt x="256" y="569"/>
                    <a:pt x="256" y="572"/>
                    <a:pt x="253" y="572"/>
                  </a:cubicBezTo>
                  <a:cubicBezTo>
                    <a:pt x="252" y="578"/>
                    <a:pt x="253" y="588"/>
                    <a:pt x="254" y="598"/>
                  </a:cubicBezTo>
                  <a:cubicBezTo>
                    <a:pt x="253" y="598"/>
                    <a:pt x="252" y="599"/>
                    <a:pt x="252" y="598"/>
                  </a:cubicBezTo>
                  <a:cubicBezTo>
                    <a:pt x="251" y="597"/>
                    <a:pt x="251" y="600"/>
                    <a:pt x="251" y="600"/>
                  </a:cubicBezTo>
                  <a:cubicBezTo>
                    <a:pt x="249" y="601"/>
                    <a:pt x="247" y="599"/>
                    <a:pt x="247" y="601"/>
                  </a:cubicBezTo>
                  <a:cubicBezTo>
                    <a:pt x="247" y="603"/>
                    <a:pt x="243" y="603"/>
                    <a:pt x="241" y="605"/>
                  </a:cubicBezTo>
                  <a:cubicBezTo>
                    <a:pt x="241" y="607"/>
                    <a:pt x="241" y="609"/>
                    <a:pt x="241" y="612"/>
                  </a:cubicBezTo>
                  <a:cubicBezTo>
                    <a:pt x="239" y="612"/>
                    <a:pt x="240" y="616"/>
                    <a:pt x="239" y="618"/>
                  </a:cubicBezTo>
                  <a:cubicBezTo>
                    <a:pt x="239" y="618"/>
                    <a:pt x="237" y="618"/>
                    <a:pt x="237" y="619"/>
                  </a:cubicBezTo>
                  <a:cubicBezTo>
                    <a:pt x="236" y="621"/>
                    <a:pt x="236" y="623"/>
                    <a:pt x="234" y="625"/>
                  </a:cubicBezTo>
                  <a:cubicBezTo>
                    <a:pt x="234" y="625"/>
                    <a:pt x="235" y="627"/>
                    <a:pt x="234" y="627"/>
                  </a:cubicBezTo>
                  <a:cubicBezTo>
                    <a:pt x="234" y="627"/>
                    <a:pt x="232" y="627"/>
                    <a:pt x="232" y="627"/>
                  </a:cubicBezTo>
                  <a:cubicBezTo>
                    <a:pt x="231" y="628"/>
                    <a:pt x="232" y="630"/>
                    <a:pt x="232" y="631"/>
                  </a:cubicBezTo>
                  <a:cubicBezTo>
                    <a:pt x="232" y="631"/>
                    <a:pt x="230" y="630"/>
                    <a:pt x="230" y="631"/>
                  </a:cubicBezTo>
                  <a:cubicBezTo>
                    <a:pt x="229" y="631"/>
                    <a:pt x="230" y="633"/>
                    <a:pt x="230" y="633"/>
                  </a:cubicBezTo>
                  <a:cubicBezTo>
                    <a:pt x="229" y="633"/>
                    <a:pt x="228" y="633"/>
                    <a:pt x="227" y="633"/>
                  </a:cubicBezTo>
                  <a:cubicBezTo>
                    <a:pt x="227" y="634"/>
                    <a:pt x="225" y="636"/>
                    <a:pt x="225" y="637"/>
                  </a:cubicBezTo>
                  <a:cubicBezTo>
                    <a:pt x="225" y="638"/>
                    <a:pt x="223" y="637"/>
                    <a:pt x="222" y="638"/>
                  </a:cubicBezTo>
                  <a:cubicBezTo>
                    <a:pt x="222" y="638"/>
                    <a:pt x="223" y="640"/>
                    <a:pt x="222" y="640"/>
                  </a:cubicBezTo>
                  <a:cubicBezTo>
                    <a:pt x="222" y="640"/>
                    <a:pt x="221" y="640"/>
                    <a:pt x="220" y="640"/>
                  </a:cubicBezTo>
                  <a:cubicBezTo>
                    <a:pt x="219" y="641"/>
                    <a:pt x="219" y="642"/>
                    <a:pt x="218" y="642"/>
                  </a:cubicBezTo>
                  <a:cubicBezTo>
                    <a:pt x="217" y="643"/>
                    <a:pt x="216" y="645"/>
                    <a:pt x="215" y="645"/>
                  </a:cubicBezTo>
                  <a:cubicBezTo>
                    <a:pt x="215" y="645"/>
                    <a:pt x="212" y="646"/>
                    <a:pt x="212" y="646"/>
                  </a:cubicBezTo>
                  <a:cubicBezTo>
                    <a:pt x="211" y="645"/>
                    <a:pt x="211" y="645"/>
                    <a:pt x="210" y="646"/>
                  </a:cubicBezTo>
                  <a:cubicBezTo>
                    <a:pt x="208" y="647"/>
                    <a:pt x="207" y="647"/>
                    <a:pt x="205" y="647"/>
                  </a:cubicBezTo>
                  <a:cubicBezTo>
                    <a:pt x="204" y="647"/>
                    <a:pt x="196" y="650"/>
                    <a:pt x="194" y="647"/>
                  </a:cubicBezTo>
                  <a:cubicBezTo>
                    <a:pt x="193" y="647"/>
                    <a:pt x="194" y="649"/>
                    <a:pt x="194" y="648"/>
                  </a:cubicBezTo>
                  <a:cubicBezTo>
                    <a:pt x="192" y="651"/>
                    <a:pt x="190" y="649"/>
                    <a:pt x="186" y="649"/>
                  </a:cubicBezTo>
                  <a:cubicBezTo>
                    <a:pt x="185" y="650"/>
                    <a:pt x="185" y="651"/>
                    <a:pt x="186" y="651"/>
                  </a:cubicBezTo>
                  <a:cubicBezTo>
                    <a:pt x="185" y="652"/>
                    <a:pt x="179" y="649"/>
                    <a:pt x="175" y="649"/>
                  </a:cubicBezTo>
                  <a:cubicBezTo>
                    <a:pt x="175" y="644"/>
                    <a:pt x="170" y="641"/>
                    <a:pt x="173" y="635"/>
                  </a:cubicBezTo>
                  <a:cubicBezTo>
                    <a:pt x="170" y="633"/>
                    <a:pt x="168" y="631"/>
                    <a:pt x="168" y="626"/>
                  </a:cubicBezTo>
                  <a:cubicBezTo>
                    <a:pt x="165" y="630"/>
                    <a:pt x="168" y="628"/>
                    <a:pt x="166" y="622"/>
                  </a:cubicBezTo>
                  <a:cubicBezTo>
                    <a:pt x="164" y="617"/>
                    <a:pt x="157" y="613"/>
                    <a:pt x="159" y="606"/>
                  </a:cubicBezTo>
                  <a:cubicBezTo>
                    <a:pt x="158" y="605"/>
                    <a:pt x="158" y="608"/>
                    <a:pt x="158" y="608"/>
                  </a:cubicBezTo>
                  <a:cubicBezTo>
                    <a:pt x="155" y="608"/>
                    <a:pt x="158" y="600"/>
                    <a:pt x="155" y="604"/>
                  </a:cubicBezTo>
                  <a:cubicBezTo>
                    <a:pt x="153" y="602"/>
                    <a:pt x="154" y="598"/>
                    <a:pt x="154" y="595"/>
                  </a:cubicBezTo>
                  <a:cubicBezTo>
                    <a:pt x="155" y="592"/>
                    <a:pt x="155" y="589"/>
                    <a:pt x="153" y="585"/>
                  </a:cubicBezTo>
                  <a:cubicBezTo>
                    <a:pt x="154" y="583"/>
                    <a:pt x="150" y="584"/>
                    <a:pt x="150" y="584"/>
                  </a:cubicBezTo>
                  <a:cubicBezTo>
                    <a:pt x="149" y="583"/>
                    <a:pt x="153" y="580"/>
                    <a:pt x="147" y="581"/>
                  </a:cubicBezTo>
                  <a:cubicBezTo>
                    <a:pt x="147" y="581"/>
                    <a:pt x="148" y="578"/>
                    <a:pt x="147" y="578"/>
                  </a:cubicBezTo>
                  <a:cubicBezTo>
                    <a:pt x="147" y="577"/>
                    <a:pt x="145" y="578"/>
                    <a:pt x="145" y="578"/>
                  </a:cubicBezTo>
                  <a:cubicBezTo>
                    <a:pt x="145" y="577"/>
                    <a:pt x="148" y="573"/>
                    <a:pt x="144" y="574"/>
                  </a:cubicBezTo>
                  <a:cubicBezTo>
                    <a:pt x="143" y="572"/>
                    <a:pt x="145" y="572"/>
                    <a:pt x="145" y="569"/>
                  </a:cubicBezTo>
                  <a:cubicBezTo>
                    <a:pt x="143" y="569"/>
                    <a:pt x="145" y="564"/>
                    <a:pt x="141" y="565"/>
                  </a:cubicBezTo>
                  <a:cubicBezTo>
                    <a:pt x="141" y="554"/>
                    <a:pt x="142" y="550"/>
                    <a:pt x="147" y="543"/>
                  </a:cubicBezTo>
                  <a:cubicBezTo>
                    <a:pt x="147" y="542"/>
                    <a:pt x="149" y="537"/>
                    <a:pt x="146" y="538"/>
                  </a:cubicBezTo>
                  <a:cubicBezTo>
                    <a:pt x="146" y="536"/>
                    <a:pt x="149" y="537"/>
                    <a:pt x="150" y="536"/>
                  </a:cubicBezTo>
                  <a:cubicBezTo>
                    <a:pt x="150" y="536"/>
                    <a:pt x="149" y="534"/>
                    <a:pt x="151" y="534"/>
                  </a:cubicBezTo>
                  <a:cubicBezTo>
                    <a:pt x="150" y="532"/>
                    <a:pt x="150" y="521"/>
                    <a:pt x="148" y="525"/>
                  </a:cubicBezTo>
                  <a:cubicBezTo>
                    <a:pt x="146" y="522"/>
                    <a:pt x="147" y="520"/>
                    <a:pt x="147" y="518"/>
                  </a:cubicBezTo>
                  <a:cubicBezTo>
                    <a:pt x="147" y="515"/>
                    <a:pt x="148" y="512"/>
                    <a:pt x="147" y="509"/>
                  </a:cubicBezTo>
                  <a:cubicBezTo>
                    <a:pt x="147" y="508"/>
                    <a:pt x="145" y="509"/>
                    <a:pt x="145" y="508"/>
                  </a:cubicBezTo>
                  <a:cubicBezTo>
                    <a:pt x="145" y="508"/>
                    <a:pt x="146" y="507"/>
                    <a:pt x="146" y="506"/>
                  </a:cubicBezTo>
                  <a:cubicBezTo>
                    <a:pt x="146" y="506"/>
                    <a:pt x="145" y="505"/>
                    <a:pt x="145" y="505"/>
                  </a:cubicBezTo>
                  <a:cubicBezTo>
                    <a:pt x="145" y="502"/>
                    <a:pt x="144" y="502"/>
                    <a:pt x="142" y="501"/>
                  </a:cubicBezTo>
                  <a:cubicBezTo>
                    <a:pt x="142" y="501"/>
                    <a:pt x="143" y="499"/>
                    <a:pt x="142" y="499"/>
                  </a:cubicBezTo>
                  <a:cubicBezTo>
                    <a:pt x="142" y="499"/>
                    <a:pt x="139" y="499"/>
                    <a:pt x="140" y="498"/>
                  </a:cubicBezTo>
                  <a:cubicBezTo>
                    <a:pt x="140" y="498"/>
                    <a:pt x="141" y="498"/>
                    <a:pt x="141" y="498"/>
                  </a:cubicBezTo>
                  <a:cubicBezTo>
                    <a:pt x="140" y="495"/>
                    <a:pt x="138" y="495"/>
                    <a:pt x="135" y="493"/>
                  </a:cubicBezTo>
                  <a:cubicBezTo>
                    <a:pt x="135" y="492"/>
                    <a:pt x="136" y="492"/>
                    <a:pt x="134" y="492"/>
                  </a:cubicBezTo>
                  <a:cubicBezTo>
                    <a:pt x="133" y="492"/>
                    <a:pt x="133" y="488"/>
                    <a:pt x="131" y="489"/>
                  </a:cubicBezTo>
                  <a:cubicBezTo>
                    <a:pt x="128" y="479"/>
                    <a:pt x="131" y="471"/>
                    <a:pt x="131" y="460"/>
                  </a:cubicBezTo>
                  <a:cubicBezTo>
                    <a:pt x="130" y="458"/>
                    <a:pt x="127" y="462"/>
                    <a:pt x="128" y="456"/>
                  </a:cubicBezTo>
                  <a:cubicBezTo>
                    <a:pt x="121" y="457"/>
                    <a:pt x="116" y="456"/>
                    <a:pt x="112" y="454"/>
                  </a:cubicBezTo>
                  <a:cubicBezTo>
                    <a:pt x="113" y="448"/>
                    <a:pt x="108" y="454"/>
                    <a:pt x="109" y="448"/>
                  </a:cubicBezTo>
                  <a:cubicBezTo>
                    <a:pt x="104" y="447"/>
                    <a:pt x="103" y="445"/>
                    <a:pt x="97" y="447"/>
                  </a:cubicBezTo>
                  <a:cubicBezTo>
                    <a:pt x="95" y="447"/>
                    <a:pt x="94" y="448"/>
                    <a:pt x="92" y="448"/>
                  </a:cubicBezTo>
                  <a:cubicBezTo>
                    <a:pt x="91" y="448"/>
                    <a:pt x="88" y="450"/>
                    <a:pt x="85" y="449"/>
                  </a:cubicBezTo>
                  <a:cubicBezTo>
                    <a:pt x="87" y="452"/>
                    <a:pt x="88" y="450"/>
                    <a:pt x="82" y="452"/>
                  </a:cubicBezTo>
                  <a:cubicBezTo>
                    <a:pt x="78" y="452"/>
                    <a:pt x="76" y="454"/>
                    <a:pt x="69" y="454"/>
                  </a:cubicBezTo>
                  <a:cubicBezTo>
                    <a:pt x="68" y="454"/>
                    <a:pt x="67" y="453"/>
                    <a:pt x="66" y="453"/>
                  </a:cubicBezTo>
                  <a:cubicBezTo>
                    <a:pt x="58" y="452"/>
                    <a:pt x="50" y="457"/>
                    <a:pt x="44" y="455"/>
                  </a:cubicBezTo>
                  <a:cubicBezTo>
                    <a:pt x="44" y="451"/>
                    <a:pt x="39" y="452"/>
                    <a:pt x="38" y="452"/>
                  </a:cubicBezTo>
                  <a:cubicBezTo>
                    <a:pt x="37" y="451"/>
                    <a:pt x="38" y="450"/>
                    <a:pt x="38" y="449"/>
                  </a:cubicBezTo>
                  <a:cubicBezTo>
                    <a:pt x="37" y="449"/>
                    <a:pt x="35" y="450"/>
                    <a:pt x="34" y="449"/>
                  </a:cubicBezTo>
                  <a:cubicBezTo>
                    <a:pt x="34" y="449"/>
                    <a:pt x="35" y="447"/>
                    <a:pt x="34" y="447"/>
                  </a:cubicBezTo>
                  <a:cubicBezTo>
                    <a:pt x="33" y="446"/>
                    <a:pt x="32" y="447"/>
                    <a:pt x="32" y="446"/>
                  </a:cubicBezTo>
                  <a:cubicBezTo>
                    <a:pt x="32" y="446"/>
                    <a:pt x="30" y="444"/>
                    <a:pt x="29" y="443"/>
                  </a:cubicBezTo>
                  <a:cubicBezTo>
                    <a:pt x="29" y="443"/>
                    <a:pt x="30" y="442"/>
                    <a:pt x="28" y="442"/>
                  </a:cubicBezTo>
                  <a:cubicBezTo>
                    <a:pt x="27" y="442"/>
                    <a:pt x="27" y="441"/>
                    <a:pt x="27" y="440"/>
                  </a:cubicBezTo>
                  <a:cubicBezTo>
                    <a:pt x="27" y="438"/>
                    <a:pt x="25" y="440"/>
                    <a:pt x="25" y="439"/>
                  </a:cubicBezTo>
                  <a:cubicBezTo>
                    <a:pt x="24" y="438"/>
                    <a:pt x="25" y="437"/>
                    <a:pt x="25" y="436"/>
                  </a:cubicBezTo>
                  <a:cubicBezTo>
                    <a:pt x="24" y="435"/>
                    <a:pt x="22" y="437"/>
                    <a:pt x="22" y="435"/>
                  </a:cubicBezTo>
                  <a:cubicBezTo>
                    <a:pt x="22" y="435"/>
                    <a:pt x="23" y="433"/>
                    <a:pt x="24" y="434"/>
                  </a:cubicBezTo>
                  <a:cubicBezTo>
                    <a:pt x="22" y="430"/>
                    <a:pt x="17" y="431"/>
                    <a:pt x="18" y="427"/>
                  </a:cubicBezTo>
                  <a:cubicBezTo>
                    <a:pt x="12" y="429"/>
                    <a:pt x="15" y="422"/>
                    <a:pt x="9" y="423"/>
                  </a:cubicBezTo>
                  <a:cubicBezTo>
                    <a:pt x="10" y="422"/>
                    <a:pt x="11" y="421"/>
                    <a:pt x="11" y="420"/>
                  </a:cubicBezTo>
                  <a:cubicBezTo>
                    <a:pt x="10" y="418"/>
                    <a:pt x="8" y="419"/>
                    <a:pt x="6" y="419"/>
                  </a:cubicBezTo>
                  <a:cubicBezTo>
                    <a:pt x="7" y="417"/>
                    <a:pt x="4" y="416"/>
                    <a:pt x="4" y="415"/>
                  </a:cubicBezTo>
                  <a:cubicBezTo>
                    <a:pt x="3" y="413"/>
                    <a:pt x="5" y="413"/>
                    <a:pt x="4" y="410"/>
                  </a:cubicBezTo>
                  <a:cubicBezTo>
                    <a:pt x="3" y="410"/>
                    <a:pt x="2" y="411"/>
                    <a:pt x="2" y="409"/>
                  </a:cubicBezTo>
                  <a:cubicBezTo>
                    <a:pt x="2" y="408"/>
                    <a:pt x="1" y="405"/>
                    <a:pt x="0" y="405"/>
                  </a:cubicBezTo>
                  <a:cubicBezTo>
                    <a:pt x="0" y="403"/>
                    <a:pt x="3" y="404"/>
                    <a:pt x="4" y="403"/>
                  </a:cubicBezTo>
                  <a:cubicBezTo>
                    <a:pt x="4" y="403"/>
                    <a:pt x="4" y="399"/>
                    <a:pt x="6" y="400"/>
                  </a:cubicBezTo>
                  <a:cubicBezTo>
                    <a:pt x="6" y="393"/>
                    <a:pt x="6" y="387"/>
                    <a:pt x="6" y="380"/>
                  </a:cubicBezTo>
                  <a:cubicBezTo>
                    <a:pt x="6" y="378"/>
                    <a:pt x="4" y="379"/>
                    <a:pt x="4" y="379"/>
                  </a:cubicBezTo>
                  <a:cubicBezTo>
                    <a:pt x="3" y="378"/>
                    <a:pt x="5" y="377"/>
                    <a:pt x="5" y="376"/>
                  </a:cubicBezTo>
                  <a:cubicBezTo>
                    <a:pt x="5" y="374"/>
                    <a:pt x="3" y="374"/>
                    <a:pt x="4" y="372"/>
                  </a:cubicBezTo>
                  <a:cubicBezTo>
                    <a:pt x="8" y="377"/>
                    <a:pt x="4" y="363"/>
                    <a:pt x="8" y="368"/>
                  </a:cubicBezTo>
                  <a:cubicBezTo>
                    <a:pt x="9" y="367"/>
                    <a:pt x="8" y="363"/>
                    <a:pt x="9" y="361"/>
                  </a:cubicBezTo>
                  <a:cubicBezTo>
                    <a:pt x="10" y="361"/>
                    <a:pt x="12" y="361"/>
                    <a:pt x="12" y="361"/>
                  </a:cubicBezTo>
                  <a:cubicBezTo>
                    <a:pt x="12" y="360"/>
                    <a:pt x="10" y="359"/>
                    <a:pt x="11" y="357"/>
                  </a:cubicBezTo>
                  <a:cubicBezTo>
                    <a:pt x="15" y="356"/>
                    <a:pt x="14" y="350"/>
                    <a:pt x="19" y="349"/>
                  </a:cubicBezTo>
                  <a:cubicBezTo>
                    <a:pt x="19" y="345"/>
                    <a:pt x="23" y="345"/>
                    <a:pt x="22" y="341"/>
                  </a:cubicBezTo>
                  <a:cubicBezTo>
                    <a:pt x="24" y="341"/>
                    <a:pt x="25" y="340"/>
                    <a:pt x="25" y="339"/>
                  </a:cubicBezTo>
                  <a:cubicBezTo>
                    <a:pt x="32" y="338"/>
                    <a:pt x="37" y="336"/>
                    <a:pt x="36" y="327"/>
                  </a:cubicBezTo>
                  <a:cubicBezTo>
                    <a:pt x="41" y="328"/>
                    <a:pt x="37" y="320"/>
                    <a:pt x="41" y="321"/>
                  </a:cubicBezTo>
                  <a:cubicBezTo>
                    <a:pt x="41" y="319"/>
                    <a:pt x="41" y="316"/>
                    <a:pt x="41" y="314"/>
                  </a:cubicBezTo>
                  <a:cubicBezTo>
                    <a:pt x="43" y="314"/>
                    <a:pt x="44" y="312"/>
                    <a:pt x="46" y="313"/>
                  </a:cubicBezTo>
                  <a:cubicBezTo>
                    <a:pt x="48" y="310"/>
                    <a:pt x="50" y="309"/>
                    <a:pt x="52" y="306"/>
                  </a:cubicBezTo>
                  <a:cubicBezTo>
                    <a:pt x="52" y="305"/>
                    <a:pt x="53" y="306"/>
                    <a:pt x="53" y="304"/>
                  </a:cubicBezTo>
                  <a:cubicBezTo>
                    <a:pt x="53" y="303"/>
                    <a:pt x="56" y="303"/>
                    <a:pt x="55" y="301"/>
                  </a:cubicBezTo>
                  <a:cubicBezTo>
                    <a:pt x="61" y="302"/>
                    <a:pt x="61" y="298"/>
                    <a:pt x="66" y="299"/>
                  </a:cubicBezTo>
                  <a:cubicBezTo>
                    <a:pt x="64" y="303"/>
                    <a:pt x="71" y="299"/>
                    <a:pt x="69" y="303"/>
                  </a:cubicBezTo>
                  <a:cubicBezTo>
                    <a:pt x="72" y="301"/>
                    <a:pt x="81" y="305"/>
                    <a:pt x="81" y="300"/>
                  </a:cubicBezTo>
                  <a:cubicBezTo>
                    <a:pt x="87" y="299"/>
                    <a:pt x="92" y="298"/>
                    <a:pt x="94" y="294"/>
                  </a:cubicBezTo>
                  <a:cubicBezTo>
                    <a:pt x="96" y="294"/>
                    <a:pt x="98" y="294"/>
                    <a:pt x="98" y="293"/>
                  </a:cubicBezTo>
                  <a:cubicBezTo>
                    <a:pt x="100" y="293"/>
                    <a:pt x="100" y="294"/>
                    <a:pt x="102" y="294"/>
                  </a:cubicBezTo>
                  <a:cubicBezTo>
                    <a:pt x="105" y="294"/>
                    <a:pt x="107" y="293"/>
                    <a:pt x="109" y="293"/>
                  </a:cubicBezTo>
                  <a:cubicBezTo>
                    <a:pt x="109" y="293"/>
                    <a:pt x="110" y="294"/>
                    <a:pt x="111" y="294"/>
                  </a:cubicBezTo>
                  <a:cubicBezTo>
                    <a:pt x="113" y="294"/>
                    <a:pt x="118" y="296"/>
                    <a:pt x="124" y="295"/>
                  </a:cubicBezTo>
                  <a:cubicBezTo>
                    <a:pt x="126" y="295"/>
                    <a:pt x="129" y="291"/>
                    <a:pt x="132" y="294"/>
                  </a:cubicBezTo>
                  <a:cubicBezTo>
                    <a:pt x="134" y="296"/>
                    <a:pt x="133" y="294"/>
                    <a:pt x="137" y="294"/>
                  </a:cubicBezTo>
                  <a:cubicBezTo>
                    <a:pt x="137" y="295"/>
                    <a:pt x="138" y="295"/>
                    <a:pt x="138" y="296"/>
                  </a:cubicBezTo>
                  <a:cubicBezTo>
                    <a:pt x="138" y="297"/>
                    <a:pt x="135" y="297"/>
                    <a:pt x="135" y="297"/>
                  </a:cubicBezTo>
                  <a:cubicBezTo>
                    <a:pt x="135" y="299"/>
                    <a:pt x="136" y="298"/>
                    <a:pt x="137" y="299"/>
                  </a:cubicBezTo>
                  <a:cubicBezTo>
                    <a:pt x="137" y="300"/>
                    <a:pt x="135" y="300"/>
                    <a:pt x="135" y="300"/>
                  </a:cubicBezTo>
                  <a:cubicBezTo>
                    <a:pt x="136" y="301"/>
                    <a:pt x="137" y="301"/>
                    <a:pt x="137" y="302"/>
                  </a:cubicBezTo>
                  <a:cubicBezTo>
                    <a:pt x="136" y="305"/>
                    <a:pt x="135" y="307"/>
                    <a:pt x="138" y="312"/>
                  </a:cubicBezTo>
                  <a:cubicBezTo>
                    <a:pt x="138" y="314"/>
                    <a:pt x="140" y="310"/>
                    <a:pt x="141" y="313"/>
                  </a:cubicBezTo>
                  <a:cubicBezTo>
                    <a:pt x="141" y="314"/>
                    <a:pt x="143" y="313"/>
                    <a:pt x="144" y="314"/>
                  </a:cubicBezTo>
                  <a:cubicBezTo>
                    <a:pt x="144" y="314"/>
                    <a:pt x="143" y="316"/>
                    <a:pt x="144" y="316"/>
                  </a:cubicBezTo>
                  <a:cubicBezTo>
                    <a:pt x="145" y="317"/>
                    <a:pt x="147" y="315"/>
                    <a:pt x="147" y="317"/>
                  </a:cubicBezTo>
                  <a:cubicBezTo>
                    <a:pt x="151" y="316"/>
                    <a:pt x="154" y="321"/>
                    <a:pt x="155" y="317"/>
                  </a:cubicBezTo>
                  <a:cubicBezTo>
                    <a:pt x="157" y="317"/>
                    <a:pt x="156" y="319"/>
                    <a:pt x="157" y="320"/>
                  </a:cubicBezTo>
                  <a:cubicBezTo>
                    <a:pt x="158" y="321"/>
                    <a:pt x="160" y="320"/>
                    <a:pt x="162" y="321"/>
                  </a:cubicBezTo>
                  <a:cubicBezTo>
                    <a:pt x="163" y="321"/>
                    <a:pt x="163" y="323"/>
                    <a:pt x="164" y="323"/>
                  </a:cubicBezTo>
                  <a:cubicBezTo>
                    <a:pt x="164" y="324"/>
                    <a:pt x="166" y="323"/>
                    <a:pt x="166" y="323"/>
                  </a:cubicBezTo>
                  <a:cubicBezTo>
                    <a:pt x="167" y="325"/>
                    <a:pt x="168" y="324"/>
                    <a:pt x="170" y="325"/>
                  </a:cubicBezTo>
                  <a:cubicBezTo>
                    <a:pt x="170" y="325"/>
                    <a:pt x="170" y="327"/>
                    <a:pt x="171" y="327"/>
                  </a:cubicBezTo>
                  <a:cubicBezTo>
                    <a:pt x="171" y="327"/>
                    <a:pt x="173" y="326"/>
                    <a:pt x="174" y="326"/>
                  </a:cubicBezTo>
                  <a:cubicBezTo>
                    <a:pt x="174" y="326"/>
                    <a:pt x="175" y="327"/>
                    <a:pt x="175" y="327"/>
                  </a:cubicBezTo>
                  <a:cubicBezTo>
                    <a:pt x="176" y="327"/>
                    <a:pt x="177" y="327"/>
                    <a:pt x="178" y="327"/>
                  </a:cubicBezTo>
                  <a:cubicBezTo>
                    <a:pt x="178" y="326"/>
                    <a:pt x="180" y="325"/>
                    <a:pt x="180" y="325"/>
                  </a:cubicBezTo>
                  <a:cubicBezTo>
                    <a:pt x="180" y="325"/>
                    <a:pt x="182" y="324"/>
                    <a:pt x="181" y="323"/>
                  </a:cubicBezTo>
                  <a:cubicBezTo>
                    <a:pt x="178" y="321"/>
                    <a:pt x="185" y="322"/>
                    <a:pt x="185" y="317"/>
                  </a:cubicBezTo>
                  <a:cubicBezTo>
                    <a:pt x="188" y="318"/>
                    <a:pt x="188" y="315"/>
                    <a:pt x="192" y="316"/>
                  </a:cubicBezTo>
                  <a:cubicBezTo>
                    <a:pt x="193" y="316"/>
                    <a:pt x="193" y="317"/>
                    <a:pt x="193" y="317"/>
                  </a:cubicBezTo>
                  <a:cubicBezTo>
                    <a:pt x="194" y="318"/>
                    <a:pt x="196" y="317"/>
                    <a:pt x="198" y="317"/>
                  </a:cubicBezTo>
                  <a:cubicBezTo>
                    <a:pt x="198" y="318"/>
                    <a:pt x="200" y="320"/>
                    <a:pt x="200" y="320"/>
                  </a:cubicBezTo>
                  <a:cubicBezTo>
                    <a:pt x="201" y="320"/>
                    <a:pt x="202" y="318"/>
                    <a:pt x="204" y="319"/>
                  </a:cubicBezTo>
                  <a:cubicBezTo>
                    <a:pt x="204" y="319"/>
                    <a:pt x="204" y="321"/>
                    <a:pt x="204" y="321"/>
                  </a:cubicBezTo>
                  <a:cubicBezTo>
                    <a:pt x="205" y="321"/>
                    <a:pt x="206" y="319"/>
                    <a:pt x="208" y="320"/>
                  </a:cubicBezTo>
                  <a:cubicBezTo>
                    <a:pt x="209" y="321"/>
                    <a:pt x="206" y="321"/>
                    <a:pt x="206" y="321"/>
                  </a:cubicBezTo>
                  <a:cubicBezTo>
                    <a:pt x="207" y="323"/>
                    <a:pt x="214" y="323"/>
                    <a:pt x="218" y="323"/>
                  </a:cubicBezTo>
                  <a:cubicBezTo>
                    <a:pt x="217" y="328"/>
                    <a:pt x="227" y="326"/>
                    <a:pt x="230" y="323"/>
                  </a:cubicBezTo>
                  <a:cubicBezTo>
                    <a:pt x="230" y="324"/>
                    <a:pt x="235" y="322"/>
                    <a:pt x="237" y="323"/>
                  </a:cubicBezTo>
                  <a:cubicBezTo>
                    <a:pt x="238" y="325"/>
                    <a:pt x="237" y="323"/>
                    <a:pt x="239" y="323"/>
                  </a:cubicBezTo>
                  <a:cubicBezTo>
                    <a:pt x="241" y="324"/>
                    <a:pt x="243" y="325"/>
                    <a:pt x="245" y="325"/>
                  </a:cubicBezTo>
                  <a:cubicBezTo>
                    <a:pt x="247" y="324"/>
                    <a:pt x="248" y="322"/>
                    <a:pt x="251" y="322"/>
                  </a:cubicBezTo>
                  <a:cubicBezTo>
                    <a:pt x="252" y="320"/>
                    <a:pt x="251" y="316"/>
                    <a:pt x="254" y="315"/>
                  </a:cubicBezTo>
                  <a:cubicBezTo>
                    <a:pt x="254" y="313"/>
                    <a:pt x="253" y="313"/>
                    <a:pt x="253" y="310"/>
                  </a:cubicBezTo>
                  <a:cubicBezTo>
                    <a:pt x="257" y="311"/>
                    <a:pt x="257" y="303"/>
                    <a:pt x="260" y="307"/>
                  </a:cubicBezTo>
                  <a:cubicBezTo>
                    <a:pt x="261" y="302"/>
                    <a:pt x="259" y="301"/>
                    <a:pt x="255" y="301"/>
                  </a:cubicBezTo>
                  <a:cubicBezTo>
                    <a:pt x="256" y="300"/>
                    <a:pt x="257" y="298"/>
                    <a:pt x="257" y="296"/>
                  </a:cubicBezTo>
                  <a:cubicBezTo>
                    <a:pt x="255" y="293"/>
                    <a:pt x="249" y="295"/>
                    <a:pt x="247" y="292"/>
                  </a:cubicBezTo>
                  <a:cubicBezTo>
                    <a:pt x="245" y="293"/>
                    <a:pt x="241" y="293"/>
                    <a:pt x="240" y="295"/>
                  </a:cubicBezTo>
                  <a:cubicBezTo>
                    <a:pt x="239" y="295"/>
                    <a:pt x="240" y="293"/>
                    <a:pt x="239" y="293"/>
                  </a:cubicBezTo>
                  <a:cubicBezTo>
                    <a:pt x="237" y="292"/>
                    <a:pt x="233" y="294"/>
                    <a:pt x="231" y="293"/>
                  </a:cubicBezTo>
                  <a:cubicBezTo>
                    <a:pt x="230" y="293"/>
                    <a:pt x="230" y="295"/>
                    <a:pt x="227" y="295"/>
                  </a:cubicBezTo>
                  <a:cubicBezTo>
                    <a:pt x="224" y="295"/>
                    <a:pt x="225" y="291"/>
                    <a:pt x="219" y="292"/>
                  </a:cubicBezTo>
                  <a:cubicBezTo>
                    <a:pt x="219" y="289"/>
                    <a:pt x="218" y="289"/>
                    <a:pt x="218" y="287"/>
                  </a:cubicBezTo>
                  <a:cubicBezTo>
                    <a:pt x="216" y="287"/>
                    <a:pt x="216" y="287"/>
                    <a:pt x="215" y="286"/>
                  </a:cubicBezTo>
                  <a:cubicBezTo>
                    <a:pt x="215" y="284"/>
                    <a:pt x="213" y="283"/>
                    <a:pt x="211" y="283"/>
                  </a:cubicBezTo>
                  <a:cubicBezTo>
                    <a:pt x="213" y="280"/>
                    <a:pt x="212" y="273"/>
                    <a:pt x="211" y="270"/>
                  </a:cubicBezTo>
                  <a:cubicBezTo>
                    <a:pt x="208" y="272"/>
                    <a:pt x="204" y="268"/>
                    <a:pt x="204" y="274"/>
                  </a:cubicBezTo>
                  <a:cubicBezTo>
                    <a:pt x="200" y="272"/>
                    <a:pt x="200" y="275"/>
                    <a:pt x="197" y="273"/>
                  </a:cubicBezTo>
                  <a:cubicBezTo>
                    <a:pt x="197" y="274"/>
                    <a:pt x="196" y="275"/>
                    <a:pt x="195" y="275"/>
                  </a:cubicBezTo>
                  <a:cubicBezTo>
                    <a:pt x="196" y="276"/>
                    <a:pt x="197" y="276"/>
                    <a:pt x="198" y="277"/>
                  </a:cubicBezTo>
                  <a:cubicBezTo>
                    <a:pt x="199" y="278"/>
                    <a:pt x="198" y="280"/>
                    <a:pt x="200" y="280"/>
                  </a:cubicBezTo>
                  <a:cubicBezTo>
                    <a:pt x="199" y="284"/>
                    <a:pt x="199" y="282"/>
                    <a:pt x="201" y="284"/>
                  </a:cubicBezTo>
                  <a:cubicBezTo>
                    <a:pt x="202" y="287"/>
                    <a:pt x="200" y="286"/>
                    <a:pt x="199" y="287"/>
                  </a:cubicBezTo>
                  <a:cubicBezTo>
                    <a:pt x="199" y="287"/>
                    <a:pt x="197" y="291"/>
                    <a:pt x="197" y="290"/>
                  </a:cubicBezTo>
                  <a:cubicBezTo>
                    <a:pt x="194" y="288"/>
                    <a:pt x="197" y="293"/>
                    <a:pt x="192" y="293"/>
                  </a:cubicBezTo>
                  <a:cubicBezTo>
                    <a:pt x="191" y="292"/>
                    <a:pt x="191" y="291"/>
                    <a:pt x="190" y="290"/>
                  </a:cubicBezTo>
                  <a:cubicBezTo>
                    <a:pt x="189" y="288"/>
                    <a:pt x="190" y="288"/>
                    <a:pt x="192" y="288"/>
                  </a:cubicBezTo>
                  <a:cubicBezTo>
                    <a:pt x="190" y="286"/>
                    <a:pt x="187" y="285"/>
                    <a:pt x="190" y="282"/>
                  </a:cubicBezTo>
                  <a:cubicBezTo>
                    <a:pt x="188" y="282"/>
                    <a:pt x="186" y="283"/>
                    <a:pt x="185" y="282"/>
                  </a:cubicBezTo>
                  <a:cubicBezTo>
                    <a:pt x="184" y="281"/>
                    <a:pt x="187" y="281"/>
                    <a:pt x="187" y="281"/>
                  </a:cubicBezTo>
                  <a:cubicBezTo>
                    <a:pt x="187" y="281"/>
                    <a:pt x="184" y="278"/>
                    <a:pt x="181" y="276"/>
                  </a:cubicBezTo>
                  <a:cubicBezTo>
                    <a:pt x="182" y="271"/>
                    <a:pt x="179" y="269"/>
                    <a:pt x="179" y="264"/>
                  </a:cubicBezTo>
                  <a:cubicBezTo>
                    <a:pt x="179" y="263"/>
                    <a:pt x="176" y="264"/>
                    <a:pt x="175" y="263"/>
                  </a:cubicBezTo>
                  <a:cubicBezTo>
                    <a:pt x="175" y="263"/>
                    <a:pt x="177" y="261"/>
                    <a:pt x="177" y="261"/>
                  </a:cubicBezTo>
                  <a:cubicBezTo>
                    <a:pt x="174" y="259"/>
                    <a:pt x="174" y="261"/>
                    <a:pt x="172" y="260"/>
                  </a:cubicBezTo>
                  <a:cubicBezTo>
                    <a:pt x="172" y="260"/>
                    <a:pt x="173" y="258"/>
                    <a:pt x="173" y="257"/>
                  </a:cubicBezTo>
                  <a:cubicBezTo>
                    <a:pt x="173" y="256"/>
                    <a:pt x="171" y="259"/>
                    <a:pt x="172" y="259"/>
                  </a:cubicBezTo>
                  <a:cubicBezTo>
                    <a:pt x="171" y="259"/>
                    <a:pt x="171" y="257"/>
                    <a:pt x="171" y="256"/>
                  </a:cubicBezTo>
                  <a:cubicBezTo>
                    <a:pt x="166" y="257"/>
                    <a:pt x="166" y="253"/>
                    <a:pt x="161" y="254"/>
                  </a:cubicBezTo>
                  <a:cubicBezTo>
                    <a:pt x="161" y="252"/>
                    <a:pt x="160" y="252"/>
                    <a:pt x="159" y="252"/>
                  </a:cubicBezTo>
                  <a:cubicBezTo>
                    <a:pt x="159" y="251"/>
                    <a:pt x="159" y="250"/>
                    <a:pt x="159" y="249"/>
                  </a:cubicBezTo>
                  <a:cubicBezTo>
                    <a:pt x="159" y="249"/>
                    <a:pt x="157" y="250"/>
                    <a:pt x="157" y="249"/>
                  </a:cubicBezTo>
                  <a:cubicBezTo>
                    <a:pt x="156" y="249"/>
                    <a:pt x="156" y="244"/>
                    <a:pt x="155" y="246"/>
                  </a:cubicBezTo>
                  <a:cubicBezTo>
                    <a:pt x="155" y="247"/>
                    <a:pt x="154" y="246"/>
                    <a:pt x="153" y="244"/>
                  </a:cubicBezTo>
                  <a:cubicBezTo>
                    <a:pt x="153" y="244"/>
                    <a:pt x="152" y="243"/>
                    <a:pt x="152" y="242"/>
                  </a:cubicBezTo>
                  <a:cubicBezTo>
                    <a:pt x="147" y="242"/>
                    <a:pt x="149" y="243"/>
                    <a:pt x="145" y="242"/>
                  </a:cubicBezTo>
                  <a:cubicBezTo>
                    <a:pt x="144" y="242"/>
                    <a:pt x="144" y="244"/>
                    <a:pt x="142" y="244"/>
                  </a:cubicBezTo>
                  <a:cubicBezTo>
                    <a:pt x="141" y="248"/>
                    <a:pt x="145" y="247"/>
                    <a:pt x="145" y="249"/>
                  </a:cubicBezTo>
                  <a:cubicBezTo>
                    <a:pt x="145" y="250"/>
                    <a:pt x="147" y="252"/>
                    <a:pt x="147" y="253"/>
                  </a:cubicBezTo>
                  <a:cubicBezTo>
                    <a:pt x="148" y="253"/>
                    <a:pt x="148" y="254"/>
                    <a:pt x="150" y="254"/>
                  </a:cubicBezTo>
                  <a:cubicBezTo>
                    <a:pt x="148" y="257"/>
                    <a:pt x="152" y="257"/>
                    <a:pt x="153" y="259"/>
                  </a:cubicBezTo>
                  <a:cubicBezTo>
                    <a:pt x="153" y="259"/>
                    <a:pt x="154" y="263"/>
                    <a:pt x="155" y="262"/>
                  </a:cubicBezTo>
                  <a:cubicBezTo>
                    <a:pt x="157" y="260"/>
                    <a:pt x="155" y="262"/>
                    <a:pt x="157" y="263"/>
                  </a:cubicBezTo>
                  <a:cubicBezTo>
                    <a:pt x="158" y="264"/>
                    <a:pt x="161" y="264"/>
                    <a:pt x="161" y="267"/>
                  </a:cubicBezTo>
                  <a:cubicBezTo>
                    <a:pt x="163" y="266"/>
                    <a:pt x="163" y="268"/>
                    <a:pt x="164" y="268"/>
                  </a:cubicBezTo>
                  <a:cubicBezTo>
                    <a:pt x="164" y="268"/>
                    <a:pt x="165" y="267"/>
                    <a:pt x="165" y="267"/>
                  </a:cubicBezTo>
                  <a:cubicBezTo>
                    <a:pt x="166" y="267"/>
                    <a:pt x="167" y="270"/>
                    <a:pt x="167" y="268"/>
                  </a:cubicBezTo>
                  <a:cubicBezTo>
                    <a:pt x="170" y="268"/>
                    <a:pt x="167" y="273"/>
                    <a:pt x="171" y="272"/>
                  </a:cubicBezTo>
                  <a:cubicBezTo>
                    <a:pt x="171" y="274"/>
                    <a:pt x="166" y="272"/>
                    <a:pt x="164" y="273"/>
                  </a:cubicBezTo>
                  <a:cubicBezTo>
                    <a:pt x="164" y="274"/>
                    <a:pt x="165" y="274"/>
                    <a:pt x="166" y="275"/>
                  </a:cubicBezTo>
                  <a:cubicBezTo>
                    <a:pt x="167" y="277"/>
                    <a:pt x="164" y="281"/>
                    <a:pt x="166" y="281"/>
                  </a:cubicBezTo>
                  <a:cubicBezTo>
                    <a:pt x="165" y="283"/>
                    <a:pt x="162" y="283"/>
                    <a:pt x="160" y="283"/>
                  </a:cubicBezTo>
                  <a:cubicBezTo>
                    <a:pt x="162" y="283"/>
                    <a:pt x="160" y="279"/>
                    <a:pt x="162" y="279"/>
                  </a:cubicBezTo>
                  <a:cubicBezTo>
                    <a:pt x="161" y="278"/>
                    <a:pt x="162" y="275"/>
                    <a:pt x="160" y="275"/>
                  </a:cubicBezTo>
                  <a:cubicBezTo>
                    <a:pt x="158" y="275"/>
                    <a:pt x="161" y="273"/>
                    <a:pt x="158" y="272"/>
                  </a:cubicBezTo>
                  <a:cubicBezTo>
                    <a:pt x="156" y="271"/>
                    <a:pt x="154" y="271"/>
                    <a:pt x="154" y="268"/>
                  </a:cubicBezTo>
                  <a:cubicBezTo>
                    <a:pt x="149" y="269"/>
                    <a:pt x="149" y="266"/>
                    <a:pt x="145" y="266"/>
                  </a:cubicBezTo>
                  <a:cubicBezTo>
                    <a:pt x="144" y="263"/>
                    <a:pt x="142" y="261"/>
                    <a:pt x="140" y="259"/>
                  </a:cubicBezTo>
                  <a:cubicBezTo>
                    <a:pt x="140" y="258"/>
                    <a:pt x="139" y="259"/>
                    <a:pt x="139" y="257"/>
                  </a:cubicBezTo>
                  <a:cubicBezTo>
                    <a:pt x="139" y="256"/>
                    <a:pt x="137" y="257"/>
                    <a:pt x="137" y="256"/>
                  </a:cubicBezTo>
                  <a:cubicBezTo>
                    <a:pt x="136" y="256"/>
                    <a:pt x="137" y="254"/>
                    <a:pt x="137" y="254"/>
                  </a:cubicBezTo>
                  <a:cubicBezTo>
                    <a:pt x="135" y="253"/>
                    <a:pt x="133" y="255"/>
                    <a:pt x="132" y="254"/>
                  </a:cubicBezTo>
                  <a:cubicBezTo>
                    <a:pt x="131" y="253"/>
                    <a:pt x="134" y="252"/>
                    <a:pt x="134" y="253"/>
                  </a:cubicBezTo>
                  <a:cubicBezTo>
                    <a:pt x="133" y="250"/>
                    <a:pt x="126" y="250"/>
                    <a:pt x="122" y="252"/>
                  </a:cubicBezTo>
                  <a:cubicBezTo>
                    <a:pt x="122" y="252"/>
                    <a:pt x="125" y="253"/>
                    <a:pt x="125" y="253"/>
                  </a:cubicBezTo>
                  <a:cubicBezTo>
                    <a:pt x="124" y="254"/>
                    <a:pt x="123" y="253"/>
                    <a:pt x="121" y="254"/>
                  </a:cubicBezTo>
                  <a:cubicBezTo>
                    <a:pt x="119" y="255"/>
                    <a:pt x="119" y="259"/>
                    <a:pt x="117" y="259"/>
                  </a:cubicBezTo>
                  <a:cubicBezTo>
                    <a:pt x="112" y="258"/>
                    <a:pt x="111" y="254"/>
                    <a:pt x="105" y="255"/>
                  </a:cubicBezTo>
                  <a:cubicBezTo>
                    <a:pt x="103" y="256"/>
                    <a:pt x="104" y="259"/>
                    <a:pt x="100" y="257"/>
                  </a:cubicBezTo>
                  <a:cubicBezTo>
                    <a:pt x="100" y="260"/>
                    <a:pt x="100" y="263"/>
                    <a:pt x="100" y="266"/>
                  </a:cubicBezTo>
                  <a:cubicBezTo>
                    <a:pt x="96" y="267"/>
                    <a:pt x="89" y="266"/>
                    <a:pt x="91" y="273"/>
                  </a:cubicBezTo>
                  <a:cubicBezTo>
                    <a:pt x="83" y="271"/>
                    <a:pt x="89" y="277"/>
                    <a:pt x="82" y="277"/>
                  </a:cubicBezTo>
                  <a:cubicBezTo>
                    <a:pt x="82" y="279"/>
                    <a:pt x="86" y="282"/>
                    <a:pt x="84" y="282"/>
                  </a:cubicBezTo>
                  <a:cubicBezTo>
                    <a:pt x="83" y="286"/>
                    <a:pt x="81" y="282"/>
                    <a:pt x="79" y="286"/>
                  </a:cubicBezTo>
                  <a:cubicBezTo>
                    <a:pt x="79" y="287"/>
                    <a:pt x="79" y="288"/>
                    <a:pt x="80" y="288"/>
                  </a:cubicBezTo>
                  <a:cubicBezTo>
                    <a:pt x="80" y="291"/>
                    <a:pt x="76" y="289"/>
                    <a:pt x="74" y="289"/>
                  </a:cubicBezTo>
                  <a:cubicBezTo>
                    <a:pt x="73" y="289"/>
                    <a:pt x="73" y="292"/>
                    <a:pt x="72" y="293"/>
                  </a:cubicBezTo>
                  <a:cubicBezTo>
                    <a:pt x="68" y="295"/>
                    <a:pt x="62" y="292"/>
                    <a:pt x="59" y="296"/>
                  </a:cubicBezTo>
                  <a:cubicBezTo>
                    <a:pt x="57" y="295"/>
                    <a:pt x="57" y="293"/>
                    <a:pt x="55" y="292"/>
                  </a:cubicBezTo>
                  <a:cubicBezTo>
                    <a:pt x="50" y="291"/>
                    <a:pt x="44" y="293"/>
                    <a:pt x="42" y="292"/>
                  </a:cubicBezTo>
                  <a:cubicBezTo>
                    <a:pt x="43" y="287"/>
                    <a:pt x="45" y="282"/>
                    <a:pt x="41" y="280"/>
                  </a:cubicBezTo>
                  <a:cubicBezTo>
                    <a:pt x="40" y="278"/>
                    <a:pt x="43" y="277"/>
                    <a:pt x="44" y="275"/>
                  </a:cubicBezTo>
                  <a:cubicBezTo>
                    <a:pt x="44" y="272"/>
                    <a:pt x="42" y="268"/>
                    <a:pt x="45" y="266"/>
                  </a:cubicBezTo>
                  <a:cubicBezTo>
                    <a:pt x="44" y="263"/>
                    <a:pt x="44" y="259"/>
                    <a:pt x="41" y="259"/>
                  </a:cubicBezTo>
                  <a:cubicBezTo>
                    <a:pt x="42" y="257"/>
                    <a:pt x="44" y="257"/>
                    <a:pt x="44" y="255"/>
                  </a:cubicBezTo>
                  <a:cubicBezTo>
                    <a:pt x="47" y="256"/>
                    <a:pt x="54" y="253"/>
                    <a:pt x="53" y="257"/>
                  </a:cubicBezTo>
                  <a:cubicBezTo>
                    <a:pt x="56" y="255"/>
                    <a:pt x="67" y="260"/>
                    <a:pt x="69" y="257"/>
                  </a:cubicBezTo>
                  <a:cubicBezTo>
                    <a:pt x="70" y="256"/>
                    <a:pt x="70" y="257"/>
                    <a:pt x="72" y="257"/>
                  </a:cubicBezTo>
                  <a:cubicBezTo>
                    <a:pt x="71" y="257"/>
                    <a:pt x="72" y="256"/>
                    <a:pt x="73" y="256"/>
                  </a:cubicBezTo>
                  <a:cubicBezTo>
                    <a:pt x="73" y="256"/>
                    <a:pt x="73" y="257"/>
                    <a:pt x="73" y="257"/>
                  </a:cubicBezTo>
                  <a:cubicBezTo>
                    <a:pt x="76" y="256"/>
                    <a:pt x="78" y="255"/>
                    <a:pt x="79" y="252"/>
                  </a:cubicBezTo>
                  <a:cubicBezTo>
                    <a:pt x="79" y="250"/>
                    <a:pt x="82" y="244"/>
                    <a:pt x="79" y="241"/>
                  </a:cubicBezTo>
                  <a:cubicBezTo>
                    <a:pt x="77" y="239"/>
                    <a:pt x="80" y="239"/>
                    <a:pt x="78" y="236"/>
                  </a:cubicBezTo>
                  <a:cubicBezTo>
                    <a:pt x="77" y="235"/>
                    <a:pt x="76" y="235"/>
                    <a:pt x="74" y="235"/>
                  </a:cubicBezTo>
                  <a:cubicBezTo>
                    <a:pt x="75" y="234"/>
                    <a:pt x="75" y="233"/>
                    <a:pt x="75" y="231"/>
                  </a:cubicBezTo>
                  <a:cubicBezTo>
                    <a:pt x="74" y="231"/>
                    <a:pt x="73" y="233"/>
                    <a:pt x="73" y="233"/>
                  </a:cubicBezTo>
                  <a:cubicBezTo>
                    <a:pt x="71" y="232"/>
                    <a:pt x="73" y="231"/>
                    <a:pt x="72" y="230"/>
                  </a:cubicBezTo>
                  <a:cubicBezTo>
                    <a:pt x="71" y="230"/>
                    <a:pt x="67" y="230"/>
                    <a:pt x="66" y="229"/>
                  </a:cubicBezTo>
                  <a:cubicBezTo>
                    <a:pt x="65" y="229"/>
                    <a:pt x="66" y="228"/>
                    <a:pt x="65" y="228"/>
                  </a:cubicBezTo>
                  <a:cubicBezTo>
                    <a:pt x="63" y="228"/>
                    <a:pt x="63" y="228"/>
                    <a:pt x="62" y="227"/>
                  </a:cubicBezTo>
                  <a:cubicBezTo>
                    <a:pt x="61" y="223"/>
                    <a:pt x="65" y="226"/>
                    <a:pt x="65" y="226"/>
                  </a:cubicBezTo>
                  <a:cubicBezTo>
                    <a:pt x="68" y="224"/>
                    <a:pt x="71" y="222"/>
                    <a:pt x="78" y="223"/>
                  </a:cubicBezTo>
                  <a:cubicBezTo>
                    <a:pt x="78" y="221"/>
                    <a:pt x="77" y="221"/>
                    <a:pt x="75" y="221"/>
                  </a:cubicBezTo>
                  <a:cubicBezTo>
                    <a:pt x="76" y="218"/>
                    <a:pt x="80" y="221"/>
                    <a:pt x="82" y="221"/>
                  </a:cubicBezTo>
                  <a:cubicBezTo>
                    <a:pt x="83" y="221"/>
                    <a:pt x="86" y="218"/>
                    <a:pt x="86" y="221"/>
                  </a:cubicBezTo>
                  <a:cubicBezTo>
                    <a:pt x="88" y="219"/>
                    <a:pt x="89" y="215"/>
                    <a:pt x="93" y="215"/>
                  </a:cubicBezTo>
                  <a:cubicBezTo>
                    <a:pt x="91" y="211"/>
                    <a:pt x="96" y="213"/>
                    <a:pt x="95" y="209"/>
                  </a:cubicBezTo>
                  <a:cubicBezTo>
                    <a:pt x="98" y="209"/>
                    <a:pt x="100" y="209"/>
                    <a:pt x="102" y="209"/>
                  </a:cubicBezTo>
                  <a:cubicBezTo>
                    <a:pt x="102" y="208"/>
                    <a:pt x="101" y="208"/>
                    <a:pt x="100" y="208"/>
                  </a:cubicBezTo>
                  <a:cubicBezTo>
                    <a:pt x="101" y="206"/>
                    <a:pt x="104" y="207"/>
                    <a:pt x="102" y="203"/>
                  </a:cubicBezTo>
                  <a:cubicBezTo>
                    <a:pt x="106" y="203"/>
                    <a:pt x="105" y="205"/>
                    <a:pt x="107" y="203"/>
                  </a:cubicBezTo>
                  <a:cubicBezTo>
                    <a:pt x="104" y="197"/>
                    <a:pt x="109" y="200"/>
                    <a:pt x="109" y="194"/>
                  </a:cubicBezTo>
                  <a:cubicBezTo>
                    <a:pt x="111" y="194"/>
                    <a:pt x="113" y="194"/>
                    <a:pt x="114" y="194"/>
                  </a:cubicBezTo>
                  <a:cubicBezTo>
                    <a:pt x="116" y="193"/>
                    <a:pt x="116" y="192"/>
                    <a:pt x="117" y="191"/>
                  </a:cubicBezTo>
                  <a:cubicBezTo>
                    <a:pt x="118" y="191"/>
                    <a:pt x="117" y="193"/>
                    <a:pt x="118" y="193"/>
                  </a:cubicBezTo>
                  <a:cubicBezTo>
                    <a:pt x="119" y="193"/>
                    <a:pt x="119" y="191"/>
                    <a:pt x="119" y="191"/>
                  </a:cubicBezTo>
                  <a:cubicBezTo>
                    <a:pt x="120" y="191"/>
                    <a:pt x="122" y="192"/>
                    <a:pt x="124" y="191"/>
                  </a:cubicBezTo>
                  <a:cubicBezTo>
                    <a:pt x="125" y="191"/>
                    <a:pt x="126" y="188"/>
                    <a:pt x="128" y="189"/>
                  </a:cubicBezTo>
                  <a:cubicBezTo>
                    <a:pt x="128" y="186"/>
                    <a:pt x="124" y="187"/>
                    <a:pt x="125" y="183"/>
                  </a:cubicBezTo>
                  <a:cubicBezTo>
                    <a:pt x="128" y="183"/>
                    <a:pt x="126" y="182"/>
                    <a:pt x="126" y="177"/>
                  </a:cubicBezTo>
                  <a:cubicBezTo>
                    <a:pt x="126" y="174"/>
                    <a:pt x="128" y="172"/>
                    <a:pt x="127" y="169"/>
                  </a:cubicBezTo>
                  <a:cubicBezTo>
                    <a:pt x="129" y="169"/>
                    <a:pt x="130" y="169"/>
                    <a:pt x="132" y="169"/>
                  </a:cubicBezTo>
                  <a:cubicBezTo>
                    <a:pt x="135" y="169"/>
                    <a:pt x="129" y="166"/>
                    <a:pt x="134" y="167"/>
                  </a:cubicBezTo>
                  <a:cubicBezTo>
                    <a:pt x="134" y="168"/>
                    <a:pt x="136" y="168"/>
                    <a:pt x="137" y="168"/>
                  </a:cubicBezTo>
                  <a:cubicBezTo>
                    <a:pt x="135" y="171"/>
                    <a:pt x="135" y="168"/>
                    <a:pt x="135" y="171"/>
                  </a:cubicBezTo>
                  <a:cubicBezTo>
                    <a:pt x="136" y="174"/>
                    <a:pt x="135" y="175"/>
                    <a:pt x="138" y="175"/>
                  </a:cubicBezTo>
                  <a:cubicBezTo>
                    <a:pt x="138" y="177"/>
                    <a:pt x="138" y="178"/>
                    <a:pt x="137" y="179"/>
                  </a:cubicBezTo>
                  <a:cubicBezTo>
                    <a:pt x="136" y="181"/>
                    <a:pt x="142" y="177"/>
                    <a:pt x="144" y="180"/>
                  </a:cubicBezTo>
                  <a:cubicBezTo>
                    <a:pt x="143" y="183"/>
                    <a:pt x="136" y="180"/>
                    <a:pt x="135" y="184"/>
                  </a:cubicBezTo>
                  <a:cubicBezTo>
                    <a:pt x="134" y="187"/>
                    <a:pt x="138" y="187"/>
                    <a:pt x="139" y="188"/>
                  </a:cubicBezTo>
                  <a:cubicBezTo>
                    <a:pt x="140" y="189"/>
                    <a:pt x="140" y="191"/>
                    <a:pt x="142" y="190"/>
                  </a:cubicBezTo>
                  <a:cubicBezTo>
                    <a:pt x="141" y="188"/>
                    <a:pt x="138" y="188"/>
                    <a:pt x="144" y="188"/>
                  </a:cubicBezTo>
                  <a:cubicBezTo>
                    <a:pt x="145" y="188"/>
                    <a:pt x="147" y="188"/>
                    <a:pt x="148" y="188"/>
                  </a:cubicBezTo>
                  <a:cubicBezTo>
                    <a:pt x="150" y="188"/>
                    <a:pt x="151" y="189"/>
                    <a:pt x="153" y="189"/>
                  </a:cubicBezTo>
                  <a:cubicBezTo>
                    <a:pt x="156" y="189"/>
                    <a:pt x="157" y="187"/>
                    <a:pt x="160" y="188"/>
                  </a:cubicBezTo>
                  <a:cubicBezTo>
                    <a:pt x="160" y="188"/>
                    <a:pt x="164" y="190"/>
                    <a:pt x="166" y="188"/>
                  </a:cubicBezTo>
                  <a:cubicBezTo>
                    <a:pt x="166" y="188"/>
                    <a:pt x="166" y="187"/>
                    <a:pt x="166" y="187"/>
                  </a:cubicBezTo>
                  <a:cubicBezTo>
                    <a:pt x="169" y="186"/>
                    <a:pt x="173" y="187"/>
                    <a:pt x="174" y="184"/>
                  </a:cubicBezTo>
                  <a:cubicBezTo>
                    <a:pt x="179" y="189"/>
                    <a:pt x="182" y="180"/>
                    <a:pt x="185" y="183"/>
                  </a:cubicBezTo>
                  <a:cubicBezTo>
                    <a:pt x="185" y="182"/>
                    <a:pt x="185" y="180"/>
                    <a:pt x="185" y="179"/>
                  </a:cubicBezTo>
                  <a:cubicBezTo>
                    <a:pt x="187" y="179"/>
                    <a:pt x="187" y="178"/>
                    <a:pt x="187" y="176"/>
                  </a:cubicBezTo>
                  <a:cubicBezTo>
                    <a:pt x="187" y="176"/>
                    <a:pt x="188" y="173"/>
                    <a:pt x="188" y="173"/>
                  </a:cubicBezTo>
                  <a:cubicBezTo>
                    <a:pt x="190" y="172"/>
                    <a:pt x="188" y="172"/>
                    <a:pt x="188" y="169"/>
                  </a:cubicBezTo>
                  <a:cubicBezTo>
                    <a:pt x="191" y="169"/>
                    <a:pt x="193" y="169"/>
                    <a:pt x="193" y="167"/>
                  </a:cubicBezTo>
                  <a:cubicBezTo>
                    <a:pt x="194" y="167"/>
                    <a:pt x="194" y="168"/>
                    <a:pt x="194" y="169"/>
                  </a:cubicBezTo>
                  <a:cubicBezTo>
                    <a:pt x="195" y="168"/>
                    <a:pt x="197" y="168"/>
                    <a:pt x="199" y="168"/>
                  </a:cubicBezTo>
                  <a:cubicBezTo>
                    <a:pt x="200" y="168"/>
                    <a:pt x="200" y="166"/>
                    <a:pt x="201" y="166"/>
                  </a:cubicBezTo>
                  <a:cubicBezTo>
                    <a:pt x="202" y="163"/>
                    <a:pt x="201" y="161"/>
                    <a:pt x="199" y="161"/>
                  </a:cubicBezTo>
                  <a:cubicBezTo>
                    <a:pt x="200" y="160"/>
                    <a:pt x="200" y="158"/>
                    <a:pt x="200" y="156"/>
                  </a:cubicBezTo>
                  <a:cubicBezTo>
                    <a:pt x="203" y="157"/>
                    <a:pt x="204" y="156"/>
                    <a:pt x="204" y="154"/>
                  </a:cubicBezTo>
                  <a:cubicBezTo>
                    <a:pt x="207" y="157"/>
                    <a:pt x="207" y="152"/>
                    <a:pt x="212" y="154"/>
                  </a:cubicBezTo>
                  <a:cubicBezTo>
                    <a:pt x="212" y="154"/>
                    <a:pt x="213" y="155"/>
                    <a:pt x="213" y="155"/>
                  </a:cubicBezTo>
                  <a:cubicBezTo>
                    <a:pt x="214" y="155"/>
                    <a:pt x="214" y="154"/>
                    <a:pt x="215" y="154"/>
                  </a:cubicBezTo>
                  <a:cubicBezTo>
                    <a:pt x="216" y="154"/>
                    <a:pt x="218" y="155"/>
                    <a:pt x="218" y="155"/>
                  </a:cubicBezTo>
                  <a:cubicBezTo>
                    <a:pt x="219" y="155"/>
                    <a:pt x="218" y="153"/>
                    <a:pt x="219" y="153"/>
                  </a:cubicBezTo>
                  <a:cubicBezTo>
                    <a:pt x="220" y="152"/>
                    <a:pt x="221" y="153"/>
                    <a:pt x="221" y="153"/>
                  </a:cubicBezTo>
                  <a:cubicBezTo>
                    <a:pt x="223" y="151"/>
                    <a:pt x="223" y="149"/>
                    <a:pt x="226" y="150"/>
                  </a:cubicBezTo>
                  <a:cubicBezTo>
                    <a:pt x="224" y="149"/>
                    <a:pt x="226" y="144"/>
                    <a:pt x="222" y="144"/>
                  </a:cubicBezTo>
                  <a:cubicBezTo>
                    <a:pt x="220" y="143"/>
                    <a:pt x="221" y="147"/>
                    <a:pt x="220" y="147"/>
                  </a:cubicBezTo>
                  <a:cubicBezTo>
                    <a:pt x="219" y="147"/>
                    <a:pt x="219" y="145"/>
                    <a:pt x="218" y="146"/>
                  </a:cubicBezTo>
                  <a:cubicBezTo>
                    <a:pt x="217" y="146"/>
                    <a:pt x="216" y="147"/>
                    <a:pt x="217" y="147"/>
                  </a:cubicBezTo>
                  <a:cubicBezTo>
                    <a:pt x="216" y="147"/>
                    <a:pt x="215" y="145"/>
                    <a:pt x="214" y="146"/>
                  </a:cubicBezTo>
                  <a:cubicBezTo>
                    <a:pt x="212" y="146"/>
                    <a:pt x="211" y="148"/>
                    <a:pt x="208" y="147"/>
                  </a:cubicBezTo>
                  <a:cubicBezTo>
                    <a:pt x="207" y="147"/>
                    <a:pt x="207" y="148"/>
                    <a:pt x="207" y="149"/>
                  </a:cubicBezTo>
                  <a:cubicBezTo>
                    <a:pt x="202" y="148"/>
                    <a:pt x="197" y="149"/>
                    <a:pt x="193" y="148"/>
                  </a:cubicBezTo>
                  <a:cubicBezTo>
                    <a:pt x="193" y="148"/>
                    <a:pt x="193" y="146"/>
                    <a:pt x="193" y="146"/>
                  </a:cubicBezTo>
                  <a:cubicBezTo>
                    <a:pt x="192" y="145"/>
                    <a:pt x="189" y="146"/>
                    <a:pt x="188" y="144"/>
                  </a:cubicBezTo>
                  <a:cubicBezTo>
                    <a:pt x="191" y="138"/>
                    <a:pt x="189" y="134"/>
                    <a:pt x="188" y="127"/>
                  </a:cubicBezTo>
                  <a:cubicBezTo>
                    <a:pt x="191" y="126"/>
                    <a:pt x="196" y="122"/>
                    <a:pt x="198" y="124"/>
                  </a:cubicBezTo>
                  <a:cubicBezTo>
                    <a:pt x="200" y="123"/>
                    <a:pt x="197" y="123"/>
                    <a:pt x="199" y="120"/>
                  </a:cubicBezTo>
                  <a:cubicBezTo>
                    <a:pt x="203" y="120"/>
                    <a:pt x="203" y="113"/>
                    <a:pt x="204" y="111"/>
                  </a:cubicBezTo>
                  <a:cubicBezTo>
                    <a:pt x="204" y="111"/>
                    <a:pt x="206" y="112"/>
                    <a:pt x="206" y="111"/>
                  </a:cubicBezTo>
                  <a:cubicBezTo>
                    <a:pt x="206" y="109"/>
                    <a:pt x="202" y="108"/>
                    <a:pt x="204" y="106"/>
                  </a:cubicBezTo>
                  <a:cubicBezTo>
                    <a:pt x="202" y="107"/>
                    <a:pt x="199" y="105"/>
                    <a:pt x="197" y="106"/>
                  </a:cubicBezTo>
                  <a:cubicBezTo>
                    <a:pt x="194" y="106"/>
                    <a:pt x="191" y="108"/>
                    <a:pt x="188" y="108"/>
                  </a:cubicBezTo>
                  <a:cubicBezTo>
                    <a:pt x="187" y="106"/>
                    <a:pt x="186" y="115"/>
                    <a:pt x="187" y="113"/>
                  </a:cubicBezTo>
                  <a:cubicBezTo>
                    <a:pt x="186" y="115"/>
                    <a:pt x="185" y="112"/>
                    <a:pt x="185" y="113"/>
                  </a:cubicBezTo>
                  <a:cubicBezTo>
                    <a:pt x="184" y="114"/>
                    <a:pt x="185" y="116"/>
                    <a:pt x="185" y="117"/>
                  </a:cubicBezTo>
                  <a:cubicBezTo>
                    <a:pt x="185" y="118"/>
                    <a:pt x="182" y="120"/>
                    <a:pt x="180" y="122"/>
                  </a:cubicBezTo>
                  <a:cubicBezTo>
                    <a:pt x="177" y="126"/>
                    <a:pt x="177" y="128"/>
                    <a:pt x="172" y="128"/>
                  </a:cubicBezTo>
                  <a:cubicBezTo>
                    <a:pt x="172" y="130"/>
                    <a:pt x="174" y="131"/>
                    <a:pt x="172" y="131"/>
                  </a:cubicBezTo>
                  <a:cubicBezTo>
                    <a:pt x="170" y="132"/>
                    <a:pt x="172" y="133"/>
                    <a:pt x="171" y="134"/>
                  </a:cubicBezTo>
                  <a:cubicBezTo>
                    <a:pt x="170" y="134"/>
                    <a:pt x="169" y="133"/>
                    <a:pt x="168" y="134"/>
                  </a:cubicBezTo>
                  <a:cubicBezTo>
                    <a:pt x="168" y="134"/>
                    <a:pt x="169" y="136"/>
                    <a:pt x="168" y="136"/>
                  </a:cubicBezTo>
                  <a:cubicBezTo>
                    <a:pt x="168" y="136"/>
                    <a:pt x="167" y="136"/>
                    <a:pt x="167" y="136"/>
                  </a:cubicBezTo>
                  <a:cubicBezTo>
                    <a:pt x="166" y="138"/>
                    <a:pt x="168" y="141"/>
                    <a:pt x="166" y="141"/>
                  </a:cubicBezTo>
                  <a:cubicBezTo>
                    <a:pt x="167" y="142"/>
                    <a:pt x="169" y="143"/>
                    <a:pt x="167" y="143"/>
                  </a:cubicBezTo>
                  <a:cubicBezTo>
                    <a:pt x="169" y="145"/>
                    <a:pt x="170" y="147"/>
                    <a:pt x="173" y="147"/>
                  </a:cubicBezTo>
                  <a:cubicBezTo>
                    <a:pt x="173" y="149"/>
                    <a:pt x="174" y="150"/>
                    <a:pt x="175" y="150"/>
                  </a:cubicBezTo>
                  <a:cubicBezTo>
                    <a:pt x="175" y="151"/>
                    <a:pt x="174" y="151"/>
                    <a:pt x="173" y="153"/>
                  </a:cubicBezTo>
                  <a:cubicBezTo>
                    <a:pt x="172" y="154"/>
                    <a:pt x="173" y="155"/>
                    <a:pt x="172" y="156"/>
                  </a:cubicBezTo>
                  <a:cubicBezTo>
                    <a:pt x="171" y="157"/>
                    <a:pt x="169" y="157"/>
                    <a:pt x="167" y="157"/>
                  </a:cubicBezTo>
                  <a:cubicBezTo>
                    <a:pt x="167" y="162"/>
                    <a:pt x="163" y="164"/>
                    <a:pt x="164" y="170"/>
                  </a:cubicBezTo>
                  <a:cubicBezTo>
                    <a:pt x="159" y="169"/>
                    <a:pt x="160" y="176"/>
                    <a:pt x="157" y="176"/>
                  </a:cubicBezTo>
                  <a:cubicBezTo>
                    <a:pt x="156" y="176"/>
                    <a:pt x="156" y="176"/>
                    <a:pt x="155" y="176"/>
                  </a:cubicBezTo>
                  <a:cubicBezTo>
                    <a:pt x="154" y="177"/>
                    <a:pt x="155" y="178"/>
                    <a:pt x="154" y="179"/>
                  </a:cubicBezTo>
                  <a:cubicBezTo>
                    <a:pt x="152" y="179"/>
                    <a:pt x="150" y="177"/>
                    <a:pt x="148" y="180"/>
                  </a:cubicBezTo>
                  <a:cubicBezTo>
                    <a:pt x="146" y="180"/>
                    <a:pt x="148" y="175"/>
                    <a:pt x="147" y="173"/>
                  </a:cubicBezTo>
                  <a:cubicBezTo>
                    <a:pt x="146" y="172"/>
                    <a:pt x="146" y="169"/>
                    <a:pt x="145" y="169"/>
                  </a:cubicBezTo>
                  <a:cubicBezTo>
                    <a:pt x="142" y="169"/>
                    <a:pt x="146" y="166"/>
                    <a:pt x="141" y="166"/>
                  </a:cubicBezTo>
                  <a:cubicBezTo>
                    <a:pt x="143" y="163"/>
                    <a:pt x="139" y="162"/>
                    <a:pt x="139" y="161"/>
                  </a:cubicBezTo>
                  <a:cubicBezTo>
                    <a:pt x="139" y="160"/>
                    <a:pt x="140" y="160"/>
                    <a:pt x="140" y="158"/>
                  </a:cubicBezTo>
                  <a:cubicBezTo>
                    <a:pt x="140" y="155"/>
                    <a:pt x="137" y="154"/>
                    <a:pt x="134" y="151"/>
                  </a:cubicBezTo>
                  <a:cubicBezTo>
                    <a:pt x="131" y="153"/>
                    <a:pt x="132" y="158"/>
                    <a:pt x="126" y="157"/>
                  </a:cubicBezTo>
                  <a:cubicBezTo>
                    <a:pt x="126" y="158"/>
                    <a:pt x="127" y="158"/>
                    <a:pt x="128" y="158"/>
                  </a:cubicBezTo>
                  <a:cubicBezTo>
                    <a:pt x="128" y="160"/>
                    <a:pt x="127" y="159"/>
                    <a:pt x="126" y="160"/>
                  </a:cubicBezTo>
                  <a:cubicBezTo>
                    <a:pt x="124" y="160"/>
                    <a:pt x="125" y="164"/>
                    <a:pt x="122" y="163"/>
                  </a:cubicBezTo>
                  <a:cubicBezTo>
                    <a:pt x="117" y="164"/>
                    <a:pt x="119" y="158"/>
                    <a:pt x="113" y="160"/>
                  </a:cubicBezTo>
                  <a:cubicBezTo>
                    <a:pt x="113" y="159"/>
                    <a:pt x="114" y="159"/>
                    <a:pt x="115" y="158"/>
                  </a:cubicBezTo>
                  <a:cubicBezTo>
                    <a:pt x="117" y="155"/>
                    <a:pt x="112" y="153"/>
                    <a:pt x="115" y="151"/>
                  </a:cubicBezTo>
                  <a:cubicBezTo>
                    <a:pt x="115" y="150"/>
                    <a:pt x="113" y="150"/>
                    <a:pt x="112" y="149"/>
                  </a:cubicBezTo>
                  <a:cubicBezTo>
                    <a:pt x="111" y="148"/>
                    <a:pt x="113" y="147"/>
                    <a:pt x="113" y="147"/>
                  </a:cubicBezTo>
                  <a:cubicBezTo>
                    <a:pt x="113" y="145"/>
                    <a:pt x="111" y="145"/>
                    <a:pt x="111" y="144"/>
                  </a:cubicBezTo>
                  <a:cubicBezTo>
                    <a:pt x="111" y="143"/>
                    <a:pt x="112" y="136"/>
                    <a:pt x="111" y="141"/>
                  </a:cubicBezTo>
                  <a:cubicBezTo>
                    <a:pt x="109" y="140"/>
                    <a:pt x="110" y="138"/>
                    <a:pt x="112" y="138"/>
                  </a:cubicBezTo>
                  <a:cubicBezTo>
                    <a:pt x="110" y="134"/>
                    <a:pt x="116" y="133"/>
                    <a:pt x="113" y="133"/>
                  </a:cubicBezTo>
                  <a:cubicBezTo>
                    <a:pt x="113" y="131"/>
                    <a:pt x="116" y="132"/>
                    <a:pt x="117" y="130"/>
                  </a:cubicBezTo>
                  <a:cubicBezTo>
                    <a:pt x="117" y="129"/>
                    <a:pt x="118" y="130"/>
                    <a:pt x="118" y="130"/>
                  </a:cubicBezTo>
                  <a:cubicBezTo>
                    <a:pt x="119" y="130"/>
                    <a:pt x="119" y="128"/>
                    <a:pt x="120" y="128"/>
                  </a:cubicBezTo>
                  <a:cubicBezTo>
                    <a:pt x="121" y="128"/>
                    <a:pt x="121" y="126"/>
                    <a:pt x="121" y="124"/>
                  </a:cubicBezTo>
                  <a:cubicBezTo>
                    <a:pt x="124" y="125"/>
                    <a:pt x="125" y="124"/>
                    <a:pt x="125" y="122"/>
                  </a:cubicBezTo>
                  <a:cubicBezTo>
                    <a:pt x="128" y="121"/>
                    <a:pt x="126" y="126"/>
                    <a:pt x="131" y="124"/>
                  </a:cubicBezTo>
                  <a:cubicBezTo>
                    <a:pt x="131" y="123"/>
                    <a:pt x="129" y="123"/>
                    <a:pt x="128" y="123"/>
                  </a:cubicBezTo>
                  <a:cubicBezTo>
                    <a:pt x="132" y="120"/>
                    <a:pt x="135" y="122"/>
                    <a:pt x="138" y="118"/>
                  </a:cubicBezTo>
                  <a:cubicBezTo>
                    <a:pt x="138" y="118"/>
                    <a:pt x="137" y="117"/>
                    <a:pt x="138" y="116"/>
                  </a:cubicBezTo>
                  <a:cubicBezTo>
                    <a:pt x="138" y="116"/>
                    <a:pt x="140" y="117"/>
                    <a:pt x="140" y="116"/>
                  </a:cubicBezTo>
                  <a:cubicBezTo>
                    <a:pt x="141" y="115"/>
                    <a:pt x="140" y="113"/>
                    <a:pt x="140" y="113"/>
                  </a:cubicBezTo>
                  <a:cubicBezTo>
                    <a:pt x="140" y="112"/>
                    <a:pt x="143" y="111"/>
                    <a:pt x="144" y="110"/>
                  </a:cubicBezTo>
                  <a:cubicBezTo>
                    <a:pt x="144" y="109"/>
                    <a:pt x="143" y="107"/>
                    <a:pt x="144" y="106"/>
                  </a:cubicBezTo>
                  <a:cubicBezTo>
                    <a:pt x="144" y="105"/>
                    <a:pt x="145" y="107"/>
                    <a:pt x="146" y="107"/>
                  </a:cubicBezTo>
                  <a:cubicBezTo>
                    <a:pt x="145" y="107"/>
                    <a:pt x="148" y="101"/>
                    <a:pt x="147" y="101"/>
                  </a:cubicBezTo>
                  <a:cubicBezTo>
                    <a:pt x="150" y="104"/>
                    <a:pt x="150" y="99"/>
                    <a:pt x="153" y="98"/>
                  </a:cubicBezTo>
                  <a:cubicBezTo>
                    <a:pt x="153" y="96"/>
                    <a:pt x="155" y="95"/>
                    <a:pt x="153" y="95"/>
                  </a:cubicBezTo>
                  <a:cubicBezTo>
                    <a:pt x="153" y="93"/>
                    <a:pt x="156" y="94"/>
                    <a:pt x="157" y="91"/>
                  </a:cubicBezTo>
                  <a:cubicBezTo>
                    <a:pt x="157" y="90"/>
                    <a:pt x="159" y="90"/>
                    <a:pt x="160" y="90"/>
                  </a:cubicBezTo>
                  <a:cubicBezTo>
                    <a:pt x="160" y="89"/>
                    <a:pt x="160" y="88"/>
                    <a:pt x="159" y="88"/>
                  </a:cubicBezTo>
                  <a:cubicBezTo>
                    <a:pt x="162" y="85"/>
                    <a:pt x="164" y="85"/>
                    <a:pt x="167" y="84"/>
                  </a:cubicBezTo>
                  <a:cubicBezTo>
                    <a:pt x="169" y="83"/>
                    <a:pt x="167" y="83"/>
                    <a:pt x="168" y="80"/>
                  </a:cubicBezTo>
                  <a:cubicBezTo>
                    <a:pt x="169" y="79"/>
                    <a:pt x="172" y="78"/>
                    <a:pt x="172" y="76"/>
                  </a:cubicBezTo>
                  <a:cubicBezTo>
                    <a:pt x="172" y="73"/>
                    <a:pt x="175" y="77"/>
                    <a:pt x="175" y="73"/>
                  </a:cubicBezTo>
                  <a:cubicBezTo>
                    <a:pt x="180" y="71"/>
                    <a:pt x="185" y="75"/>
                    <a:pt x="185" y="68"/>
                  </a:cubicBezTo>
                  <a:cubicBezTo>
                    <a:pt x="187" y="69"/>
                    <a:pt x="192" y="67"/>
                    <a:pt x="195" y="69"/>
                  </a:cubicBezTo>
                  <a:cubicBezTo>
                    <a:pt x="197" y="68"/>
                    <a:pt x="197" y="67"/>
                    <a:pt x="198" y="65"/>
                  </a:cubicBezTo>
                  <a:cubicBezTo>
                    <a:pt x="201" y="64"/>
                    <a:pt x="204" y="69"/>
                    <a:pt x="204" y="64"/>
                  </a:cubicBezTo>
                  <a:cubicBezTo>
                    <a:pt x="206" y="65"/>
                    <a:pt x="206" y="67"/>
                    <a:pt x="208" y="68"/>
                  </a:cubicBezTo>
                  <a:cubicBezTo>
                    <a:pt x="210" y="67"/>
                    <a:pt x="209" y="64"/>
                    <a:pt x="213" y="65"/>
                  </a:cubicBezTo>
                  <a:cubicBezTo>
                    <a:pt x="213" y="67"/>
                    <a:pt x="212" y="68"/>
                    <a:pt x="212" y="69"/>
                  </a:cubicBezTo>
                  <a:cubicBezTo>
                    <a:pt x="213" y="70"/>
                    <a:pt x="218" y="64"/>
                    <a:pt x="221" y="67"/>
                  </a:cubicBezTo>
                  <a:cubicBezTo>
                    <a:pt x="223" y="68"/>
                    <a:pt x="222" y="66"/>
                    <a:pt x="224" y="67"/>
                  </a:cubicBezTo>
                  <a:cubicBezTo>
                    <a:pt x="226" y="67"/>
                    <a:pt x="229" y="69"/>
                    <a:pt x="232" y="68"/>
                  </a:cubicBezTo>
                  <a:cubicBezTo>
                    <a:pt x="231" y="68"/>
                    <a:pt x="233" y="71"/>
                    <a:pt x="232" y="71"/>
                  </a:cubicBezTo>
                  <a:cubicBezTo>
                    <a:pt x="232" y="72"/>
                    <a:pt x="230" y="71"/>
                    <a:pt x="230" y="71"/>
                  </a:cubicBezTo>
                  <a:cubicBezTo>
                    <a:pt x="229" y="72"/>
                    <a:pt x="230" y="74"/>
                    <a:pt x="227" y="74"/>
                  </a:cubicBezTo>
                  <a:cubicBezTo>
                    <a:pt x="229" y="77"/>
                    <a:pt x="236" y="74"/>
                    <a:pt x="239" y="74"/>
                  </a:cubicBezTo>
                  <a:cubicBezTo>
                    <a:pt x="241" y="73"/>
                    <a:pt x="241" y="76"/>
                    <a:pt x="241" y="76"/>
                  </a:cubicBezTo>
                  <a:cubicBezTo>
                    <a:pt x="242" y="77"/>
                    <a:pt x="245" y="75"/>
                    <a:pt x="245" y="77"/>
                  </a:cubicBezTo>
                  <a:cubicBezTo>
                    <a:pt x="253" y="75"/>
                    <a:pt x="255" y="82"/>
                    <a:pt x="260" y="80"/>
                  </a:cubicBezTo>
                  <a:cubicBezTo>
                    <a:pt x="259" y="83"/>
                    <a:pt x="264" y="81"/>
                    <a:pt x="264" y="84"/>
                  </a:cubicBezTo>
                  <a:cubicBezTo>
                    <a:pt x="267" y="84"/>
                    <a:pt x="272" y="84"/>
                    <a:pt x="268" y="87"/>
                  </a:cubicBezTo>
                  <a:cubicBezTo>
                    <a:pt x="271" y="87"/>
                    <a:pt x="273" y="87"/>
                    <a:pt x="275" y="88"/>
                  </a:cubicBezTo>
                  <a:cubicBezTo>
                    <a:pt x="276" y="88"/>
                    <a:pt x="275" y="90"/>
                    <a:pt x="275" y="90"/>
                  </a:cubicBezTo>
                  <a:cubicBezTo>
                    <a:pt x="276" y="91"/>
                    <a:pt x="278" y="90"/>
                    <a:pt x="279" y="90"/>
                  </a:cubicBezTo>
                  <a:cubicBezTo>
                    <a:pt x="280" y="95"/>
                    <a:pt x="280" y="96"/>
                    <a:pt x="279" y="101"/>
                  </a:cubicBezTo>
                  <a:cubicBezTo>
                    <a:pt x="277" y="98"/>
                    <a:pt x="275" y="102"/>
                    <a:pt x="272" y="102"/>
                  </a:cubicBezTo>
                  <a:cubicBezTo>
                    <a:pt x="269" y="102"/>
                    <a:pt x="264" y="99"/>
                    <a:pt x="261" y="102"/>
                  </a:cubicBezTo>
                  <a:cubicBezTo>
                    <a:pt x="260" y="102"/>
                    <a:pt x="261" y="100"/>
                    <a:pt x="260" y="100"/>
                  </a:cubicBezTo>
                  <a:cubicBezTo>
                    <a:pt x="259" y="99"/>
                    <a:pt x="258" y="101"/>
                    <a:pt x="258" y="101"/>
                  </a:cubicBezTo>
                  <a:cubicBezTo>
                    <a:pt x="257" y="101"/>
                    <a:pt x="256" y="98"/>
                    <a:pt x="255" y="98"/>
                  </a:cubicBezTo>
                  <a:cubicBezTo>
                    <a:pt x="254" y="98"/>
                    <a:pt x="250" y="102"/>
                    <a:pt x="251" y="97"/>
                  </a:cubicBezTo>
                  <a:cubicBezTo>
                    <a:pt x="247" y="99"/>
                    <a:pt x="248" y="97"/>
                    <a:pt x="244" y="97"/>
                  </a:cubicBezTo>
                  <a:cubicBezTo>
                    <a:pt x="243" y="99"/>
                    <a:pt x="245" y="100"/>
                    <a:pt x="246" y="100"/>
                  </a:cubicBezTo>
                  <a:cubicBezTo>
                    <a:pt x="248" y="99"/>
                    <a:pt x="248" y="101"/>
                    <a:pt x="250" y="101"/>
                  </a:cubicBezTo>
                  <a:cubicBezTo>
                    <a:pt x="247" y="103"/>
                    <a:pt x="250" y="102"/>
                    <a:pt x="251" y="103"/>
                  </a:cubicBezTo>
                  <a:cubicBezTo>
                    <a:pt x="251" y="104"/>
                    <a:pt x="250" y="105"/>
                    <a:pt x="251" y="106"/>
                  </a:cubicBezTo>
                  <a:cubicBezTo>
                    <a:pt x="251" y="106"/>
                    <a:pt x="253" y="107"/>
                    <a:pt x="253" y="108"/>
                  </a:cubicBezTo>
                  <a:cubicBezTo>
                    <a:pt x="253" y="109"/>
                    <a:pt x="256" y="112"/>
                    <a:pt x="255" y="116"/>
                  </a:cubicBezTo>
                  <a:cubicBezTo>
                    <a:pt x="256" y="120"/>
                    <a:pt x="263" y="117"/>
                    <a:pt x="264" y="121"/>
                  </a:cubicBezTo>
                  <a:cubicBezTo>
                    <a:pt x="265" y="120"/>
                    <a:pt x="265" y="118"/>
                    <a:pt x="267" y="118"/>
                  </a:cubicBezTo>
                  <a:cubicBezTo>
                    <a:pt x="267" y="115"/>
                    <a:pt x="262" y="116"/>
                    <a:pt x="260" y="114"/>
                  </a:cubicBezTo>
                  <a:cubicBezTo>
                    <a:pt x="259" y="109"/>
                    <a:pt x="267" y="112"/>
                    <a:pt x="270" y="111"/>
                  </a:cubicBezTo>
                  <a:cubicBezTo>
                    <a:pt x="269" y="114"/>
                    <a:pt x="275" y="111"/>
                    <a:pt x="273" y="115"/>
                  </a:cubicBezTo>
                  <a:cubicBezTo>
                    <a:pt x="276" y="116"/>
                    <a:pt x="278" y="111"/>
                    <a:pt x="278" y="116"/>
                  </a:cubicBezTo>
                  <a:cubicBezTo>
                    <a:pt x="281" y="115"/>
                    <a:pt x="278" y="110"/>
                    <a:pt x="275" y="110"/>
                  </a:cubicBezTo>
                  <a:cubicBezTo>
                    <a:pt x="276" y="108"/>
                    <a:pt x="279" y="107"/>
                    <a:pt x="281" y="107"/>
                  </a:cubicBezTo>
                  <a:cubicBezTo>
                    <a:pt x="283" y="105"/>
                    <a:pt x="283" y="102"/>
                    <a:pt x="285" y="101"/>
                  </a:cubicBezTo>
                  <a:cubicBezTo>
                    <a:pt x="290" y="100"/>
                    <a:pt x="292" y="102"/>
                    <a:pt x="296" y="103"/>
                  </a:cubicBezTo>
                  <a:cubicBezTo>
                    <a:pt x="297" y="103"/>
                    <a:pt x="296" y="101"/>
                    <a:pt x="298" y="101"/>
                  </a:cubicBezTo>
                  <a:cubicBezTo>
                    <a:pt x="298" y="99"/>
                    <a:pt x="297" y="98"/>
                    <a:pt x="296" y="97"/>
                  </a:cubicBezTo>
                  <a:cubicBezTo>
                    <a:pt x="297" y="93"/>
                    <a:pt x="297" y="89"/>
                    <a:pt x="297" y="84"/>
                  </a:cubicBezTo>
                  <a:cubicBezTo>
                    <a:pt x="300" y="84"/>
                    <a:pt x="304" y="84"/>
                    <a:pt x="306" y="86"/>
                  </a:cubicBezTo>
                  <a:cubicBezTo>
                    <a:pt x="307" y="86"/>
                    <a:pt x="310" y="86"/>
                    <a:pt x="310" y="89"/>
                  </a:cubicBezTo>
                  <a:cubicBezTo>
                    <a:pt x="307" y="89"/>
                    <a:pt x="305" y="89"/>
                    <a:pt x="303" y="89"/>
                  </a:cubicBezTo>
                  <a:cubicBezTo>
                    <a:pt x="303" y="90"/>
                    <a:pt x="303" y="91"/>
                    <a:pt x="303" y="93"/>
                  </a:cubicBezTo>
                  <a:cubicBezTo>
                    <a:pt x="305" y="96"/>
                    <a:pt x="306" y="92"/>
                    <a:pt x="308" y="94"/>
                  </a:cubicBezTo>
                  <a:cubicBezTo>
                    <a:pt x="310" y="94"/>
                    <a:pt x="305" y="95"/>
                    <a:pt x="305" y="95"/>
                  </a:cubicBezTo>
                  <a:cubicBezTo>
                    <a:pt x="304" y="97"/>
                    <a:pt x="308" y="95"/>
                    <a:pt x="310" y="97"/>
                  </a:cubicBezTo>
                  <a:cubicBezTo>
                    <a:pt x="312" y="96"/>
                    <a:pt x="314" y="95"/>
                    <a:pt x="315" y="93"/>
                  </a:cubicBezTo>
                  <a:cubicBezTo>
                    <a:pt x="316" y="92"/>
                    <a:pt x="317" y="92"/>
                    <a:pt x="317" y="90"/>
                  </a:cubicBezTo>
                  <a:cubicBezTo>
                    <a:pt x="322" y="92"/>
                    <a:pt x="321" y="87"/>
                    <a:pt x="326" y="88"/>
                  </a:cubicBezTo>
                  <a:cubicBezTo>
                    <a:pt x="328" y="87"/>
                    <a:pt x="329" y="86"/>
                    <a:pt x="328" y="84"/>
                  </a:cubicBezTo>
                  <a:cubicBezTo>
                    <a:pt x="330" y="84"/>
                    <a:pt x="332" y="83"/>
                    <a:pt x="332" y="82"/>
                  </a:cubicBezTo>
                  <a:cubicBezTo>
                    <a:pt x="337" y="86"/>
                    <a:pt x="340" y="80"/>
                    <a:pt x="345" y="80"/>
                  </a:cubicBezTo>
                  <a:cubicBezTo>
                    <a:pt x="345" y="81"/>
                    <a:pt x="345" y="83"/>
                    <a:pt x="345" y="84"/>
                  </a:cubicBezTo>
                  <a:cubicBezTo>
                    <a:pt x="349" y="85"/>
                    <a:pt x="353" y="84"/>
                    <a:pt x="356" y="83"/>
                  </a:cubicBezTo>
                  <a:cubicBezTo>
                    <a:pt x="356" y="83"/>
                    <a:pt x="358" y="83"/>
                    <a:pt x="358" y="83"/>
                  </a:cubicBezTo>
                  <a:cubicBezTo>
                    <a:pt x="358" y="83"/>
                    <a:pt x="358" y="82"/>
                    <a:pt x="358" y="82"/>
                  </a:cubicBezTo>
                  <a:cubicBezTo>
                    <a:pt x="360" y="81"/>
                    <a:pt x="364" y="82"/>
                    <a:pt x="364" y="78"/>
                  </a:cubicBezTo>
                  <a:cubicBezTo>
                    <a:pt x="367" y="80"/>
                    <a:pt x="371" y="80"/>
                    <a:pt x="373" y="83"/>
                  </a:cubicBezTo>
                  <a:cubicBezTo>
                    <a:pt x="375" y="82"/>
                    <a:pt x="376" y="81"/>
                    <a:pt x="377" y="80"/>
                  </a:cubicBezTo>
                  <a:cubicBezTo>
                    <a:pt x="377" y="78"/>
                    <a:pt x="372" y="77"/>
                    <a:pt x="376" y="76"/>
                  </a:cubicBezTo>
                  <a:cubicBezTo>
                    <a:pt x="374" y="73"/>
                    <a:pt x="368" y="74"/>
                    <a:pt x="370" y="68"/>
                  </a:cubicBezTo>
                  <a:cubicBezTo>
                    <a:pt x="372" y="69"/>
                    <a:pt x="372" y="71"/>
                    <a:pt x="376" y="71"/>
                  </a:cubicBezTo>
                  <a:cubicBezTo>
                    <a:pt x="377" y="72"/>
                    <a:pt x="379" y="75"/>
                    <a:pt x="383" y="74"/>
                  </a:cubicBezTo>
                  <a:cubicBezTo>
                    <a:pt x="383" y="74"/>
                    <a:pt x="384" y="73"/>
                    <a:pt x="384" y="73"/>
                  </a:cubicBezTo>
                  <a:cubicBezTo>
                    <a:pt x="385" y="72"/>
                    <a:pt x="386" y="75"/>
                    <a:pt x="386" y="73"/>
                  </a:cubicBezTo>
                  <a:cubicBezTo>
                    <a:pt x="388" y="72"/>
                    <a:pt x="388" y="75"/>
                    <a:pt x="389" y="75"/>
                  </a:cubicBezTo>
                  <a:cubicBezTo>
                    <a:pt x="390" y="76"/>
                    <a:pt x="393" y="74"/>
                    <a:pt x="392" y="77"/>
                  </a:cubicBezTo>
                  <a:cubicBezTo>
                    <a:pt x="396" y="76"/>
                    <a:pt x="397" y="78"/>
                    <a:pt x="401" y="76"/>
                  </a:cubicBezTo>
                  <a:cubicBezTo>
                    <a:pt x="400" y="80"/>
                    <a:pt x="405" y="77"/>
                    <a:pt x="404" y="81"/>
                  </a:cubicBezTo>
                  <a:cubicBezTo>
                    <a:pt x="406" y="81"/>
                    <a:pt x="407" y="82"/>
                    <a:pt x="407" y="83"/>
                  </a:cubicBezTo>
                  <a:cubicBezTo>
                    <a:pt x="411" y="83"/>
                    <a:pt x="412" y="85"/>
                    <a:pt x="416" y="84"/>
                  </a:cubicBezTo>
                  <a:cubicBezTo>
                    <a:pt x="418" y="77"/>
                    <a:pt x="409" y="81"/>
                    <a:pt x="411" y="74"/>
                  </a:cubicBezTo>
                  <a:cubicBezTo>
                    <a:pt x="410" y="72"/>
                    <a:pt x="409" y="74"/>
                    <a:pt x="407" y="74"/>
                  </a:cubicBezTo>
                  <a:cubicBezTo>
                    <a:pt x="407" y="71"/>
                    <a:pt x="409" y="70"/>
                    <a:pt x="409" y="67"/>
                  </a:cubicBezTo>
                  <a:cubicBezTo>
                    <a:pt x="409" y="65"/>
                    <a:pt x="407" y="66"/>
                    <a:pt x="406" y="65"/>
                  </a:cubicBezTo>
                  <a:cubicBezTo>
                    <a:pt x="406" y="65"/>
                    <a:pt x="408" y="63"/>
                    <a:pt x="406" y="63"/>
                  </a:cubicBezTo>
                  <a:cubicBezTo>
                    <a:pt x="406" y="61"/>
                    <a:pt x="409" y="62"/>
                    <a:pt x="409" y="58"/>
                  </a:cubicBezTo>
                  <a:cubicBezTo>
                    <a:pt x="411" y="58"/>
                    <a:pt x="410" y="55"/>
                    <a:pt x="413" y="56"/>
                  </a:cubicBezTo>
                  <a:cubicBezTo>
                    <a:pt x="413" y="54"/>
                    <a:pt x="414" y="52"/>
                    <a:pt x="417" y="53"/>
                  </a:cubicBezTo>
                  <a:cubicBezTo>
                    <a:pt x="416" y="47"/>
                    <a:pt x="421" y="49"/>
                    <a:pt x="420" y="44"/>
                  </a:cubicBezTo>
                  <a:cubicBezTo>
                    <a:pt x="426" y="43"/>
                    <a:pt x="428" y="46"/>
                    <a:pt x="432" y="47"/>
                  </a:cubicBezTo>
                  <a:cubicBezTo>
                    <a:pt x="432" y="48"/>
                    <a:pt x="432" y="50"/>
                    <a:pt x="433" y="50"/>
                  </a:cubicBezTo>
                  <a:cubicBezTo>
                    <a:pt x="433" y="52"/>
                    <a:pt x="431" y="51"/>
                    <a:pt x="430" y="51"/>
                  </a:cubicBezTo>
                  <a:cubicBezTo>
                    <a:pt x="430" y="56"/>
                    <a:pt x="432" y="58"/>
                    <a:pt x="430" y="62"/>
                  </a:cubicBezTo>
                  <a:cubicBezTo>
                    <a:pt x="431" y="63"/>
                    <a:pt x="431" y="64"/>
                    <a:pt x="432" y="64"/>
                  </a:cubicBezTo>
                  <a:cubicBezTo>
                    <a:pt x="433" y="65"/>
                    <a:pt x="433" y="66"/>
                    <a:pt x="434" y="65"/>
                  </a:cubicBezTo>
                  <a:cubicBezTo>
                    <a:pt x="432" y="68"/>
                    <a:pt x="434" y="74"/>
                    <a:pt x="432" y="77"/>
                  </a:cubicBezTo>
                  <a:cubicBezTo>
                    <a:pt x="431" y="81"/>
                    <a:pt x="435" y="80"/>
                    <a:pt x="436" y="82"/>
                  </a:cubicBezTo>
                  <a:cubicBezTo>
                    <a:pt x="435" y="91"/>
                    <a:pt x="430" y="97"/>
                    <a:pt x="423" y="100"/>
                  </a:cubicBezTo>
                  <a:cubicBezTo>
                    <a:pt x="423" y="102"/>
                    <a:pt x="428" y="100"/>
                    <a:pt x="429" y="102"/>
                  </a:cubicBezTo>
                  <a:cubicBezTo>
                    <a:pt x="431" y="102"/>
                    <a:pt x="431" y="98"/>
                    <a:pt x="434" y="98"/>
                  </a:cubicBezTo>
                  <a:cubicBezTo>
                    <a:pt x="434" y="99"/>
                    <a:pt x="433" y="100"/>
                    <a:pt x="433" y="102"/>
                  </a:cubicBezTo>
                  <a:cubicBezTo>
                    <a:pt x="435" y="102"/>
                    <a:pt x="434" y="100"/>
                    <a:pt x="436" y="100"/>
                  </a:cubicBezTo>
                  <a:cubicBezTo>
                    <a:pt x="437" y="100"/>
                    <a:pt x="436" y="98"/>
                    <a:pt x="437" y="97"/>
                  </a:cubicBezTo>
                  <a:cubicBezTo>
                    <a:pt x="437" y="97"/>
                    <a:pt x="439" y="98"/>
                    <a:pt x="439" y="97"/>
                  </a:cubicBezTo>
                  <a:cubicBezTo>
                    <a:pt x="440" y="96"/>
                    <a:pt x="439" y="95"/>
                    <a:pt x="439" y="94"/>
                  </a:cubicBezTo>
                  <a:cubicBezTo>
                    <a:pt x="440" y="94"/>
                    <a:pt x="441" y="94"/>
                    <a:pt x="443" y="94"/>
                  </a:cubicBezTo>
                  <a:cubicBezTo>
                    <a:pt x="441" y="90"/>
                    <a:pt x="446" y="87"/>
                    <a:pt x="443" y="84"/>
                  </a:cubicBezTo>
                  <a:cubicBezTo>
                    <a:pt x="443" y="83"/>
                    <a:pt x="445" y="84"/>
                    <a:pt x="445" y="82"/>
                  </a:cubicBezTo>
                  <a:cubicBezTo>
                    <a:pt x="445" y="81"/>
                    <a:pt x="444" y="81"/>
                    <a:pt x="443" y="81"/>
                  </a:cubicBezTo>
                  <a:cubicBezTo>
                    <a:pt x="442" y="78"/>
                    <a:pt x="447" y="80"/>
                    <a:pt x="449" y="80"/>
                  </a:cubicBezTo>
                  <a:cubicBezTo>
                    <a:pt x="447" y="79"/>
                    <a:pt x="448" y="75"/>
                    <a:pt x="445" y="76"/>
                  </a:cubicBezTo>
                  <a:cubicBezTo>
                    <a:pt x="442" y="78"/>
                    <a:pt x="441" y="73"/>
                    <a:pt x="440" y="76"/>
                  </a:cubicBezTo>
                  <a:cubicBezTo>
                    <a:pt x="438" y="74"/>
                    <a:pt x="439" y="72"/>
                    <a:pt x="439" y="69"/>
                  </a:cubicBezTo>
                  <a:cubicBezTo>
                    <a:pt x="439" y="69"/>
                    <a:pt x="441" y="69"/>
                    <a:pt x="441" y="69"/>
                  </a:cubicBezTo>
                  <a:cubicBezTo>
                    <a:pt x="442" y="68"/>
                    <a:pt x="441" y="64"/>
                    <a:pt x="441" y="63"/>
                  </a:cubicBezTo>
                  <a:cubicBezTo>
                    <a:pt x="442" y="61"/>
                    <a:pt x="440" y="63"/>
                    <a:pt x="440" y="63"/>
                  </a:cubicBezTo>
                  <a:cubicBezTo>
                    <a:pt x="438" y="61"/>
                    <a:pt x="439" y="59"/>
                    <a:pt x="438" y="56"/>
                  </a:cubicBezTo>
                  <a:cubicBezTo>
                    <a:pt x="443" y="58"/>
                    <a:pt x="441" y="53"/>
                    <a:pt x="444" y="53"/>
                  </a:cubicBezTo>
                  <a:cubicBezTo>
                    <a:pt x="444" y="51"/>
                    <a:pt x="444" y="49"/>
                    <a:pt x="444" y="47"/>
                  </a:cubicBezTo>
                  <a:cubicBezTo>
                    <a:pt x="448" y="45"/>
                    <a:pt x="446" y="50"/>
                    <a:pt x="446" y="53"/>
                  </a:cubicBezTo>
                  <a:cubicBezTo>
                    <a:pt x="446" y="54"/>
                    <a:pt x="449" y="52"/>
                    <a:pt x="449" y="54"/>
                  </a:cubicBezTo>
                  <a:cubicBezTo>
                    <a:pt x="449" y="54"/>
                    <a:pt x="447" y="55"/>
                    <a:pt x="447" y="55"/>
                  </a:cubicBezTo>
                  <a:cubicBezTo>
                    <a:pt x="448" y="58"/>
                    <a:pt x="451" y="59"/>
                    <a:pt x="454" y="61"/>
                  </a:cubicBezTo>
                  <a:cubicBezTo>
                    <a:pt x="457" y="61"/>
                    <a:pt x="454" y="57"/>
                    <a:pt x="453" y="57"/>
                  </a:cubicBezTo>
                  <a:cubicBezTo>
                    <a:pt x="455" y="55"/>
                    <a:pt x="458" y="55"/>
                    <a:pt x="462" y="55"/>
                  </a:cubicBezTo>
                  <a:cubicBezTo>
                    <a:pt x="461" y="54"/>
                    <a:pt x="459" y="54"/>
                    <a:pt x="458" y="54"/>
                  </a:cubicBezTo>
                  <a:cubicBezTo>
                    <a:pt x="459" y="50"/>
                    <a:pt x="456" y="51"/>
                    <a:pt x="457" y="48"/>
                  </a:cubicBezTo>
                  <a:cubicBezTo>
                    <a:pt x="458" y="51"/>
                    <a:pt x="465" y="47"/>
                    <a:pt x="464" y="51"/>
                  </a:cubicBezTo>
                  <a:cubicBezTo>
                    <a:pt x="465" y="52"/>
                    <a:pt x="466" y="50"/>
                    <a:pt x="466" y="50"/>
                  </a:cubicBezTo>
                  <a:cubicBezTo>
                    <a:pt x="468" y="51"/>
                    <a:pt x="466" y="52"/>
                    <a:pt x="467" y="53"/>
                  </a:cubicBezTo>
                  <a:cubicBezTo>
                    <a:pt x="468" y="53"/>
                    <a:pt x="469" y="52"/>
                    <a:pt x="470" y="53"/>
                  </a:cubicBezTo>
                  <a:cubicBezTo>
                    <a:pt x="472" y="55"/>
                    <a:pt x="476" y="52"/>
                    <a:pt x="473" y="56"/>
                  </a:cubicBezTo>
                  <a:cubicBezTo>
                    <a:pt x="475" y="56"/>
                    <a:pt x="477" y="56"/>
                    <a:pt x="479" y="56"/>
                  </a:cubicBezTo>
                  <a:cubicBezTo>
                    <a:pt x="479" y="55"/>
                    <a:pt x="474" y="54"/>
                    <a:pt x="478" y="53"/>
                  </a:cubicBezTo>
                  <a:cubicBezTo>
                    <a:pt x="477" y="51"/>
                    <a:pt x="476" y="51"/>
                    <a:pt x="474" y="50"/>
                  </a:cubicBezTo>
                  <a:cubicBezTo>
                    <a:pt x="474" y="44"/>
                    <a:pt x="474" y="44"/>
                    <a:pt x="474" y="37"/>
                  </a:cubicBezTo>
                  <a:cubicBezTo>
                    <a:pt x="481" y="37"/>
                    <a:pt x="489" y="38"/>
                    <a:pt x="494" y="37"/>
                  </a:cubicBezTo>
                  <a:cubicBezTo>
                    <a:pt x="497" y="37"/>
                    <a:pt x="495" y="34"/>
                    <a:pt x="498" y="36"/>
                  </a:cubicBezTo>
                  <a:cubicBezTo>
                    <a:pt x="502" y="34"/>
                    <a:pt x="499" y="31"/>
                    <a:pt x="500" y="28"/>
                  </a:cubicBezTo>
                  <a:cubicBezTo>
                    <a:pt x="503" y="28"/>
                    <a:pt x="505" y="28"/>
                    <a:pt x="506" y="27"/>
                  </a:cubicBezTo>
                  <a:cubicBezTo>
                    <a:pt x="508" y="24"/>
                    <a:pt x="511" y="23"/>
                    <a:pt x="513" y="21"/>
                  </a:cubicBezTo>
                  <a:cubicBezTo>
                    <a:pt x="525" y="19"/>
                    <a:pt x="538" y="18"/>
                    <a:pt x="547" y="14"/>
                  </a:cubicBezTo>
                  <a:cubicBezTo>
                    <a:pt x="549" y="12"/>
                    <a:pt x="550" y="16"/>
                    <a:pt x="550" y="16"/>
                  </a:cubicBezTo>
                  <a:cubicBezTo>
                    <a:pt x="550" y="16"/>
                    <a:pt x="552" y="13"/>
                    <a:pt x="551" y="13"/>
                  </a:cubicBezTo>
                  <a:cubicBezTo>
                    <a:pt x="553" y="13"/>
                    <a:pt x="551" y="15"/>
                    <a:pt x="552" y="16"/>
                  </a:cubicBezTo>
                  <a:cubicBezTo>
                    <a:pt x="553" y="17"/>
                    <a:pt x="555" y="16"/>
                    <a:pt x="555" y="17"/>
                  </a:cubicBezTo>
                  <a:cubicBezTo>
                    <a:pt x="556" y="17"/>
                    <a:pt x="554" y="15"/>
                    <a:pt x="556" y="15"/>
                  </a:cubicBezTo>
                  <a:cubicBezTo>
                    <a:pt x="558" y="14"/>
                    <a:pt x="562" y="15"/>
                    <a:pt x="562" y="11"/>
                  </a:cubicBezTo>
                  <a:cubicBezTo>
                    <a:pt x="564" y="12"/>
                    <a:pt x="565" y="11"/>
                    <a:pt x="565" y="9"/>
                  </a:cubicBezTo>
                  <a:cubicBezTo>
                    <a:pt x="567" y="9"/>
                    <a:pt x="567" y="11"/>
                    <a:pt x="569" y="11"/>
                  </a:cubicBezTo>
                  <a:cubicBezTo>
                    <a:pt x="572" y="11"/>
                    <a:pt x="571" y="7"/>
                    <a:pt x="571" y="4"/>
                  </a:cubicBezTo>
                  <a:cubicBezTo>
                    <a:pt x="577" y="2"/>
                    <a:pt x="582" y="0"/>
                    <a:pt x="591" y="1"/>
                  </a:cubicBezTo>
                  <a:cubicBezTo>
                    <a:pt x="590" y="2"/>
                    <a:pt x="590" y="3"/>
                    <a:pt x="590" y="5"/>
                  </a:cubicBezTo>
                  <a:cubicBezTo>
                    <a:pt x="592" y="8"/>
                    <a:pt x="597" y="8"/>
                    <a:pt x="599" y="5"/>
                  </a:cubicBezTo>
                  <a:cubicBezTo>
                    <a:pt x="601" y="6"/>
                    <a:pt x="600" y="7"/>
                    <a:pt x="599" y="7"/>
                  </a:cubicBezTo>
                  <a:close/>
                  <a:moveTo>
                    <a:pt x="882" y="150"/>
                  </a:moveTo>
                  <a:cubicBezTo>
                    <a:pt x="882" y="149"/>
                    <a:pt x="880" y="149"/>
                    <a:pt x="879" y="148"/>
                  </a:cubicBezTo>
                  <a:cubicBezTo>
                    <a:pt x="875" y="147"/>
                    <a:pt x="875" y="150"/>
                    <a:pt x="879" y="149"/>
                  </a:cubicBezTo>
                  <a:cubicBezTo>
                    <a:pt x="880" y="150"/>
                    <a:pt x="880" y="150"/>
                    <a:pt x="882" y="150"/>
                  </a:cubicBezTo>
                  <a:close/>
                  <a:moveTo>
                    <a:pt x="254" y="239"/>
                  </a:moveTo>
                  <a:cubicBezTo>
                    <a:pt x="253" y="242"/>
                    <a:pt x="258" y="240"/>
                    <a:pt x="257" y="244"/>
                  </a:cubicBezTo>
                  <a:cubicBezTo>
                    <a:pt x="259" y="245"/>
                    <a:pt x="260" y="243"/>
                    <a:pt x="260" y="244"/>
                  </a:cubicBezTo>
                  <a:cubicBezTo>
                    <a:pt x="260" y="246"/>
                    <a:pt x="260" y="245"/>
                    <a:pt x="259" y="246"/>
                  </a:cubicBezTo>
                  <a:cubicBezTo>
                    <a:pt x="257" y="246"/>
                    <a:pt x="252" y="248"/>
                    <a:pt x="251" y="248"/>
                  </a:cubicBezTo>
                  <a:cubicBezTo>
                    <a:pt x="248" y="247"/>
                    <a:pt x="247" y="245"/>
                    <a:pt x="245" y="243"/>
                  </a:cubicBezTo>
                  <a:cubicBezTo>
                    <a:pt x="245" y="241"/>
                    <a:pt x="248" y="243"/>
                    <a:pt x="248" y="241"/>
                  </a:cubicBezTo>
                  <a:cubicBezTo>
                    <a:pt x="246" y="239"/>
                    <a:pt x="245" y="238"/>
                    <a:pt x="241" y="240"/>
                  </a:cubicBezTo>
                  <a:cubicBezTo>
                    <a:pt x="240" y="238"/>
                    <a:pt x="239" y="236"/>
                    <a:pt x="235" y="236"/>
                  </a:cubicBezTo>
                  <a:cubicBezTo>
                    <a:pt x="234" y="236"/>
                    <a:pt x="235" y="238"/>
                    <a:pt x="234" y="239"/>
                  </a:cubicBezTo>
                  <a:cubicBezTo>
                    <a:pt x="234" y="239"/>
                    <a:pt x="232" y="239"/>
                    <a:pt x="231" y="240"/>
                  </a:cubicBezTo>
                  <a:cubicBezTo>
                    <a:pt x="230" y="241"/>
                    <a:pt x="229" y="244"/>
                    <a:pt x="226" y="243"/>
                  </a:cubicBezTo>
                  <a:cubicBezTo>
                    <a:pt x="228" y="247"/>
                    <a:pt x="224" y="249"/>
                    <a:pt x="224" y="249"/>
                  </a:cubicBezTo>
                  <a:cubicBezTo>
                    <a:pt x="223" y="252"/>
                    <a:pt x="223" y="254"/>
                    <a:pt x="222" y="257"/>
                  </a:cubicBezTo>
                  <a:cubicBezTo>
                    <a:pt x="221" y="257"/>
                    <a:pt x="221" y="256"/>
                    <a:pt x="220" y="256"/>
                  </a:cubicBezTo>
                  <a:cubicBezTo>
                    <a:pt x="219" y="260"/>
                    <a:pt x="223" y="262"/>
                    <a:pt x="220" y="264"/>
                  </a:cubicBezTo>
                  <a:cubicBezTo>
                    <a:pt x="222" y="263"/>
                    <a:pt x="222" y="266"/>
                    <a:pt x="222" y="267"/>
                  </a:cubicBezTo>
                  <a:cubicBezTo>
                    <a:pt x="223" y="267"/>
                    <a:pt x="224" y="267"/>
                    <a:pt x="225" y="267"/>
                  </a:cubicBezTo>
                  <a:cubicBezTo>
                    <a:pt x="228" y="267"/>
                    <a:pt x="228" y="270"/>
                    <a:pt x="230" y="268"/>
                  </a:cubicBezTo>
                  <a:cubicBezTo>
                    <a:pt x="230" y="268"/>
                    <a:pt x="232" y="268"/>
                    <a:pt x="232" y="268"/>
                  </a:cubicBezTo>
                  <a:cubicBezTo>
                    <a:pt x="236" y="267"/>
                    <a:pt x="235" y="267"/>
                    <a:pt x="237" y="266"/>
                  </a:cubicBezTo>
                  <a:cubicBezTo>
                    <a:pt x="239" y="265"/>
                    <a:pt x="239" y="267"/>
                    <a:pt x="241" y="267"/>
                  </a:cubicBezTo>
                  <a:cubicBezTo>
                    <a:pt x="242" y="266"/>
                    <a:pt x="241" y="265"/>
                    <a:pt x="243" y="264"/>
                  </a:cubicBezTo>
                  <a:cubicBezTo>
                    <a:pt x="245" y="264"/>
                    <a:pt x="251" y="264"/>
                    <a:pt x="253" y="264"/>
                  </a:cubicBezTo>
                  <a:cubicBezTo>
                    <a:pt x="255" y="265"/>
                    <a:pt x="256" y="266"/>
                    <a:pt x="258" y="267"/>
                  </a:cubicBezTo>
                  <a:cubicBezTo>
                    <a:pt x="259" y="267"/>
                    <a:pt x="259" y="266"/>
                    <a:pt x="260" y="266"/>
                  </a:cubicBezTo>
                  <a:cubicBezTo>
                    <a:pt x="260" y="266"/>
                    <a:pt x="261" y="267"/>
                    <a:pt x="261" y="267"/>
                  </a:cubicBezTo>
                  <a:cubicBezTo>
                    <a:pt x="265" y="268"/>
                    <a:pt x="265" y="268"/>
                    <a:pt x="267" y="268"/>
                  </a:cubicBezTo>
                  <a:cubicBezTo>
                    <a:pt x="272" y="268"/>
                    <a:pt x="278" y="267"/>
                    <a:pt x="284" y="268"/>
                  </a:cubicBezTo>
                  <a:cubicBezTo>
                    <a:pt x="283" y="265"/>
                    <a:pt x="284" y="263"/>
                    <a:pt x="285" y="262"/>
                  </a:cubicBezTo>
                  <a:cubicBezTo>
                    <a:pt x="281" y="257"/>
                    <a:pt x="278" y="251"/>
                    <a:pt x="270" y="250"/>
                  </a:cubicBezTo>
                  <a:cubicBezTo>
                    <a:pt x="270" y="248"/>
                    <a:pt x="268" y="248"/>
                    <a:pt x="267" y="247"/>
                  </a:cubicBezTo>
                  <a:cubicBezTo>
                    <a:pt x="267" y="245"/>
                    <a:pt x="267" y="244"/>
                    <a:pt x="266" y="243"/>
                  </a:cubicBezTo>
                  <a:cubicBezTo>
                    <a:pt x="267" y="240"/>
                    <a:pt x="270" y="240"/>
                    <a:pt x="270" y="235"/>
                  </a:cubicBezTo>
                  <a:cubicBezTo>
                    <a:pt x="263" y="234"/>
                    <a:pt x="259" y="237"/>
                    <a:pt x="254" y="239"/>
                  </a:cubicBezTo>
                  <a:close/>
                  <a:moveTo>
                    <a:pt x="336" y="293"/>
                  </a:moveTo>
                  <a:cubicBezTo>
                    <a:pt x="334" y="293"/>
                    <a:pt x="333" y="293"/>
                    <a:pt x="334" y="294"/>
                  </a:cubicBezTo>
                  <a:cubicBezTo>
                    <a:pt x="336" y="292"/>
                    <a:pt x="341" y="292"/>
                    <a:pt x="343" y="292"/>
                  </a:cubicBezTo>
                  <a:cubicBezTo>
                    <a:pt x="343" y="291"/>
                    <a:pt x="342" y="289"/>
                    <a:pt x="343" y="289"/>
                  </a:cubicBezTo>
                  <a:cubicBezTo>
                    <a:pt x="343" y="289"/>
                    <a:pt x="345" y="291"/>
                    <a:pt x="345" y="290"/>
                  </a:cubicBezTo>
                  <a:cubicBezTo>
                    <a:pt x="345" y="288"/>
                    <a:pt x="345" y="285"/>
                    <a:pt x="345" y="282"/>
                  </a:cubicBezTo>
                  <a:cubicBezTo>
                    <a:pt x="344" y="280"/>
                    <a:pt x="342" y="280"/>
                    <a:pt x="341" y="279"/>
                  </a:cubicBezTo>
                  <a:cubicBezTo>
                    <a:pt x="341" y="278"/>
                    <a:pt x="342" y="277"/>
                    <a:pt x="341" y="276"/>
                  </a:cubicBezTo>
                  <a:cubicBezTo>
                    <a:pt x="341" y="274"/>
                    <a:pt x="337" y="273"/>
                    <a:pt x="340" y="273"/>
                  </a:cubicBezTo>
                  <a:cubicBezTo>
                    <a:pt x="343" y="273"/>
                    <a:pt x="345" y="273"/>
                    <a:pt x="347" y="273"/>
                  </a:cubicBezTo>
                  <a:cubicBezTo>
                    <a:pt x="348" y="268"/>
                    <a:pt x="345" y="268"/>
                    <a:pt x="345" y="267"/>
                  </a:cubicBezTo>
                  <a:cubicBezTo>
                    <a:pt x="345" y="264"/>
                    <a:pt x="342" y="265"/>
                    <a:pt x="341" y="263"/>
                  </a:cubicBezTo>
                  <a:cubicBezTo>
                    <a:pt x="342" y="263"/>
                    <a:pt x="343" y="262"/>
                    <a:pt x="343" y="261"/>
                  </a:cubicBezTo>
                  <a:cubicBezTo>
                    <a:pt x="339" y="262"/>
                    <a:pt x="338" y="260"/>
                    <a:pt x="336" y="260"/>
                  </a:cubicBezTo>
                  <a:cubicBezTo>
                    <a:pt x="336" y="253"/>
                    <a:pt x="328" y="255"/>
                    <a:pt x="328" y="249"/>
                  </a:cubicBezTo>
                  <a:cubicBezTo>
                    <a:pt x="331" y="247"/>
                    <a:pt x="334" y="243"/>
                    <a:pt x="340" y="244"/>
                  </a:cubicBezTo>
                  <a:cubicBezTo>
                    <a:pt x="341" y="244"/>
                    <a:pt x="340" y="242"/>
                    <a:pt x="341" y="242"/>
                  </a:cubicBezTo>
                  <a:cubicBezTo>
                    <a:pt x="342" y="239"/>
                    <a:pt x="338" y="239"/>
                    <a:pt x="338" y="236"/>
                  </a:cubicBezTo>
                  <a:cubicBezTo>
                    <a:pt x="332" y="235"/>
                    <a:pt x="330" y="238"/>
                    <a:pt x="326" y="236"/>
                  </a:cubicBezTo>
                  <a:cubicBezTo>
                    <a:pt x="326" y="238"/>
                    <a:pt x="326" y="239"/>
                    <a:pt x="325" y="237"/>
                  </a:cubicBezTo>
                  <a:cubicBezTo>
                    <a:pt x="324" y="237"/>
                    <a:pt x="324" y="239"/>
                    <a:pt x="324" y="239"/>
                  </a:cubicBezTo>
                  <a:cubicBezTo>
                    <a:pt x="321" y="240"/>
                    <a:pt x="317" y="242"/>
                    <a:pt x="315" y="242"/>
                  </a:cubicBezTo>
                  <a:cubicBezTo>
                    <a:pt x="312" y="243"/>
                    <a:pt x="313" y="244"/>
                    <a:pt x="312" y="246"/>
                  </a:cubicBezTo>
                  <a:cubicBezTo>
                    <a:pt x="312" y="246"/>
                    <a:pt x="310" y="245"/>
                    <a:pt x="310" y="246"/>
                  </a:cubicBezTo>
                  <a:cubicBezTo>
                    <a:pt x="309" y="246"/>
                    <a:pt x="310" y="249"/>
                    <a:pt x="310" y="249"/>
                  </a:cubicBezTo>
                  <a:cubicBezTo>
                    <a:pt x="310" y="252"/>
                    <a:pt x="313" y="247"/>
                    <a:pt x="313" y="252"/>
                  </a:cubicBezTo>
                  <a:cubicBezTo>
                    <a:pt x="313" y="253"/>
                    <a:pt x="314" y="253"/>
                    <a:pt x="314" y="254"/>
                  </a:cubicBezTo>
                  <a:cubicBezTo>
                    <a:pt x="313" y="258"/>
                    <a:pt x="315" y="260"/>
                    <a:pt x="315" y="261"/>
                  </a:cubicBezTo>
                  <a:cubicBezTo>
                    <a:pt x="316" y="262"/>
                    <a:pt x="316" y="262"/>
                    <a:pt x="317" y="263"/>
                  </a:cubicBezTo>
                  <a:cubicBezTo>
                    <a:pt x="317" y="263"/>
                    <a:pt x="318" y="267"/>
                    <a:pt x="318" y="267"/>
                  </a:cubicBezTo>
                  <a:cubicBezTo>
                    <a:pt x="319" y="270"/>
                    <a:pt x="319" y="269"/>
                    <a:pt x="320" y="272"/>
                  </a:cubicBezTo>
                  <a:cubicBezTo>
                    <a:pt x="321" y="273"/>
                    <a:pt x="320" y="274"/>
                    <a:pt x="320" y="275"/>
                  </a:cubicBezTo>
                  <a:cubicBezTo>
                    <a:pt x="321" y="276"/>
                    <a:pt x="323" y="276"/>
                    <a:pt x="323" y="279"/>
                  </a:cubicBezTo>
                  <a:cubicBezTo>
                    <a:pt x="318" y="277"/>
                    <a:pt x="321" y="284"/>
                    <a:pt x="319" y="284"/>
                  </a:cubicBezTo>
                  <a:cubicBezTo>
                    <a:pt x="324" y="285"/>
                    <a:pt x="324" y="293"/>
                    <a:pt x="330" y="289"/>
                  </a:cubicBezTo>
                  <a:cubicBezTo>
                    <a:pt x="325" y="294"/>
                    <a:pt x="335" y="290"/>
                    <a:pt x="336" y="293"/>
                  </a:cubicBezTo>
                  <a:close/>
                  <a:moveTo>
                    <a:pt x="371" y="239"/>
                  </a:moveTo>
                  <a:cubicBezTo>
                    <a:pt x="370" y="239"/>
                    <a:pt x="370" y="241"/>
                    <a:pt x="370" y="242"/>
                  </a:cubicBezTo>
                  <a:cubicBezTo>
                    <a:pt x="369" y="243"/>
                    <a:pt x="367" y="243"/>
                    <a:pt x="366" y="244"/>
                  </a:cubicBezTo>
                  <a:cubicBezTo>
                    <a:pt x="367" y="245"/>
                    <a:pt x="370" y="248"/>
                    <a:pt x="370" y="249"/>
                  </a:cubicBezTo>
                  <a:cubicBezTo>
                    <a:pt x="370" y="249"/>
                    <a:pt x="368" y="249"/>
                    <a:pt x="368" y="250"/>
                  </a:cubicBezTo>
                  <a:cubicBezTo>
                    <a:pt x="369" y="251"/>
                    <a:pt x="372" y="251"/>
                    <a:pt x="373" y="253"/>
                  </a:cubicBezTo>
                  <a:cubicBezTo>
                    <a:pt x="373" y="251"/>
                    <a:pt x="375" y="251"/>
                    <a:pt x="376" y="250"/>
                  </a:cubicBezTo>
                  <a:cubicBezTo>
                    <a:pt x="377" y="247"/>
                    <a:pt x="374" y="247"/>
                    <a:pt x="373" y="244"/>
                  </a:cubicBezTo>
                  <a:cubicBezTo>
                    <a:pt x="375" y="243"/>
                    <a:pt x="377" y="243"/>
                    <a:pt x="377" y="240"/>
                  </a:cubicBezTo>
                  <a:cubicBezTo>
                    <a:pt x="375" y="240"/>
                    <a:pt x="374" y="239"/>
                    <a:pt x="376" y="237"/>
                  </a:cubicBezTo>
                  <a:cubicBezTo>
                    <a:pt x="374" y="238"/>
                    <a:pt x="372" y="238"/>
                    <a:pt x="371" y="239"/>
                  </a:cubicBezTo>
                  <a:close/>
                  <a:moveTo>
                    <a:pt x="217" y="270"/>
                  </a:moveTo>
                  <a:cubicBezTo>
                    <a:pt x="216" y="275"/>
                    <a:pt x="225" y="272"/>
                    <a:pt x="225" y="270"/>
                  </a:cubicBezTo>
                  <a:cubicBezTo>
                    <a:pt x="222" y="269"/>
                    <a:pt x="220" y="269"/>
                    <a:pt x="217" y="270"/>
                  </a:cubicBezTo>
                  <a:close/>
                  <a:moveTo>
                    <a:pt x="244" y="489"/>
                  </a:moveTo>
                  <a:cubicBezTo>
                    <a:pt x="245" y="485"/>
                    <a:pt x="252" y="485"/>
                    <a:pt x="251" y="478"/>
                  </a:cubicBezTo>
                  <a:cubicBezTo>
                    <a:pt x="247" y="480"/>
                    <a:pt x="241" y="475"/>
                    <a:pt x="238" y="479"/>
                  </a:cubicBezTo>
                  <a:cubicBezTo>
                    <a:pt x="243" y="479"/>
                    <a:pt x="237" y="480"/>
                    <a:pt x="237" y="481"/>
                  </a:cubicBezTo>
                  <a:cubicBezTo>
                    <a:pt x="237" y="480"/>
                    <a:pt x="238" y="484"/>
                    <a:pt x="238" y="485"/>
                  </a:cubicBezTo>
                  <a:cubicBezTo>
                    <a:pt x="238" y="486"/>
                    <a:pt x="238" y="488"/>
                    <a:pt x="237" y="488"/>
                  </a:cubicBezTo>
                  <a:cubicBezTo>
                    <a:pt x="237" y="488"/>
                    <a:pt x="236" y="487"/>
                    <a:pt x="235" y="488"/>
                  </a:cubicBezTo>
                  <a:cubicBezTo>
                    <a:pt x="237" y="490"/>
                    <a:pt x="241" y="489"/>
                    <a:pt x="244" y="489"/>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199" name="Freeform 88"/>
            <p:cNvSpPr/>
            <p:nvPr/>
          </p:nvSpPr>
          <p:spPr bwMode="auto">
            <a:xfrm>
              <a:off x="9003889" y="1395262"/>
              <a:ext cx="55563" cy="30162"/>
            </a:xfrm>
            <a:custGeom>
              <a:avLst/>
              <a:gdLst>
                <a:gd name="T0" fmla="*/ 26 w 15"/>
                <a:gd name="T1" fmla="*/ 0 h 8"/>
                <a:gd name="T2" fmla="*/ 30 w 15"/>
                <a:gd name="T3" fmla="*/ 17 h 8"/>
                <a:gd name="T4" fmla="*/ 0 w 15"/>
                <a:gd name="T5" fmla="*/ 7 h 8"/>
                <a:gd name="T6" fmla="*/ 26 w 15"/>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8">
                  <a:moveTo>
                    <a:pt x="11" y="0"/>
                  </a:moveTo>
                  <a:cubicBezTo>
                    <a:pt x="10" y="3"/>
                    <a:pt x="15" y="2"/>
                    <a:pt x="13" y="7"/>
                  </a:cubicBezTo>
                  <a:cubicBezTo>
                    <a:pt x="7" y="8"/>
                    <a:pt x="3" y="6"/>
                    <a:pt x="0" y="3"/>
                  </a:cubicBezTo>
                  <a:cubicBezTo>
                    <a:pt x="2" y="1"/>
                    <a:pt x="7" y="1"/>
                    <a:pt x="1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0" name="Freeform 89"/>
            <p:cNvSpPr>
              <a:spLocks noEditPoints="1"/>
            </p:cNvSpPr>
            <p:nvPr/>
          </p:nvSpPr>
          <p:spPr bwMode="auto">
            <a:xfrm>
              <a:off x="9116602" y="1447649"/>
              <a:ext cx="528638" cy="371475"/>
            </a:xfrm>
            <a:custGeom>
              <a:avLst/>
              <a:gdLst>
                <a:gd name="T0" fmla="*/ 33 w 141"/>
                <a:gd name="T1" fmla="*/ 14 h 99"/>
                <a:gd name="T2" fmla="*/ 43 w 141"/>
                <a:gd name="T3" fmla="*/ 12 h 99"/>
                <a:gd name="T4" fmla="*/ 43 w 141"/>
                <a:gd name="T5" fmla="*/ 17 h 99"/>
                <a:gd name="T6" fmla="*/ 43 w 141"/>
                <a:gd name="T7" fmla="*/ 28 h 99"/>
                <a:gd name="T8" fmla="*/ 52 w 141"/>
                <a:gd name="T9" fmla="*/ 50 h 99"/>
                <a:gd name="T10" fmla="*/ 71 w 141"/>
                <a:gd name="T11" fmla="*/ 14 h 99"/>
                <a:gd name="T12" fmla="*/ 97 w 141"/>
                <a:gd name="T13" fmla="*/ 12 h 99"/>
                <a:gd name="T14" fmla="*/ 113 w 141"/>
                <a:gd name="T15" fmla="*/ 38 h 99"/>
                <a:gd name="T16" fmla="*/ 132 w 141"/>
                <a:gd name="T17" fmla="*/ 33 h 99"/>
                <a:gd name="T18" fmla="*/ 161 w 141"/>
                <a:gd name="T19" fmla="*/ 31 h 99"/>
                <a:gd name="T20" fmla="*/ 170 w 141"/>
                <a:gd name="T21" fmla="*/ 43 h 99"/>
                <a:gd name="T22" fmla="*/ 182 w 141"/>
                <a:gd name="T23" fmla="*/ 47 h 99"/>
                <a:gd name="T24" fmla="*/ 189 w 141"/>
                <a:gd name="T25" fmla="*/ 50 h 99"/>
                <a:gd name="T26" fmla="*/ 213 w 141"/>
                <a:gd name="T27" fmla="*/ 54 h 99"/>
                <a:gd name="T28" fmla="*/ 236 w 141"/>
                <a:gd name="T29" fmla="*/ 66 h 99"/>
                <a:gd name="T30" fmla="*/ 243 w 141"/>
                <a:gd name="T31" fmla="*/ 76 h 99"/>
                <a:gd name="T32" fmla="*/ 260 w 141"/>
                <a:gd name="T33" fmla="*/ 90 h 99"/>
                <a:gd name="T34" fmla="*/ 248 w 141"/>
                <a:gd name="T35" fmla="*/ 111 h 99"/>
                <a:gd name="T36" fmla="*/ 274 w 141"/>
                <a:gd name="T37" fmla="*/ 113 h 99"/>
                <a:gd name="T38" fmla="*/ 279 w 141"/>
                <a:gd name="T39" fmla="*/ 128 h 99"/>
                <a:gd name="T40" fmla="*/ 302 w 141"/>
                <a:gd name="T41" fmla="*/ 130 h 99"/>
                <a:gd name="T42" fmla="*/ 316 w 141"/>
                <a:gd name="T43" fmla="*/ 144 h 99"/>
                <a:gd name="T44" fmla="*/ 321 w 141"/>
                <a:gd name="T45" fmla="*/ 156 h 99"/>
                <a:gd name="T46" fmla="*/ 307 w 141"/>
                <a:gd name="T47" fmla="*/ 175 h 99"/>
                <a:gd name="T48" fmla="*/ 288 w 141"/>
                <a:gd name="T49" fmla="*/ 173 h 99"/>
                <a:gd name="T50" fmla="*/ 272 w 141"/>
                <a:gd name="T51" fmla="*/ 156 h 99"/>
                <a:gd name="T52" fmla="*/ 257 w 141"/>
                <a:gd name="T53" fmla="*/ 170 h 99"/>
                <a:gd name="T54" fmla="*/ 276 w 141"/>
                <a:gd name="T55" fmla="*/ 180 h 99"/>
                <a:gd name="T56" fmla="*/ 288 w 141"/>
                <a:gd name="T57" fmla="*/ 201 h 99"/>
                <a:gd name="T58" fmla="*/ 279 w 141"/>
                <a:gd name="T59" fmla="*/ 220 h 99"/>
                <a:gd name="T60" fmla="*/ 243 w 141"/>
                <a:gd name="T61" fmla="*/ 206 h 99"/>
                <a:gd name="T62" fmla="*/ 255 w 141"/>
                <a:gd name="T63" fmla="*/ 220 h 99"/>
                <a:gd name="T64" fmla="*/ 269 w 141"/>
                <a:gd name="T65" fmla="*/ 227 h 99"/>
                <a:gd name="T66" fmla="*/ 255 w 141"/>
                <a:gd name="T67" fmla="*/ 227 h 99"/>
                <a:gd name="T68" fmla="*/ 224 w 141"/>
                <a:gd name="T69" fmla="*/ 217 h 99"/>
                <a:gd name="T70" fmla="*/ 208 w 141"/>
                <a:gd name="T71" fmla="*/ 208 h 99"/>
                <a:gd name="T72" fmla="*/ 198 w 141"/>
                <a:gd name="T73" fmla="*/ 194 h 99"/>
                <a:gd name="T74" fmla="*/ 182 w 141"/>
                <a:gd name="T75" fmla="*/ 163 h 99"/>
                <a:gd name="T76" fmla="*/ 184 w 141"/>
                <a:gd name="T77" fmla="*/ 156 h 99"/>
                <a:gd name="T78" fmla="*/ 191 w 141"/>
                <a:gd name="T79" fmla="*/ 144 h 99"/>
                <a:gd name="T80" fmla="*/ 198 w 141"/>
                <a:gd name="T81" fmla="*/ 130 h 99"/>
                <a:gd name="T82" fmla="*/ 191 w 141"/>
                <a:gd name="T83" fmla="*/ 113 h 99"/>
                <a:gd name="T84" fmla="*/ 179 w 141"/>
                <a:gd name="T85" fmla="*/ 106 h 99"/>
                <a:gd name="T86" fmla="*/ 170 w 141"/>
                <a:gd name="T87" fmla="*/ 106 h 99"/>
                <a:gd name="T88" fmla="*/ 161 w 141"/>
                <a:gd name="T89" fmla="*/ 102 h 99"/>
                <a:gd name="T90" fmla="*/ 137 w 141"/>
                <a:gd name="T91" fmla="*/ 78 h 99"/>
                <a:gd name="T92" fmla="*/ 116 w 141"/>
                <a:gd name="T93" fmla="*/ 83 h 99"/>
                <a:gd name="T94" fmla="*/ 97 w 141"/>
                <a:gd name="T95" fmla="*/ 83 h 99"/>
                <a:gd name="T96" fmla="*/ 73 w 141"/>
                <a:gd name="T97" fmla="*/ 83 h 99"/>
                <a:gd name="T98" fmla="*/ 33 w 141"/>
                <a:gd name="T99" fmla="*/ 76 h 99"/>
                <a:gd name="T100" fmla="*/ 12 w 141"/>
                <a:gd name="T101" fmla="*/ 64 h 99"/>
                <a:gd name="T102" fmla="*/ 7 w 141"/>
                <a:gd name="T103" fmla="*/ 50 h 99"/>
                <a:gd name="T104" fmla="*/ 9 w 141"/>
                <a:gd name="T105" fmla="*/ 38 h 99"/>
                <a:gd name="T106" fmla="*/ 215 w 141"/>
                <a:gd name="T107" fmla="*/ 161 h 99"/>
                <a:gd name="T108" fmla="*/ 229 w 141"/>
                <a:gd name="T109" fmla="*/ 149 h 99"/>
                <a:gd name="T110" fmla="*/ 215 w 141"/>
                <a:gd name="T111" fmla="*/ 161 h 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1" h="99">
                  <a:moveTo>
                    <a:pt x="5" y="7"/>
                  </a:moveTo>
                  <a:cubicBezTo>
                    <a:pt x="8" y="10"/>
                    <a:pt x="12" y="3"/>
                    <a:pt x="14" y="6"/>
                  </a:cubicBezTo>
                  <a:cubicBezTo>
                    <a:pt x="15" y="6"/>
                    <a:pt x="14" y="4"/>
                    <a:pt x="15" y="3"/>
                  </a:cubicBezTo>
                  <a:cubicBezTo>
                    <a:pt x="16" y="3"/>
                    <a:pt x="17" y="5"/>
                    <a:pt x="18" y="5"/>
                  </a:cubicBezTo>
                  <a:cubicBezTo>
                    <a:pt x="20" y="4"/>
                    <a:pt x="20" y="0"/>
                    <a:pt x="23" y="3"/>
                  </a:cubicBezTo>
                  <a:cubicBezTo>
                    <a:pt x="23" y="9"/>
                    <a:pt x="20" y="5"/>
                    <a:pt x="18" y="7"/>
                  </a:cubicBezTo>
                  <a:cubicBezTo>
                    <a:pt x="18" y="8"/>
                    <a:pt x="21" y="8"/>
                    <a:pt x="21" y="8"/>
                  </a:cubicBezTo>
                  <a:cubicBezTo>
                    <a:pt x="20" y="10"/>
                    <a:pt x="19" y="10"/>
                    <a:pt x="18" y="12"/>
                  </a:cubicBezTo>
                  <a:cubicBezTo>
                    <a:pt x="18" y="13"/>
                    <a:pt x="19" y="14"/>
                    <a:pt x="20" y="15"/>
                  </a:cubicBezTo>
                  <a:cubicBezTo>
                    <a:pt x="20" y="17"/>
                    <a:pt x="19" y="21"/>
                    <a:pt x="22" y="21"/>
                  </a:cubicBezTo>
                  <a:cubicBezTo>
                    <a:pt x="25" y="20"/>
                    <a:pt x="22" y="14"/>
                    <a:pt x="23" y="12"/>
                  </a:cubicBezTo>
                  <a:cubicBezTo>
                    <a:pt x="29" y="13"/>
                    <a:pt x="28" y="8"/>
                    <a:pt x="30" y="6"/>
                  </a:cubicBezTo>
                  <a:cubicBezTo>
                    <a:pt x="32" y="9"/>
                    <a:pt x="35" y="3"/>
                    <a:pt x="36" y="7"/>
                  </a:cubicBezTo>
                  <a:cubicBezTo>
                    <a:pt x="38" y="7"/>
                    <a:pt x="38" y="4"/>
                    <a:pt x="41" y="5"/>
                  </a:cubicBezTo>
                  <a:cubicBezTo>
                    <a:pt x="40" y="9"/>
                    <a:pt x="44" y="10"/>
                    <a:pt x="47" y="10"/>
                  </a:cubicBezTo>
                  <a:cubicBezTo>
                    <a:pt x="45" y="14"/>
                    <a:pt x="46" y="14"/>
                    <a:pt x="48" y="16"/>
                  </a:cubicBezTo>
                  <a:cubicBezTo>
                    <a:pt x="50" y="15"/>
                    <a:pt x="51" y="15"/>
                    <a:pt x="52" y="16"/>
                  </a:cubicBezTo>
                  <a:cubicBezTo>
                    <a:pt x="55" y="17"/>
                    <a:pt x="55" y="14"/>
                    <a:pt x="56" y="14"/>
                  </a:cubicBezTo>
                  <a:cubicBezTo>
                    <a:pt x="57" y="13"/>
                    <a:pt x="60" y="15"/>
                    <a:pt x="60" y="13"/>
                  </a:cubicBezTo>
                  <a:cubicBezTo>
                    <a:pt x="63" y="14"/>
                    <a:pt x="64" y="14"/>
                    <a:pt x="68" y="13"/>
                  </a:cubicBezTo>
                  <a:cubicBezTo>
                    <a:pt x="68" y="15"/>
                    <a:pt x="71" y="14"/>
                    <a:pt x="70" y="14"/>
                  </a:cubicBezTo>
                  <a:cubicBezTo>
                    <a:pt x="71" y="15"/>
                    <a:pt x="71" y="17"/>
                    <a:pt x="72" y="18"/>
                  </a:cubicBezTo>
                  <a:cubicBezTo>
                    <a:pt x="73" y="18"/>
                    <a:pt x="75" y="18"/>
                    <a:pt x="76" y="19"/>
                  </a:cubicBezTo>
                  <a:cubicBezTo>
                    <a:pt x="77" y="19"/>
                    <a:pt x="76" y="20"/>
                    <a:pt x="77" y="20"/>
                  </a:cubicBezTo>
                  <a:cubicBezTo>
                    <a:pt x="80" y="20"/>
                    <a:pt x="76" y="22"/>
                    <a:pt x="78" y="23"/>
                  </a:cubicBezTo>
                  <a:cubicBezTo>
                    <a:pt x="79" y="24"/>
                    <a:pt x="80" y="22"/>
                    <a:pt x="80" y="21"/>
                  </a:cubicBezTo>
                  <a:cubicBezTo>
                    <a:pt x="81" y="22"/>
                    <a:pt x="81" y="24"/>
                    <a:pt x="84" y="25"/>
                  </a:cubicBezTo>
                  <a:cubicBezTo>
                    <a:pt x="87" y="25"/>
                    <a:pt x="88" y="24"/>
                    <a:pt x="90" y="23"/>
                  </a:cubicBezTo>
                  <a:cubicBezTo>
                    <a:pt x="90" y="28"/>
                    <a:pt x="97" y="25"/>
                    <a:pt x="97" y="29"/>
                  </a:cubicBezTo>
                  <a:cubicBezTo>
                    <a:pt x="99" y="30"/>
                    <a:pt x="99" y="29"/>
                    <a:pt x="100" y="28"/>
                  </a:cubicBezTo>
                  <a:cubicBezTo>
                    <a:pt x="101" y="29"/>
                    <a:pt x="102" y="31"/>
                    <a:pt x="102" y="33"/>
                  </a:cubicBezTo>
                  <a:cubicBezTo>
                    <a:pt x="103" y="33"/>
                    <a:pt x="103" y="32"/>
                    <a:pt x="103" y="32"/>
                  </a:cubicBezTo>
                  <a:cubicBezTo>
                    <a:pt x="105" y="33"/>
                    <a:pt x="106" y="36"/>
                    <a:pt x="110" y="35"/>
                  </a:cubicBezTo>
                  <a:cubicBezTo>
                    <a:pt x="109" y="36"/>
                    <a:pt x="109" y="37"/>
                    <a:pt x="110" y="38"/>
                  </a:cubicBezTo>
                  <a:cubicBezTo>
                    <a:pt x="111" y="40"/>
                    <a:pt x="107" y="41"/>
                    <a:pt x="110" y="42"/>
                  </a:cubicBezTo>
                  <a:cubicBezTo>
                    <a:pt x="109" y="44"/>
                    <a:pt x="105" y="44"/>
                    <a:pt x="105" y="47"/>
                  </a:cubicBezTo>
                  <a:cubicBezTo>
                    <a:pt x="108" y="51"/>
                    <a:pt x="114" y="46"/>
                    <a:pt x="115" y="51"/>
                  </a:cubicBezTo>
                  <a:cubicBezTo>
                    <a:pt x="116" y="50"/>
                    <a:pt x="116" y="49"/>
                    <a:pt x="116" y="48"/>
                  </a:cubicBezTo>
                  <a:cubicBezTo>
                    <a:pt x="118" y="48"/>
                    <a:pt x="117" y="51"/>
                    <a:pt x="117" y="52"/>
                  </a:cubicBezTo>
                  <a:cubicBezTo>
                    <a:pt x="117" y="52"/>
                    <a:pt x="118" y="54"/>
                    <a:pt x="118" y="54"/>
                  </a:cubicBezTo>
                  <a:cubicBezTo>
                    <a:pt x="120" y="54"/>
                    <a:pt x="121" y="51"/>
                    <a:pt x="121" y="56"/>
                  </a:cubicBezTo>
                  <a:cubicBezTo>
                    <a:pt x="124" y="56"/>
                    <a:pt x="124" y="54"/>
                    <a:pt x="128" y="55"/>
                  </a:cubicBezTo>
                  <a:cubicBezTo>
                    <a:pt x="128" y="56"/>
                    <a:pt x="129" y="57"/>
                    <a:pt x="129" y="59"/>
                  </a:cubicBezTo>
                  <a:cubicBezTo>
                    <a:pt x="131" y="59"/>
                    <a:pt x="135" y="58"/>
                    <a:pt x="134" y="61"/>
                  </a:cubicBezTo>
                  <a:cubicBezTo>
                    <a:pt x="138" y="59"/>
                    <a:pt x="136" y="62"/>
                    <a:pt x="140" y="62"/>
                  </a:cubicBezTo>
                  <a:cubicBezTo>
                    <a:pt x="141" y="65"/>
                    <a:pt x="136" y="66"/>
                    <a:pt x="136" y="66"/>
                  </a:cubicBezTo>
                  <a:cubicBezTo>
                    <a:pt x="135" y="66"/>
                    <a:pt x="137" y="67"/>
                    <a:pt x="137" y="67"/>
                  </a:cubicBezTo>
                  <a:cubicBezTo>
                    <a:pt x="134" y="70"/>
                    <a:pt x="132" y="70"/>
                    <a:pt x="130" y="74"/>
                  </a:cubicBezTo>
                  <a:cubicBezTo>
                    <a:pt x="129" y="74"/>
                    <a:pt x="128" y="74"/>
                    <a:pt x="128" y="75"/>
                  </a:cubicBezTo>
                  <a:cubicBezTo>
                    <a:pt x="127" y="75"/>
                    <a:pt x="122" y="75"/>
                    <a:pt x="122" y="73"/>
                  </a:cubicBezTo>
                  <a:cubicBezTo>
                    <a:pt x="122" y="70"/>
                    <a:pt x="116" y="73"/>
                    <a:pt x="117" y="68"/>
                  </a:cubicBezTo>
                  <a:cubicBezTo>
                    <a:pt x="115" y="69"/>
                    <a:pt x="115" y="67"/>
                    <a:pt x="115" y="66"/>
                  </a:cubicBezTo>
                  <a:cubicBezTo>
                    <a:pt x="113" y="66"/>
                    <a:pt x="112" y="66"/>
                    <a:pt x="110" y="66"/>
                  </a:cubicBezTo>
                  <a:cubicBezTo>
                    <a:pt x="108" y="66"/>
                    <a:pt x="110" y="70"/>
                    <a:pt x="109" y="72"/>
                  </a:cubicBezTo>
                  <a:cubicBezTo>
                    <a:pt x="109" y="74"/>
                    <a:pt x="112" y="74"/>
                    <a:pt x="113" y="76"/>
                  </a:cubicBezTo>
                  <a:cubicBezTo>
                    <a:pt x="115" y="75"/>
                    <a:pt x="117" y="79"/>
                    <a:pt x="117" y="76"/>
                  </a:cubicBezTo>
                  <a:cubicBezTo>
                    <a:pt x="119" y="78"/>
                    <a:pt x="119" y="80"/>
                    <a:pt x="120" y="83"/>
                  </a:cubicBezTo>
                  <a:cubicBezTo>
                    <a:pt x="119" y="85"/>
                    <a:pt x="122" y="84"/>
                    <a:pt x="122" y="85"/>
                  </a:cubicBezTo>
                  <a:cubicBezTo>
                    <a:pt x="123" y="88"/>
                    <a:pt x="121" y="93"/>
                    <a:pt x="121" y="95"/>
                  </a:cubicBezTo>
                  <a:cubicBezTo>
                    <a:pt x="118" y="96"/>
                    <a:pt x="119" y="93"/>
                    <a:pt x="118" y="93"/>
                  </a:cubicBezTo>
                  <a:cubicBezTo>
                    <a:pt x="117" y="92"/>
                    <a:pt x="113" y="92"/>
                    <a:pt x="113" y="89"/>
                  </a:cubicBezTo>
                  <a:cubicBezTo>
                    <a:pt x="108" y="90"/>
                    <a:pt x="108" y="86"/>
                    <a:pt x="103" y="87"/>
                  </a:cubicBezTo>
                  <a:cubicBezTo>
                    <a:pt x="103" y="89"/>
                    <a:pt x="107" y="88"/>
                    <a:pt x="108" y="89"/>
                  </a:cubicBezTo>
                  <a:cubicBezTo>
                    <a:pt x="104" y="93"/>
                    <a:pt x="112" y="91"/>
                    <a:pt x="108" y="93"/>
                  </a:cubicBezTo>
                  <a:cubicBezTo>
                    <a:pt x="108" y="95"/>
                    <a:pt x="111" y="94"/>
                    <a:pt x="113" y="95"/>
                  </a:cubicBezTo>
                  <a:cubicBezTo>
                    <a:pt x="113" y="96"/>
                    <a:pt x="112" y="96"/>
                    <a:pt x="114" y="96"/>
                  </a:cubicBezTo>
                  <a:cubicBezTo>
                    <a:pt x="116" y="97"/>
                    <a:pt x="116" y="97"/>
                    <a:pt x="116" y="99"/>
                  </a:cubicBezTo>
                  <a:cubicBezTo>
                    <a:pt x="113" y="99"/>
                    <a:pt x="110" y="98"/>
                    <a:pt x="108" y="96"/>
                  </a:cubicBezTo>
                  <a:cubicBezTo>
                    <a:pt x="106" y="95"/>
                    <a:pt x="103" y="96"/>
                    <a:pt x="101" y="94"/>
                  </a:cubicBezTo>
                  <a:cubicBezTo>
                    <a:pt x="99" y="93"/>
                    <a:pt x="96" y="92"/>
                    <a:pt x="95" y="92"/>
                  </a:cubicBezTo>
                  <a:cubicBezTo>
                    <a:pt x="93" y="92"/>
                    <a:pt x="93" y="90"/>
                    <a:pt x="93" y="89"/>
                  </a:cubicBezTo>
                  <a:cubicBezTo>
                    <a:pt x="91" y="89"/>
                    <a:pt x="89" y="89"/>
                    <a:pt x="88" y="88"/>
                  </a:cubicBezTo>
                  <a:cubicBezTo>
                    <a:pt x="87" y="87"/>
                    <a:pt x="87" y="86"/>
                    <a:pt x="87" y="85"/>
                  </a:cubicBezTo>
                  <a:cubicBezTo>
                    <a:pt x="86" y="84"/>
                    <a:pt x="83" y="85"/>
                    <a:pt x="84" y="82"/>
                  </a:cubicBezTo>
                  <a:cubicBezTo>
                    <a:pt x="79" y="82"/>
                    <a:pt x="79" y="78"/>
                    <a:pt x="76" y="75"/>
                  </a:cubicBezTo>
                  <a:cubicBezTo>
                    <a:pt x="77" y="75"/>
                    <a:pt x="76" y="71"/>
                    <a:pt x="77" y="69"/>
                  </a:cubicBezTo>
                  <a:cubicBezTo>
                    <a:pt x="77" y="69"/>
                    <a:pt x="79" y="70"/>
                    <a:pt x="80" y="69"/>
                  </a:cubicBezTo>
                  <a:cubicBezTo>
                    <a:pt x="80" y="69"/>
                    <a:pt x="78" y="67"/>
                    <a:pt x="78" y="66"/>
                  </a:cubicBezTo>
                  <a:cubicBezTo>
                    <a:pt x="78" y="66"/>
                    <a:pt x="81" y="66"/>
                    <a:pt x="81" y="66"/>
                  </a:cubicBezTo>
                  <a:cubicBezTo>
                    <a:pt x="81" y="65"/>
                    <a:pt x="80" y="62"/>
                    <a:pt x="81" y="61"/>
                  </a:cubicBezTo>
                  <a:cubicBezTo>
                    <a:pt x="81" y="61"/>
                    <a:pt x="83" y="61"/>
                    <a:pt x="83" y="61"/>
                  </a:cubicBezTo>
                  <a:cubicBezTo>
                    <a:pt x="85" y="60"/>
                    <a:pt x="83" y="56"/>
                    <a:pt x="84" y="55"/>
                  </a:cubicBezTo>
                  <a:cubicBezTo>
                    <a:pt x="84" y="54"/>
                    <a:pt x="82" y="54"/>
                    <a:pt x="81" y="54"/>
                  </a:cubicBezTo>
                  <a:cubicBezTo>
                    <a:pt x="81" y="52"/>
                    <a:pt x="81" y="50"/>
                    <a:pt x="81" y="48"/>
                  </a:cubicBezTo>
                  <a:cubicBezTo>
                    <a:pt x="79" y="48"/>
                    <a:pt x="79" y="48"/>
                    <a:pt x="78" y="49"/>
                  </a:cubicBezTo>
                  <a:cubicBezTo>
                    <a:pt x="76" y="48"/>
                    <a:pt x="77" y="46"/>
                    <a:pt x="76" y="45"/>
                  </a:cubicBezTo>
                  <a:cubicBezTo>
                    <a:pt x="76" y="44"/>
                    <a:pt x="74" y="46"/>
                    <a:pt x="74" y="46"/>
                  </a:cubicBezTo>
                  <a:cubicBezTo>
                    <a:pt x="74" y="46"/>
                    <a:pt x="73" y="45"/>
                    <a:pt x="72" y="45"/>
                  </a:cubicBezTo>
                  <a:cubicBezTo>
                    <a:pt x="72" y="44"/>
                    <a:pt x="71" y="42"/>
                    <a:pt x="70" y="42"/>
                  </a:cubicBezTo>
                  <a:cubicBezTo>
                    <a:pt x="69" y="42"/>
                    <a:pt x="69" y="44"/>
                    <a:pt x="68" y="43"/>
                  </a:cubicBezTo>
                  <a:cubicBezTo>
                    <a:pt x="67" y="43"/>
                    <a:pt x="66" y="41"/>
                    <a:pt x="63" y="41"/>
                  </a:cubicBezTo>
                  <a:cubicBezTo>
                    <a:pt x="68" y="36"/>
                    <a:pt x="57" y="39"/>
                    <a:pt x="58" y="33"/>
                  </a:cubicBezTo>
                  <a:cubicBezTo>
                    <a:pt x="55" y="33"/>
                    <a:pt x="52" y="33"/>
                    <a:pt x="52" y="36"/>
                  </a:cubicBezTo>
                  <a:cubicBezTo>
                    <a:pt x="51" y="38"/>
                    <a:pt x="49" y="35"/>
                    <a:pt x="49" y="35"/>
                  </a:cubicBezTo>
                  <a:cubicBezTo>
                    <a:pt x="48" y="35"/>
                    <a:pt x="47" y="37"/>
                    <a:pt x="45" y="36"/>
                  </a:cubicBezTo>
                  <a:cubicBezTo>
                    <a:pt x="43" y="36"/>
                    <a:pt x="43" y="35"/>
                    <a:pt x="41" y="35"/>
                  </a:cubicBezTo>
                  <a:cubicBezTo>
                    <a:pt x="39" y="35"/>
                    <a:pt x="38" y="36"/>
                    <a:pt x="36" y="36"/>
                  </a:cubicBezTo>
                  <a:cubicBezTo>
                    <a:pt x="34" y="36"/>
                    <a:pt x="33" y="35"/>
                    <a:pt x="31" y="35"/>
                  </a:cubicBezTo>
                  <a:cubicBezTo>
                    <a:pt x="26" y="35"/>
                    <a:pt x="21" y="36"/>
                    <a:pt x="16" y="34"/>
                  </a:cubicBezTo>
                  <a:cubicBezTo>
                    <a:pt x="15" y="34"/>
                    <a:pt x="14" y="32"/>
                    <a:pt x="14" y="32"/>
                  </a:cubicBezTo>
                  <a:cubicBezTo>
                    <a:pt x="12" y="31"/>
                    <a:pt x="10" y="32"/>
                    <a:pt x="10" y="29"/>
                  </a:cubicBezTo>
                  <a:cubicBezTo>
                    <a:pt x="8" y="29"/>
                    <a:pt x="4" y="31"/>
                    <a:pt x="5" y="27"/>
                  </a:cubicBezTo>
                  <a:cubicBezTo>
                    <a:pt x="9" y="28"/>
                    <a:pt x="10" y="26"/>
                    <a:pt x="12" y="25"/>
                  </a:cubicBezTo>
                  <a:cubicBezTo>
                    <a:pt x="11" y="22"/>
                    <a:pt x="4" y="24"/>
                    <a:pt x="3" y="21"/>
                  </a:cubicBezTo>
                  <a:cubicBezTo>
                    <a:pt x="2" y="21"/>
                    <a:pt x="2" y="22"/>
                    <a:pt x="2" y="22"/>
                  </a:cubicBezTo>
                  <a:cubicBezTo>
                    <a:pt x="0" y="22"/>
                    <a:pt x="3" y="17"/>
                    <a:pt x="4" y="16"/>
                  </a:cubicBezTo>
                  <a:cubicBezTo>
                    <a:pt x="3" y="12"/>
                    <a:pt x="6" y="11"/>
                    <a:pt x="5" y="7"/>
                  </a:cubicBezTo>
                  <a:close/>
                  <a:moveTo>
                    <a:pt x="91" y="68"/>
                  </a:moveTo>
                  <a:cubicBezTo>
                    <a:pt x="92" y="66"/>
                    <a:pt x="97" y="68"/>
                    <a:pt x="100" y="67"/>
                  </a:cubicBezTo>
                  <a:cubicBezTo>
                    <a:pt x="100" y="65"/>
                    <a:pt x="98" y="65"/>
                    <a:pt x="97" y="63"/>
                  </a:cubicBezTo>
                  <a:cubicBezTo>
                    <a:pt x="96" y="62"/>
                    <a:pt x="93" y="63"/>
                    <a:pt x="90" y="61"/>
                  </a:cubicBezTo>
                  <a:cubicBezTo>
                    <a:pt x="91" y="63"/>
                    <a:pt x="89" y="68"/>
                    <a:pt x="91" y="68"/>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1" name="Freeform 90"/>
            <p:cNvSpPr/>
            <p:nvPr/>
          </p:nvSpPr>
          <p:spPr bwMode="auto">
            <a:xfrm>
              <a:off x="8594314" y="1466699"/>
              <a:ext cx="330200" cy="165100"/>
            </a:xfrm>
            <a:custGeom>
              <a:avLst/>
              <a:gdLst>
                <a:gd name="T0" fmla="*/ 24 w 88"/>
                <a:gd name="T1" fmla="*/ 80 h 44"/>
                <a:gd name="T2" fmla="*/ 26 w 88"/>
                <a:gd name="T3" fmla="*/ 71 h 44"/>
                <a:gd name="T4" fmla="*/ 38 w 88"/>
                <a:gd name="T5" fmla="*/ 69 h 44"/>
                <a:gd name="T6" fmla="*/ 43 w 88"/>
                <a:gd name="T7" fmla="*/ 66 h 44"/>
                <a:gd name="T8" fmla="*/ 73 w 88"/>
                <a:gd name="T9" fmla="*/ 64 h 44"/>
                <a:gd name="T10" fmla="*/ 43 w 88"/>
                <a:gd name="T11" fmla="*/ 59 h 44"/>
                <a:gd name="T12" fmla="*/ 40 w 88"/>
                <a:gd name="T13" fmla="*/ 57 h 44"/>
                <a:gd name="T14" fmla="*/ 33 w 88"/>
                <a:gd name="T15" fmla="*/ 59 h 44"/>
                <a:gd name="T16" fmla="*/ 17 w 88"/>
                <a:gd name="T17" fmla="*/ 57 h 44"/>
                <a:gd name="T18" fmla="*/ 31 w 88"/>
                <a:gd name="T19" fmla="*/ 47 h 44"/>
                <a:gd name="T20" fmla="*/ 38 w 88"/>
                <a:gd name="T21" fmla="*/ 47 h 44"/>
                <a:gd name="T22" fmla="*/ 7 w 88"/>
                <a:gd name="T23" fmla="*/ 40 h 44"/>
                <a:gd name="T24" fmla="*/ 2 w 88"/>
                <a:gd name="T25" fmla="*/ 33 h 44"/>
                <a:gd name="T26" fmla="*/ 17 w 88"/>
                <a:gd name="T27" fmla="*/ 21 h 44"/>
                <a:gd name="T28" fmla="*/ 17 w 88"/>
                <a:gd name="T29" fmla="*/ 19 h 44"/>
                <a:gd name="T30" fmla="*/ 43 w 88"/>
                <a:gd name="T31" fmla="*/ 7 h 44"/>
                <a:gd name="T32" fmla="*/ 52 w 88"/>
                <a:gd name="T33" fmla="*/ 2 h 44"/>
                <a:gd name="T34" fmla="*/ 57 w 88"/>
                <a:gd name="T35" fmla="*/ 5 h 44"/>
                <a:gd name="T36" fmla="*/ 64 w 88"/>
                <a:gd name="T37" fmla="*/ 17 h 44"/>
                <a:gd name="T38" fmla="*/ 57 w 88"/>
                <a:gd name="T39" fmla="*/ 19 h 44"/>
                <a:gd name="T40" fmla="*/ 64 w 88"/>
                <a:gd name="T41" fmla="*/ 21 h 44"/>
                <a:gd name="T42" fmla="*/ 66 w 88"/>
                <a:gd name="T43" fmla="*/ 17 h 44"/>
                <a:gd name="T44" fmla="*/ 83 w 88"/>
                <a:gd name="T45" fmla="*/ 12 h 44"/>
                <a:gd name="T46" fmla="*/ 90 w 88"/>
                <a:gd name="T47" fmla="*/ 26 h 44"/>
                <a:gd name="T48" fmla="*/ 102 w 88"/>
                <a:gd name="T49" fmla="*/ 21 h 44"/>
                <a:gd name="T50" fmla="*/ 111 w 88"/>
                <a:gd name="T51" fmla="*/ 12 h 44"/>
                <a:gd name="T52" fmla="*/ 118 w 88"/>
                <a:gd name="T53" fmla="*/ 17 h 44"/>
                <a:gd name="T54" fmla="*/ 121 w 88"/>
                <a:gd name="T55" fmla="*/ 26 h 44"/>
                <a:gd name="T56" fmla="*/ 128 w 88"/>
                <a:gd name="T57" fmla="*/ 38 h 44"/>
                <a:gd name="T58" fmla="*/ 137 w 88"/>
                <a:gd name="T59" fmla="*/ 31 h 44"/>
                <a:gd name="T60" fmla="*/ 130 w 88"/>
                <a:gd name="T61" fmla="*/ 24 h 44"/>
                <a:gd name="T62" fmla="*/ 130 w 88"/>
                <a:gd name="T63" fmla="*/ 7 h 44"/>
                <a:gd name="T64" fmla="*/ 142 w 88"/>
                <a:gd name="T65" fmla="*/ 5 h 44"/>
                <a:gd name="T66" fmla="*/ 151 w 88"/>
                <a:gd name="T67" fmla="*/ 24 h 44"/>
                <a:gd name="T68" fmla="*/ 161 w 88"/>
                <a:gd name="T69" fmla="*/ 31 h 44"/>
                <a:gd name="T70" fmla="*/ 165 w 88"/>
                <a:gd name="T71" fmla="*/ 38 h 44"/>
                <a:gd name="T72" fmla="*/ 163 w 88"/>
                <a:gd name="T73" fmla="*/ 47 h 44"/>
                <a:gd name="T74" fmla="*/ 173 w 88"/>
                <a:gd name="T75" fmla="*/ 57 h 44"/>
                <a:gd name="T76" fmla="*/ 196 w 88"/>
                <a:gd name="T77" fmla="*/ 59 h 44"/>
                <a:gd name="T78" fmla="*/ 206 w 88"/>
                <a:gd name="T79" fmla="*/ 69 h 44"/>
                <a:gd name="T80" fmla="*/ 208 w 88"/>
                <a:gd name="T81" fmla="*/ 73 h 44"/>
                <a:gd name="T82" fmla="*/ 184 w 88"/>
                <a:gd name="T83" fmla="*/ 73 h 44"/>
                <a:gd name="T84" fmla="*/ 191 w 88"/>
                <a:gd name="T85" fmla="*/ 95 h 44"/>
                <a:gd name="T86" fmla="*/ 161 w 88"/>
                <a:gd name="T87" fmla="*/ 95 h 44"/>
                <a:gd name="T88" fmla="*/ 121 w 88"/>
                <a:gd name="T89" fmla="*/ 95 h 44"/>
                <a:gd name="T90" fmla="*/ 109 w 88"/>
                <a:gd name="T91" fmla="*/ 97 h 44"/>
                <a:gd name="T92" fmla="*/ 104 w 88"/>
                <a:gd name="T93" fmla="*/ 102 h 44"/>
                <a:gd name="T94" fmla="*/ 69 w 88"/>
                <a:gd name="T95" fmla="*/ 102 h 44"/>
                <a:gd name="T96" fmla="*/ 57 w 88"/>
                <a:gd name="T97" fmla="*/ 85 h 44"/>
                <a:gd name="T98" fmla="*/ 35 w 88"/>
                <a:gd name="T99" fmla="*/ 80 h 44"/>
                <a:gd name="T100" fmla="*/ 33 w 88"/>
                <a:gd name="T101" fmla="*/ 83 h 44"/>
                <a:gd name="T102" fmla="*/ 33 w 88"/>
                <a:gd name="T103" fmla="*/ 78 h 44"/>
                <a:gd name="T104" fmla="*/ 24 w 88"/>
                <a:gd name="T105" fmla="*/ 80 h 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8" h="44">
                  <a:moveTo>
                    <a:pt x="10" y="34"/>
                  </a:moveTo>
                  <a:cubicBezTo>
                    <a:pt x="8" y="34"/>
                    <a:pt x="10" y="30"/>
                    <a:pt x="11" y="30"/>
                  </a:cubicBezTo>
                  <a:cubicBezTo>
                    <a:pt x="12" y="28"/>
                    <a:pt x="14" y="29"/>
                    <a:pt x="16" y="29"/>
                  </a:cubicBezTo>
                  <a:cubicBezTo>
                    <a:pt x="17" y="29"/>
                    <a:pt x="17" y="28"/>
                    <a:pt x="18" y="28"/>
                  </a:cubicBezTo>
                  <a:cubicBezTo>
                    <a:pt x="23" y="27"/>
                    <a:pt x="28" y="29"/>
                    <a:pt x="31" y="27"/>
                  </a:cubicBezTo>
                  <a:cubicBezTo>
                    <a:pt x="30" y="24"/>
                    <a:pt x="23" y="27"/>
                    <a:pt x="18" y="25"/>
                  </a:cubicBezTo>
                  <a:cubicBezTo>
                    <a:pt x="18" y="25"/>
                    <a:pt x="17" y="24"/>
                    <a:pt x="17" y="24"/>
                  </a:cubicBezTo>
                  <a:cubicBezTo>
                    <a:pt x="16" y="24"/>
                    <a:pt x="15" y="26"/>
                    <a:pt x="14" y="25"/>
                  </a:cubicBezTo>
                  <a:cubicBezTo>
                    <a:pt x="11" y="25"/>
                    <a:pt x="9" y="24"/>
                    <a:pt x="7" y="24"/>
                  </a:cubicBezTo>
                  <a:cubicBezTo>
                    <a:pt x="4" y="21"/>
                    <a:pt x="12" y="22"/>
                    <a:pt x="13" y="20"/>
                  </a:cubicBezTo>
                  <a:cubicBezTo>
                    <a:pt x="13" y="17"/>
                    <a:pt x="15" y="19"/>
                    <a:pt x="16" y="20"/>
                  </a:cubicBezTo>
                  <a:cubicBezTo>
                    <a:pt x="16" y="13"/>
                    <a:pt x="9" y="19"/>
                    <a:pt x="3" y="17"/>
                  </a:cubicBezTo>
                  <a:cubicBezTo>
                    <a:pt x="0" y="16"/>
                    <a:pt x="5" y="14"/>
                    <a:pt x="1" y="14"/>
                  </a:cubicBezTo>
                  <a:cubicBezTo>
                    <a:pt x="2" y="12"/>
                    <a:pt x="2" y="8"/>
                    <a:pt x="7" y="9"/>
                  </a:cubicBezTo>
                  <a:cubicBezTo>
                    <a:pt x="8" y="9"/>
                    <a:pt x="7" y="8"/>
                    <a:pt x="7" y="8"/>
                  </a:cubicBezTo>
                  <a:cubicBezTo>
                    <a:pt x="9" y="5"/>
                    <a:pt x="14" y="4"/>
                    <a:pt x="18" y="3"/>
                  </a:cubicBezTo>
                  <a:cubicBezTo>
                    <a:pt x="20" y="2"/>
                    <a:pt x="20" y="0"/>
                    <a:pt x="22" y="1"/>
                  </a:cubicBezTo>
                  <a:cubicBezTo>
                    <a:pt x="22" y="2"/>
                    <a:pt x="23" y="2"/>
                    <a:pt x="24" y="2"/>
                  </a:cubicBezTo>
                  <a:cubicBezTo>
                    <a:pt x="24" y="5"/>
                    <a:pt x="22" y="7"/>
                    <a:pt x="27" y="7"/>
                  </a:cubicBezTo>
                  <a:cubicBezTo>
                    <a:pt x="27" y="8"/>
                    <a:pt x="25" y="8"/>
                    <a:pt x="24" y="8"/>
                  </a:cubicBezTo>
                  <a:cubicBezTo>
                    <a:pt x="24" y="9"/>
                    <a:pt x="26" y="9"/>
                    <a:pt x="27" y="9"/>
                  </a:cubicBezTo>
                  <a:cubicBezTo>
                    <a:pt x="28" y="9"/>
                    <a:pt x="27" y="7"/>
                    <a:pt x="28" y="7"/>
                  </a:cubicBezTo>
                  <a:cubicBezTo>
                    <a:pt x="30" y="6"/>
                    <a:pt x="32" y="6"/>
                    <a:pt x="35" y="5"/>
                  </a:cubicBezTo>
                  <a:cubicBezTo>
                    <a:pt x="36" y="7"/>
                    <a:pt x="39" y="8"/>
                    <a:pt x="38" y="11"/>
                  </a:cubicBezTo>
                  <a:cubicBezTo>
                    <a:pt x="41" y="11"/>
                    <a:pt x="40" y="8"/>
                    <a:pt x="43" y="9"/>
                  </a:cubicBezTo>
                  <a:cubicBezTo>
                    <a:pt x="44" y="8"/>
                    <a:pt x="46" y="7"/>
                    <a:pt x="47" y="5"/>
                  </a:cubicBezTo>
                  <a:cubicBezTo>
                    <a:pt x="48" y="6"/>
                    <a:pt x="49" y="7"/>
                    <a:pt x="50" y="7"/>
                  </a:cubicBezTo>
                  <a:cubicBezTo>
                    <a:pt x="51" y="8"/>
                    <a:pt x="51" y="10"/>
                    <a:pt x="51" y="11"/>
                  </a:cubicBezTo>
                  <a:cubicBezTo>
                    <a:pt x="52" y="13"/>
                    <a:pt x="55" y="13"/>
                    <a:pt x="54" y="16"/>
                  </a:cubicBezTo>
                  <a:cubicBezTo>
                    <a:pt x="56" y="16"/>
                    <a:pt x="56" y="13"/>
                    <a:pt x="58" y="13"/>
                  </a:cubicBezTo>
                  <a:cubicBezTo>
                    <a:pt x="58" y="11"/>
                    <a:pt x="55" y="11"/>
                    <a:pt x="55" y="10"/>
                  </a:cubicBezTo>
                  <a:cubicBezTo>
                    <a:pt x="54" y="8"/>
                    <a:pt x="56" y="6"/>
                    <a:pt x="55" y="3"/>
                  </a:cubicBezTo>
                  <a:cubicBezTo>
                    <a:pt x="57" y="3"/>
                    <a:pt x="57" y="2"/>
                    <a:pt x="60" y="2"/>
                  </a:cubicBezTo>
                  <a:cubicBezTo>
                    <a:pt x="60" y="4"/>
                    <a:pt x="63" y="7"/>
                    <a:pt x="64" y="10"/>
                  </a:cubicBezTo>
                  <a:cubicBezTo>
                    <a:pt x="65" y="11"/>
                    <a:pt x="67" y="15"/>
                    <a:pt x="68" y="13"/>
                  </a:cubicBezTo>
                  <a:cubicBezTo>
                    <a:pt x="70" y="13"/>
                    <a:pt x="68" y="16"/>
                    <a:pt x="70" y="16"/>
                  </a:cubicBezTo>
                  <a:cubicBezTo>
                    <a:pt x="70" y="18"/>
                    <a:pt x="70" y="19"/>
                    <a:pt x="69" y="20"/>
                  </a:cubicBezTo>
                  <a:cubicBezTo>
                    <a:pt x="70" y="22"/>
                    <a:pt x="74" y="21"/>
                    <a:pt x="73" y="24"/>
                  </a:cubicBezTo>
                  <a:cubicBezTo>
                    <a:pt x="77" y="22"/>
                    <a:pt x="77" y="26"/>
                    <a:pt x="83" y="25"/>
                  </a:cubicBezTo>
                  <a:cubicBezTo>
                    <a:pt x="81" y="30"/>
                    <a:pt x="86" y="28"/>
                    <a:pt x="87" y="29"/>
                  </a:cubicBezTo>
                  <a:cubicBezTo>
                    <a:pt x="87" y="29"/>
                    <a:pt x="85" y="32"/>
                    <a:pt x="88" y="31"/>
                  </a:cubicBezTo>
                  <a:cubicBezTo>
                    <a:pt x="86" y="37"/>
                    <a:pt x="84" y="30"/>
                    <a:pt x="78" y="31"/>
                  </a:cubicBezTo>
                  <a:cubicBezTo>
                    <a:pt x="77" y="36"/>
                    <a:pt x="83" y="34"/>
                    <a:pt x="81" y="40"/>
                  </a:cubicBezTo>
                  <a:cubicBezTo>
                    <a:pt x="77" y="41"/>
                    <a:pt x="71" y="42"/>
                    <a:pt x="68" y="40"/>
                  </a:cubicBezTo>
                  <a:cubicBezTo>
                    <a:pt x="64" y="37"/>
                    <a:pt x="56" y="36"/>
                    <a:pt x="51" y="40"/>
                  </a:cubicBezTo>
                  <a:cubicBezTo>
                    <a:pt x="50" y="40"/>
                    <a:pt x="49" y="40"/>
                    <a:pt x="46" y="41"/>
                  </a:cubicBezTo>
                  <a:cubicBezTo>
                    <a:pt x="44" y="41"/>
                    <a:pt x="44" y="42"/>
                    <a:pt x="44" y="43"/>
                  </a:cubicBezTo>
                  <a:cubicBezTo>
                    <a:pt x="41" y="41"/>
                    <a:pt x="35" y="44"/>
                    <a:pt x="29" y="43"/>
                  </a:cubicBezTo>
                  <a:cubicBezTo>
                    <a:pt x="28" y="41"/>
                    <a:pt x="26" y="39"/>
                    <a:pt x="24" y="36"/>
                  </a:cubicBezTo>
                  <a:cubicBezTo>
                    <a:pt x="21" y="36"/>
                    <a:pt x="15" y="37"/>
                    <a:pt x="15" y="34"/>
                  </a:cubicBezTo>
                  <a:cubicBezTo>
                    <a:pt x="14" y="34"/>
                    <a:pt x="14" y="34"/>
                    <a:pt x="14" y="35"/>
                  </a:cubicBezTo>
                  <a:cubicBezTo>
                    <a:pt x="12" y="35"/>
                    <a:pt x="13" y="33"/>
                    <a:pt x="14" y="33"/>
                  </a:cubicBezTo>
                  <a:cubicBezTo>
                    <a:pt x="14" y="30"/>
                    <a:pt x="10" y="33"/>
                    <a:pt x="10" y="34"/>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2" name="Freeform 91"/>
            <p:cNvSpPr>
              <a:spLocks noEditPoints="1"/>
            </p:cNvSpPr>
            <p:nvPr/>
          </p:nvSpPr>
          <p:spPr bwMode="auto">
            <a:xfrm>
              <a:off x="7724364" y="1507974"/>
              <a:ext cx="2339975" cy="2714625"/>
            </a:xfrm>
            <a:custGeom>
              <a:avLst/>
              <a:gdLst>
                <a:gd name="T0" fmla="*/ 964 w 624"/>
                <a:gd name="T1" fmla="*/ 111 h 724"/>
                <a:gd name="T2" fmla="*/ 867 w 624"/>
                <a:gd name="T3" fmla="*/ 180 h 724"/>
                <a:gd name="T4" fmla="*/ 855 w 624"/>
                <a:gd name="T5" fmla="*/ 279 h 724"/>
                <a:gd name="T6" fmla="*/ 976 w 624"/>
                <a:gd name="T7" fmla="*/ 359 h 724"/>
                <a:gd name="T8" fmla="*/ 1013 w 624"/>
                <a:gd name="T9" fmla="*/ 250 h 724"/>
                <a:gd name="T10" fmla="*/ 1115 w 624"/>
                <a:gd name="T11" fmla="*/ 248 h 724"/>
                <a:gd name="T12" fmla="*/ 1207 w 624"/>
                <a:gd name="T13" fmla="*/ 274 h 724"/>
                <a:gd name="T14" fmla="*/ 1243 w 624"/>
                <a:gd name="T15" fmla="*/ 368 h 724"/>
                <a:gd name="T16" fmla="*/ 1129 w 624"/>
                <a:gd name="T17" fmla="*/ 409 h 724"/>
                <a:gd name="T18" fmla="*/ 1198 w 624"/>
                <a:gd name="T19" fmla="*/ 451 h 724"/>
                <a:gd name="T20" fmla="*/ 1169 w 624"/>
                <a:gd name="T21" fmla="*/ 465 h 724"/>
                <a:gd name="T22" fmla="*/ 1044 w 624"/>
                <a:gd name="T23" fmla="*/ 557 h 724"/>
                <a:gd name="T24" fmla="*/ 992 w 624"/>
                <a:gd name="T25" fmla="*/ 713 h 724"/>
                <a:gd name="T26" fmla="*/ 883 w 624"/>
                <a:gd name="T27" fmla="*/ 652 h 724"/>
                <a:gd name="T28" fmla="*/ 798 w 624"/>
                <a:gd name="T29" fmla="*/ 768 h 724"/>
                <a:gd name="T30" fmla="*/ 895 w 624"/>
                <a:gd name="T31" fmla="*/ 815 h 724"/>
                <a:gd name="T32" fmla="*/ 1030 w 624"/>
                <a:gd name="T33" fmla="*/ 907 h 724"/>
                <a:gd name="T34" fmla="*/ 1143 w 624"/>
                <a:gd name="T35" fmla="*/ 890 h 724"/>
                <a:gd name="T36" fmla="*/ 1318 w 624"/>
                <a:gd name="T37" fmla="*/ 966 h 724"/>
                <a:gd name="T38" fmla="*/ 1474 w 624"/>
                <a:gd name="T39" fmla="*/ 1060 h 724"/>
                <a:gd name="T40" fmla="*/ 1405 w 624"/>
                <a:gd name="T41" fmla="*/ 1275 h 724"/>
                <a:gd name="T42" fmla="*/ 1320 w 624"/>
                <a:gd name="T43" fmla="*/ 1370 h 724"/>
                <a:gd name="T44" fmla="*/ 1238 w 624"/>
                <a:gd name="T45" fmla="*/ 1460 h 724"/>
                <a:gd name="T46" fmla="*/ 1162 w 624"/>
                <a:gd name="T47" fmla="*/ 1547 h 724"/>
                <a:gd name="T48" fmla="*/ 1129 w 624"/>
                <a:gd name="T49" fmla="*/ 1613 h 724"/>
                <a:gd name="T50" fmla="*/ 1068 w 624"/>
                <a:gd name="T51" fmla="*/ 1679 h 724"/>
                <a:gd name="T52" fmla="*/ 1046 w 624"/>
                <a:gd name="T53" fmla="*/ 1590 h 724"/>
                <a:gd name="T54" fmla="*/ 1096 w 624"/>
                <a:gd name="T55" fmla="*/ 1396 h 724"/>
                <a:gd name="T56" fmla="*/ 1089 w 624"/>
                <a:gd name="T57" fmla="*/ 1214 h 724"/>
                <a:gd name="T58" fmla="*/ 992 w 624"/>
                <a:gd name="T59" fmla="*/ 1089 h 724"/>
                <a:gd name="T60" fmla="*/ 1011 w 624"/>
                <a:gd name="T61" fmla="*/ 985 h 724"/>
                <a:gd name="T62" fmla="*/ 926 w 624"/>
                <a:gd name="T63" fmla="*/ 876 h 724"/>
                <a:gd name="T64" fmla="*/ 834 w 624"/>
                <a:gd name="T65" fmla="*/ 822 h 724"/>
                <a:gd name="T66" fmla="*/ 692 w 624"/>
                <a:gd name="T67" fmla="*/ 742 h 724"/>
                <a:gd name="T68" fmla="*/ 612 w 624"/>
                <a:gd name="T69" fmla="*/ 657 h 724"/>
                <a:gd name="T70" fmla="*/ 612 w 624"/>
                <a:gd name="T71" fmla="*/ 690 h 724"/>
                <a:gd name="T72" fmla="*/ 527 w 624"/>
                <a:gd name="T73" fmla="*/ 586 h 724"/>
                <a:gd name="T74" fmla="*/ 475 w 624"/>
                <a:gd name="T75" fmla="*/ 399 h 724"/>
                <a:gd name="T76" fmla="*/ 444 w 624"/>
                <a:gd name="T77" fmla="*/ 350 h 724"/>
                <a:gd name="T78" fmla="*/ 364 w 624"/>
                <a:gd name="T79" fmla="*/ 260 h 724"/>
                <a:gd name="T80" fmla="*/ 224 w 624"/>
                <a:gd name="T81" fmla="*/ 215 h 724"/>
                <a:gd name="T82" fmla="*/ 156 w 624"/>
                <a:gd name="T83" fmla="*/ 250 h 724"/>
                <a:gd name="T84" fmla="*/ 85 w 624"/>
                <a:gd name="T85" fmla="*/ 295 h 724"/>
                <a:gd name="T86" fmla="*/ 35 w 624"/>
                <a:gd name="T87" fmla="*/ 229 h 724"/>
                <a:gd name="T88" fmla="*/ 14 w 624"/>
                <a:gd name="T89" fmla="*/ 146 h 724"/>
                <a:gd name="T90" fmla="*/ 40 w 624"/>
                <a:gd name="T91" fmla="*/ 92 h 724"/>
                <a:gd name="T92" fmla="*/ 142 w 624"/>
                <a:gd name="T93" fmla="*/ 31 h 724"/>
                <a:gd name="T94" fmla="*/ 380 w 624"/>
                <a:gd name="T95" fmla="*/ 57 h 724"/>
                <a:gd name="T96" fmla="*/ 494 w 624"/>
                <a:gd name="T97" fmla="*/ 61 h 724"/>
                <a:gd name="T98" fmla="*/ 673 w 624"/>
                <a:gd name="T99" fmla="*/ 109 h 724"/>
                <a:gd name="T100" fmla="*/ 801 w 624"/>
                <a:gd name="T101" fmla="*/ 78 h 724"/>
                <a:gd name="T102" fmla="*/ 836 w 624"/>
                <a:gd name="T103" fmla="*/ 17 h 724"/>
                <a:gd name="T104" fmla="*/ 902 w 624"/>
                <a:gd name="T105" fmla="*/ 76 h 724"/>
                <a:gd name="T106" fmla="*/ 482 w 624"/>
                <a:gd name="T107" fmla="*/ 130 h 724"/>
                <a:gd name="T108" fmla="*/ 621 w 624"/>
                <a:gd name="T109" fmla="*/ 201 h 724"/>
                <a:gd name="T110" fmla="*/ 600 w 624"/>
                <a:gd name="T111" fmla="*/ 198 h 724"/>
                <a:gd name="T112" fmla="*/ 794 w 624"/>
                <a:gd name="T113" fmla="*/ 373 h 724"/>
                <a:gd name="T114" fmla="*/ 857 w 624"/>
                <a:gd name="T115" fmla="*/ 439 h 724"/>
                <a:gd name="T116" fmla="*/ 914 w 624"/>
                <a:gd name="T117" fmla="*/ 404 h 724"/>
                <a:gd name="T118" fmla="*/ 902 w 624"/>
                <a:gd name="T119" fmla="*/ 508 h 724"/>
                <a:gd name="T120" fmla="*/ 999 w 624"/>
                <a:gd name="T121" fmla="*/ 475 h 724"/>
                <a:gd name="T122" fmla="*/ 973 w 624"/>
                <a:gd name="T123" fmla="*/ 503 h 7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24" h="724">
                  <a:moveTo>
                    <a:pt x="380" y="39"/>
                  </a:moveTo>
                  <a:cubicBezTo>
                    <a:pt x="380" y="42"/>
                    <a:pt x="383" y="37"/>
                    <a:pt x="382" y="43"/>
                  </a:cubicBezTo>
                  <a:cubicBezTo>
                    <a:pt x="383" y="43"/>
                    <a:pt x="385" y="43"/>
                    <a:pt x="386" y="43"/>
                  </a:cubicBezTo>
                  <a:cubicBezTo>
                    <a:pt x="388" y="42"/>
                    <a:pt x="388" y="40"/>
                    <a:pt x="388" y="37"/>
                  </a:cubicBezTo>
                  <a:cubicBezTo>
                    <a:pt x="390" y="36"/>
                    <a:pt x="391" y="35"/>
                    <a:pt x="391" y="33"/>
                  </a:cubicBezTo>
                  <a:cubicBezTo>
                    <a:pt x="394" y="35"/>
                    <a:pt x="391" y="30"/>
                    <a:pt x="395" y="31"/>
                  </a:cubicBezTo>
                  <a:cubicBezTo>
                    <a:pt x="395" y="28"/>
                    <a:pt x="395" y="25"/>
                    <a:pt x="395" y="23"/>
                  </a:cubicBezTo>
                  <a:cubicBezTo>
                    <a:pt x="399" y="22"/>
                    <a:pt x="401" y="21"/>
                    <a:pt x="405" y="23"/>
                  </a:cubicBezTo>
                  <a:cubicBezTo>
                    <a:pt x="406" y="23"/>
                    <a:pt x="405" y="25"/>
                    <a:pt x="406" y="26"/>
                  </a:cubicBezTo>
                  <a:cubicBezTo>
                    <a:pt x="406" y="27"/>
                    <a:pt x="408" y="26"/>
                    <a:pt x="408" y="26"/>
                  </a:cubicBezTo>
                  <a:cubicBezTo>
                    <a:pt x="410" y="27"/>
                    <a:pt x="410" y="28"/>
                    <a:pt x="412" y="29"/>
                  </a:cubicBezTo>
                  <a:cubicBezTo>
                    <a:pt x="412" y="32"/>
                    <a:pt x="410" y="33"/>
                    <a:pt x="408" y="35"/>
                  </a:cubicBezTo>
                  <a:cubicBezTo>
                    <a:pt x="411" y="36"/>
                    <a:pt x="410" y="41"/>
                    <a:pt x="413" y="42"/>
                  </a:cubicBezTo>
                  <a:cubicBezTo>
                    <a:pt x="412" y="44"/>
                    <a:pt x="409" y="45"/>
                    <a:pt x="408" y="47"/>
                  </a:cubicBezTo>
                  <a:cubicBezTo>
                    <a:pt x="406" y="47"/>
                    <a:pt x="405" y="49"/>
                    <a:pt x="405" y="47"/>
                  </a:cubicBezTo>
                  <a:cubicBezTo>
                    <a:pt x="403" y="49"/>
                    <a:pt x="402" y="52"/>
                    <a:pt x="401" y="53"/>
                  </a:cubicBezTo>
                  <a:cubicBezTo>
                    <a:pt x="400" y="52"/>
                    <a:pt x="402" y="50"/>
                    <a:pt x="396" y="51"/>
                  </a:cubicBezTo>
                  <a:cubicBezTo>
                    <a:pt x="396" y="50"/>
                    <a:pt x="398" y="50"/>
                    <a:pt x="399" y="50"/>
                  </a:cubicBezTo>
                  <a:cubicBezTo>
                    <a:pt x="396" y="46"/>
                    <a:pt x="392" y="51"/>
                    <a:pt x="388" y="50"/>
                  </a:cubicBezTo>
                  <a:cubicBezTo>
                    <a:pt x="389" y="54"/>
                    <a:pt x="388" y="52"/>
                    <a:pt x="388" y="57"/>
                  </a:cubicBezTo>
                  <a:cubicBezTo>
                    <a:pt x="387" y="57"/>
                    <a:pt x="387" y="55"/>
                    <a:pt x="387" y="55"/>
                  </a:cubicBezTo>
                  <a:cubicBezTo>
                    <a:pt x="384" y="55"/>
                    <a:pt x="385" y="59"/>
                    <a:pt x="381" y="58"/>
                  </a:cubicBezTo>
                  <a:cubicBezTo>
                    <a:pt x="381" y="59"/>
                    <a:pt x="383" y="59"/>
                    <a:pt x="383" y="60"/>
                  </a:cubicBezTo>
                  <a:cubicBezTo>
                    <a:pt x="384" y="63"/>
                    <a:pt x="382" y="63"/>
                    <a:pt x="382" y="65"/>
                  </a:cubicBezTo>
                  <a:cubicBezTo>
                    <a:pt x="379" y="63"/>
                    <a:pt x="376" y="70"/>
                    <a:pt x="375" y="69"/>
                  </a:cubicBezTo>
                  <a:cubicBezTo>
                    <a:pt x="375" y="68"/>
                    <a:pt x="373" y="67"/>
                    <a:pt x="373" y="71"/>
                  </a:cubicBezTo>
                  <a:cubicBezTo>
                    <a:pt x="371" y="71"/>
                    <a:pt x="370" y="71"/>
                    <a:pt x="368" y="71"/>
                  </a:cubicBezTo>
                  <a:cubicBezTo>
                    <a:pt x="367" y="71"/>
                    <a:pt x="367" y="74"/>
                    <a:pt x="367" y="76"/>
                  </a:cubicBezTo>
                  <a:cubicBezTo>
                    <a:pt x="366" y="74"/>
                    <a:pt x="365" y="75"/>
                    <a:pt x="365" y="77"/>
                  </a:cubicBezTo>
                  <a:cubicBezTo>
                    <a:pt x="362" y="75"/>
                    <a:pt x="362" y="77"/>
                    <a:pt x="359" y="77"/>
                  </a:cubicBezTo>
                  <a:cubicBezTo>
                    <a:pt x="360" y="78"/>
                    <a:pt x="360" y="80"/>
                    <a:pt x="360" y="82"/>
                  </a:cubicBezTo>
                  <a:cubicBezTo>
                    <a:pt x="357" y="79"/>
                    <a:pt x="358" y="82"/>
                    <a:pt x="356" y="85"/>
                  </a:cubicBezTo>
                  <a:cubicBezTo>
                    <a:pt x="355" y="88"/>
                    <a:pt x="352" y="90"/>
                    <a:pt x="352" y="96"/>
                  </a:cubicBezTo>
                  <a:cubicBezTo>
                    <a:pt x="349" y="97"/>
                    <a:pt x="348" y="101"/>
                    <a:pt x="346" y="103"/>
                  </a:cubicBezTo>
                  <a:cubicBezTo>
                    <a:pt x="346" y="105"/>
                    <a:pt x="347" y="103"/>
                    <a:pt x="347" y="103"/>
                  </a:cubicBezTo>
                  <a:cubicBezTo>
                    <a:pt x="348" y="103"/>
                    <a:pt x="347" y="103"/>
                    <a:pt x="348" y="104"/>
                  </a:cubicBezTo>
                  <a:cubicBezTo>
                    <a:pt x="349" y="104"/>
                    <a:pt x="350" y="106"/>
                    <a:pt x="350" y="106"/>
                  </a:cubicBezTo>
                  <a:cubicBezTo>
                    <a:pt x="351" y="107"/>
                    <a:pt x="353" y="104"/>
                    <a:pt x="355" y="106"/>
                  </a:cubicBezTo>
                  <a:cubicBezTo>
                    <a:pt x="356" y="107"/>
                    <a:pt x="356" y="108"/>
                    <a:pt x="358" y="107"/>
                  </a:cubicBezTo>
                  <a:cubicBezTo>
                    <a:pt x="358" y="109"/>
                    <a:pt x="358" y="111"/>
                    <a:pt x="358" y="112"/>
                  </a:cubicBezTo>
                  <a:cubicBezTo>
                    <a:pt x="358" y="113"/>
                    <a:pt x="360" y="113"/>
                    <a:pt x="360" y="115"/>
                  </a:cubicBezTo>
                  <a:cubicBezTo>
                    <a:pt x="361" y="116"/>
                    <a:pt x="363" y="116"/>
                    <a:pt x="362" y="118"/>
                  </a:cubicBezTo>
                  <a:cubicBezTo>
                    <a:pt x="368" y="117"/>
                    <a:pt x="373" y="120"/>
                    <a:pt x="376" y="118"/>
                  </a:cubicBezTo>
                  <a:cubicBezTo>
                    <a:pt x="377" y="122"/>
                    <a:pt x="382" y="121"/>
                    <a:pt x="385" y="124"/>
                  </a:cubicBezTo>
                  <a:cubicBezTo>
                    <a:pt x="385" y="125"/>
                    <a:pt x="386" y="124"/>
                    <a:pt x="386" y="125"/>
                  </a:cubicBezTo>
                  <a:cubicBezTo>
                    <a:pt x="386" y="127"/>
                    <a:pt x="387" y="125"/>
                    <a:pt x="387" y="125"/>
                  </a:cubicBezTo>
                  <a:cubicBezTo>
                    <a:pt x="388" y="125"/>
                    <a:pt x="388" y="127"/>
                    <a:pt x="389" y="128"/>
                  </a:cubicBezTo>
                  <a:cubicBezTo>
                    <a:pt x="391" y="128"/>
                    <a:pt x="393" y="127"/>
                    <a:pt x="393" y="130"/>
                  </a:cubicBezTo>
                  <a:cubicBezTo>
                    <a:pt x="399" y="130"/>
                    <a:pt x="403" y="132"/>
                    <a:pt x="408" y="132"/>
                  </a:cubicBezTo>
                  <a:cubicBezTo>
                    <a:pt x="408" y="136"/>
                    <a:pt x="407" y="139"/>
                    <a:pt x="409" y="142"/>
                  </a:cubicBezTo>
                  <a:cubicBezTo>
                    <a:pt x="409" y="141"/>
                    <a:pt x="411" y="143"/>
                    <a:pt x="411" y="143"/>
                  </a:cubicBezTo>
                  <a:cubicBezTo>
                    <a:pt x="411" y="144"/>
                    <a:pt x="409" y="145"/>
                    <a:pt x="409" y="145"/>
                  </a:cubicBezTo>
                  <a:cubicBezTo>
                    <a:pt x="410" y="147"/>
                    <a:pt x="411" y="145"/>
                    <a:pt x="412" y="146"/>
                  </a:cubicBezTo>
                  <a:cubicBezTo>
                    <a:pt x="412" y="147"/>
                    <a:pt x="410" y="150"/>
                    <a:pt x="413" y="149"/>
                  </a:cubicBezTo>
                  <a:cubicBezTo>
                    <a:pt x="412" y="150"/>
                    <a:pt x="412" y="151"/>
                    <a:pt x="412" y="152"/>
                  </a:cubicBezTo>
                  <a:cubicBezTo>
                    <a:pt x="412" y="154"/>
                    <a:pt x="413" y="153"/>
                    <a:pt x="413" y="152"/>
                  </a:cubicBezTo>
                  <a:cubicBezTo>
                    <a:pt x="414" y="152"/>
                    <a:pt x="413" y="154"/>
                    <a:pt x="414" y="155"/>
                  </a:cubicBezTo>
                  <a:cubicBezTo>
                    <a:pt x="414" y="155"/>
                    <a:pt x="416" y="154"/>
                    <a:pt x="416" y="155"/>
                  </a:cubicBezTo>
                  <a:cubicBezTo>
                    <a:pt x="418" y="156"/>
                    <a:pt x="422" y="156"/>
                    <a:pt x="426" y="155"/>
                  </a:cubicBezTo>
                  <a:cubicBezTo>
                    <a:pt x="427" y="150"/>
                    <a:pt x="427" y="148"/>
                    <a:pt x="426" y="143"/>
                  </a:cubicBezTo>
                  <a:cubicBezTo>
                    <a:pt x="426" y="141"/>
                    <a:pt x="424" y="142"/>
                    <a:pt x="423" y="142"/>
                  </a:cubicBezTo>
                  <a:cubicBezTo>
                    <a:pt x="422" y="140"/>
                    <a:pt x="425" y="136"/>
                    <a:pt x="421" y="137"/>
                  </a:cubicBezTo>
                  <a:cubicBezTo>
                    <a:pt x="422" y="136"/>
                    <a:pt x="424" y="136"/>
                    <a:pt x="423" y="133"/>
                  </a:cubicBezTo>
                  <a:cubicBezTo>
                    <a:pt x="428" y="135"/>
                    <a:pt x="428" y="131"/>
                    <a:pt x="432" y="131"/>
                  </a:cubicBezTo>
                  <a:cubicBezTo>
                    <a:pt x="434" y="131"/>
                    <a:pt x="432" y="128"/>
                    <a:pt x="433" y="128"/>
                  </a:cubicBezTo>
                  <a:cubicBezTo>
                    <a:pt x="433" y="127"/>
                    <a:pt x="436" y="129"/>
                    <a:pt x="436" y="128"/>
                  </a:cubicBezTo>
                  <a:cubicBezTo>
                    <a:pt x="433" y="123"/>
                    <a:pt x="438" y="117"/>
                    <a:pt x="435" y="115"/>
                  </a:cubicBezTo>
                  <a:cubicBezTo>
                    <a:pt x="435" y="113"/>
                    <a:pt x="434" y="114"/>
                    <a:pt x="434" y="115"/>
                  </a:cubicBezTo>
                  <a:cubicBezTo>
                    <a:pt x="432" y="113"/>
                    <a:pt x="434" y="110"/>
                    <a:pt x="431" y="111"/>
                  </a:cubicBezTo>
                  <a:cubicBezTo>
                    <a:pt x="431" y="109"/>
                    <a:pt x="429" y="109"/>
                    <a:pt x="429" y="106"/>
                  </a:cubicBezTo>
                  <a:cubicBezTo>
                    <a:pt x="429" y="104"/>
                    <a:pt x="430" y="103"/>
                    <a:pt x="433" y="103"/>
                  </a:cubicBezTo>
                  <a:cubicBezTo>
                    <a:pt x="431" y="102"/>
                    <a:pt x="434" y="95"/>
                    <a:pt x="429" y="95"/>
                  </a:cubicBezTo>
                  <a:cubicBezTo>
                    <a:pt x="430" y="94"/>
                    <a:pt x="430" y="93"/>
                    <a:pt x="431" y="91"/>
                  </a:cubicBezTo>
                  <a:cubicBezTo>
                    <a:pt x="431" y="91"/>
                    <a:pt x="429" y="91"/>
                    <a:pt x="429" y="90"/>
                  </a:cubicBezTo>
                  <a:cubicBezTo>
                    <a:pt x="429" y="90"/>
                    <a:pt x="431" y="90"/>
                    <a:pt x="431" y="89"/>
                  </a:cubicBezTo>
                  <a:cubicBezTo>
                    <a:pt x="430" y="88"/>
                    <a:pt x="429" y="88"/>
                    <a:pt x="429" y="86"/>
                  </a:cubicBezTo>
                  <a:cubicBezTo>
                    <a:pt x="429" y="85"/>
                    <a:pt x="432" y="82"/>
                    <a:pt x="429" y="82"/>
                  </a:cubicBezTo>
                  <a:cubicBezTo>
                    <a:pt x="430" y="80"/>
                    <a:pt x="439" y="79"/>
                    <a:pt x="438" y="83"/>
                  </a:cubicBezTo>
                  <a:cubicBezTo>
                    <a:pt x="442" y="82"/>
                    <a:pt x="449" y="84"/>
                    <a:pt x="451" y="80"/>
                  </a:cubicBezTo>
                  <a:cubicBezTo>
                    <a:pt x="453" y="84"/>
                    <a:pt x="459" y="84"/>
                    <a:pt x="459" y="90"/>
                  </a:cubicBezTo>
                  <a:cubicBezTo>
                    <a:pt x="462" y="90"/>
                    <a:pt x="465" y="90"/>
                    <a:pt x="468" y="90"/>
                  </a:cubicBezTo>
                  <a:cubicBezTo>
                    <a:pt x="468" y="92"/>
                    <a:pt x="469" y="92"/>
                    <a:pt x="471" y="92"/>
                  </a:cubicBezTo>
                  <a:cubicBezTo>
                    <a:pt x="471" y="95"/>
                    <a:pt x="470" y="97"/>
                    <a:pt x="471" y="99"/>
                  </a:cubicBezTo>
                  <a:cubicBezTo>
                    <a:pt x="471" y="102"/>
                    <a:pt x="474" y="105"/>
                    <a:pt x="472" y="105"/>
                  </a:cubicBezTo>
                  <a:cubicBezTo>
                    <a:pt x="472" y="107"/>
                    <a:pt x="474" y="106"/>
                    <a:pt x="475" y="106"/>
                  </a:cubicBezTo>
                  <a:cubicBezTo>
                    <a:pt x="475" y="110"/>
                    <a:pt x="480" y="108"/>
                    <a:pt x="476" y="111"/>
                  </a:cubicBezTo>
                  <a:cubicBezTo>
                    <a:pt x="481" y="112"/>
                    <a:pt x="483" y="109"/>
                    <a:pt x="487" y="110"/>
                  </a:cubicBezTo>
                  <a:cubicBezTo>
                    <a:pt x="487" y="108"/>
                    <a:pt x="487" y="108"/>
                    <a:pt x="486" y="107"/>
                  </a:cubicBezTo>
                  <a:cubicBezTo>
                    <a:pt x="487" y="105"/>
                    <a:pt x="488" y="105"/>
                    <a:pt x="489" y="106"/>
                  </a:cubicBezTo>
                  <a:cubicBezTo>
                    <a:pt x="488" y="103"/>
                    <a:pt x="492" y="103"/>
                    <a:pt x="493" y="102"/>
                  </a:cubicBezTo>
                  <a:cubicBezTo>
                    <a:pt x="494" y="101"/>
                    <a:pt x="492" y="101"/>
                    <a:pt x="492" y="100"/>
                  </a:cubicBezTo>
                  <a:cubicBezTo>
                    <a:pt x="492" y="99"/>
                    <a:pt x="494" y="98"/>
                    <a:pt x="496" y="98"/>
                  </a:cubicBezTo>
                  <a:cubicBezTo>
                    <a:pt x="494" y="101"/>
                    <a:pt x="496" y="101"/>
                    <a:pt x="499" y="104"/>
                  </a:cubicBezTo>
                  <a:cubicBezTo>
                    <a:pt x="500" y="106"/>
                    <a:pt x="501" y="108"/>
                    <a:pt x="506" y="109"/>
                  </a:cubicBezTo>
                  <a:cubicBezTo>
                    <a:pt x="506" y="110"/>
                    <a:pt x="504" y="109"/>
                    <a:pt x="504" y="111"/>
                  </a:cubicBezTo>
                  <a:cubicBezTo>
                    <a:pt x="504" y="112"/>
                    <a:pt x="506" y="112"/>
                    <a:pt x="506" y="115"/>
                  </a:cubicBezTo>
                  <a:cubicBezTo>
                    <a:pt x="507" y="115"/>
                    <a:pt x="507" y="112"/>
                    <a:pt x="507" y="112"/>
                  </a:cubicBezTo>
                  <a:cubicBezTo>
                    <a:pt x="510" y="111"/>
                    <a:pt x="506" y="117"/>
                    <a:pt x="511" y="116"/>
                  </a:cubicBezTo>
                  <a:cubicBezTo>
                    <a:pt x="509" y="119"/>
                    <a:pt x="511" y="120"/>
                    <a:pt x="508" y="123"/>
                  </a:cubicBezTo>
                  <a:cubicBezTo>
                    <a:pt x="508" y="125"/>
                    <a:pt x="512" y="124"/>
                    <a:pt x="513" y="125"/>
                  </a:cubicBezTo>
                  <a:cubicBezTo>
                    <a:pt x="513" y="125"/>
                    <a:pt x="511" y="127"/>
                    <a:pt x="512" y="128"/>
                  </a:cubicBezTo>
                  <a:cubicBezTo>
                    <a:pt x="512" y="128"/>
                    <a:pt x="515" y="128"/>
                    <a:pt x="515" y="129"/>
                  </a:cubicBezTo>
                  <a:cubicBezTo>
                    <a:pt x="516" y="129"/>
                    <a:pt x="517" y="131"/>
                    <a:pt x="518" y="131"/>
                  </a:cubicBezTo>
                  <a:cubicBezTo>
                    <a:pt x="519" y="132"/>
                    <a:pt x="522" y="133"/>
                    <a:pt x="524" y="135"/>
                  </a:cubicBezTo>
                  <a:cubicBezTo>
                    <a:pt x="525" y="135"/>
                    <a:pt x="526" y="130"/>
                    <a:pt x="527" y="133"/>
                  </a:cubicBezTo>
                  <a:cubicBezTo>
                    <a:pt x="527" y="137"/>
                    <a:pt x="524" y="137"/>
                    <a:pt x="521" y="137"/>
                  </a:cubicBezTo>
                  <a:cubicBezTo>
                    <a:pt x="523" y="139"/>
                    <a:pt x="527" y="140"/>
                    <a:pt x="531" y="140"/>
                  </a:cubicBezTo>
                  <a:cubicBezTo>
                    <a:pt x="530" y="142"/>
                    <a:pt x="532" y="143"/>
                    <a:pt x="533" y="143"/>
                  </a:cubicBezTo>
                  <a:cubicBezTo>
                    <a:pt x="533" y="145"/>
                    <a:pt x="533" y="147"/>
                    <a:pt x="535" y="146"/>
                  </a:cubicBezTo>
                  <a:cubicBezTo>
                    <a:pt x="534" y="148"/>
                    <a:pt x="534" y="150"/>
                    <a:pt x="534" y="152"/>
                  </a:cubicBezTo>
                  <a:cubicBezTo>
                    <a:pt x="532" y="153"/>
                    <a:pt x="529" y="153"/>
                    <a:pt x="527" y="155"/>
                  </a:cubicBezTo>
                  <a:cubicBezTo>
                    <a:pt x="526" y="155"/>
                    <a:pt x="527" y="156"/>
                    <a:pt x="526" y="156"/>
                  </a:cubicBezTo>
                  <a:cubicBezTo>
                    <a:pt x="525" y="156"/>
                    <a:pt x="524" y="156"/>
                    <a:pt x="524" y="157"/>
                  </a:cubicBezTo>
                  <a:cubicBezTo>
                    <a:pt x="523" y="159"/>
                    <a:pt x="521" y="157"/>
                    <a:pt x="521" y="157"/>
                  </a:cubicBezTo>
                  <a:cubicBezTo>
                    <a:pt x="521" y="157"/>
                    <a:pt x="519" y="159"/>
                    <a:pt x="519" y="159"/>
                  </a:cubicBezTo>
                  <a:cubicBezTo>
                    <a:pt x="519" y="160"/>
                    <a:pt x="518" y="162"/>
                    <a:pt x="518" y="163"/>
                  </a:cubicBezTo>
                  <a:cubicBezTo>
                    <a:pt x="517" y="164"/>
                    <a:pt x="512" y="163"/>
                    <a:pt x="515" y="164"/>
                  </a:cubicBezTo>
                  <a:cubicBezTo>
                    <a:pt x="514" y="166"/>
                    <a:pt x="510" y="165"/>
                    <a:pt x="508" y="165"/>
                  </a:cubicBezTo>
                  <a:cubicBezTo>
                    <a:pt x="506" y="165"/>
                    <a:pt x="503" y="165"/>
                    <a:pt x="501" y="165"/>
                  </a:cubicBezTo>
                  <a:cubicBezTo>
                    <a:pt x="499" y="165"/>
                    <a:pt x="499" y="164"/>
                    <a:pt x="498" y="164"/>
                  </a:cubicBezTo>
                  <a:cubicBezTo>
                    <a:pt x="492" y="163"/>
                    <a:pt x="487" y="165"/>
                    <a:pt x="482" y="165"/>
                  </a:cubicBezTo>
                  <a:cubicBezTo>
                    <a:pt x="478" y="167"/>
                    <a:pt x="477" y="171"/>
                    <a:pt x="472" y="172"/>
                  </a:cubicBezTo>
                  <a:cubicBezTo>
                    <a:pt x="474" y="175"/>
                    <a:pt x="470" y="175"/>
                    <a:pt x="468" y="177"/>
                  </a:cubicBezTo>
                  <a:cubicBezTo>
                    <a:pt x="469" y="178"/>
                    <a:pt x="469" y="179"/>
                    <a:pt x="469" y="180"/>
                  </a:cubicBezTo>
                  <a:cubicBezTo>
                    <a:pt x="471" y="180"/>
                    <a:pt x="471" y="177"/>
                    <a:pt x="473" y="176"/>
                  </a:cubicBezTo>
                  <a:cubicBezTo>
                    <a:pt x="474" y="175"/>
                    <a:pt x="478" y="176"/>
                    <a:pt x="478" y="173"/>
                  </a:cubicBezTo>
                  <a:cubicBezTo>
                    <a:pt x="478" y="169"/>
                    <a:pt x="480" y="176"/>
                    <a:pt x="480" y="171"/>
                  </a:cubicBezTo>
                  <a:cubicBezTo>
                    <a:pt x="481" y="170"/>
                    <a:pt x="482" y="172"/>
                    <a:pt x="482" y="172"/>
                  </a:cubicBezTo>
                  <a:cubicBezTo>
                    <a:pt x="484" y="172"/>
                    <a:pt x="483" y="170"/>
                    <a:pt x="484" y="170"/>
                  </a:cubicBezTo>
                  <a:cubicBezTo>
                    <a:pt x="486" y="169"/>
                    <a:pt x="488" y="170"/>
                    <a:pt x="492" y="170"/>
                  </a:cubicBezTo>
                  <a:cubicBezTo>
                    <a:pt x="492" y="171"/>
                    <a:pt x="493" y="171"/>
                    <a:pt x="493" y="170"/>
                  </a:cubicBezTo>
                  <a:cubicBezTo>
                    <a:pt x="495" y="170"/>
                    <a:pt x="495" y="176"/>
                    <a:pt x="492" y="175"/>
                  </a:cubicBezTo>
                  <a:cubicBezTo>
                    <a:pt x="494" y="177"/>
                    <a:pt x="490" y="178"/>
                    <a:pt x="491" y="183"/>
                  </a:cubicBezTo>
                  <a:cubicBezTo>
                    <a:pt x="491" y="184"/>
                    <a:pt x="492" y="185"/>
                    <a:pt x="492" y="186"/>
                  </a:cubicBezTo>
                  <a:cubicBezTo>
                    <a:pt x="493" y="186"/>
                    <a:pt x="494" y="185"/>
                    <a:pt x="494" y="186"/>
                  </a:cubicBezTo>
                  <a:cubicBezTo>
                    <a:pt x="494" y="188"/>
                    <a:pt x="496" y="187"/>
                    <a:pt x="496" y="188"/>
                  </a:cubicBezTo>
                  <a:cubicBezTo>
                    <a:pt x="497" y="188"/>
                    <a:pt x="498" y="190"/>
                    <a:pt x="499" y="190"/>
                  </a:cubicBezTo>
                  <a:cubicBezTo>
                    <a:pt x="500" y="190"/>
                    <a:pt x="500" y="190"/>
                    <a:pt x="501" y="190"/>
                  </a:cubicBezTo>
                  <a:cubicBezTo>
                    <a:pt x="502" y="190"/>
                    <a:pt x="502" y="191"/>
                    <a:pt x="502" y="191"/>
                  </a:cubicBezTo>
                  <a:cubicBezTo>
                    <a:pt x="504" y="192"/>
                    <a:pt x="506" y="188"/>
                    <a:pt x="507" y="191"/>
                  </a:cubicBezTo>
                  <a:cubicBezTo>
                    <a:pt x="508" y="191"/>
                    <a:pt x="508" y="189"/>
                    <a:pt x="508" y="189"/>
                  </a:cubicBezTo>
                  <a:cubicBezTo>
                    <a:pt x="509" y="189"/>
                    <a:pt x="510" y="189"/>
                    <a:pt x="511" y="189"/>
                  </a:cubicBezTo>
                  <a:cubicBezTo>
                    <a:pt x="511" y="188"/>
                    <a:pt x="510" y="186"/>
                    <a:pt x="511" y="185"/>
                  </a:cubicBezTo>
                  <a:cubicBezTo>
                    <a:pt x="513" y="185"/>
                    <a:pt x="513" y="186"/>
                    <a:pt x="513" y="188"/>
                  </a:cubicBezTo>
                  <a:cubicBezTo>
                    <a:pt x="513" y="189"/>
                    <a:pt x="517" y="189"/>
                    <a:pt x="515" y="192"/>
                  </a:cubicBezTo>
                  <a:cubicBezTo>
                    <a:pt x="514" y="193"/>
                    <a:pt x="513" y="191"/>
                    <a:pt x="512" y="191"/>
                  </a:cubicBezTo>
                  <a:cubicBezTo>
                    <a:pt x="510" y="192"/>
                    <a:pt x="510" y="194"/>
                    <a:pt x="508" y="195"/>
                  </a:cubicBezTo>
                  <a:cubicBezTo>
                    <a:pt x="507" y="195"/>
                    <a:pt x="506" y="194"/>
                    <a:pt x="505" y="195"/>
                  </a:cubicBezTo>
                  <a:cubicBezTo>
                    <a:pt x="502" y="195"/>
                    <a:pt x="503" y="198"/>
                    <a:pt x="499" y="197"/>
                  </a:cubicBezTo>
                  <a:cubicBezTo>
                    <a:pt x="497" y="196"/>
                    <a:pt x="497" y="200"/>
                    <a:pt x="496" y="201"/>
                  </a:cubicBezTo>
                  <a:cubicBezTo>
                    <a:pt x="496" y="201"/>
                    <a:pt x="495" y="200"/>
                    <a:pt x="495" y="199"/>
                  </a:cubicBezTo>
                  <a:cubicBezTo>
                    <a:pt x="493" y="201"/>
                    <a:pt x="493" y="203"/>
                    <a:pt x="489" y="203"/>
                  </a:cubicBezTo>
                  <a:cubicBezTo>
                    <a:pt x="491" y="201"/>
                    <a:pt x="489" y="201"/>
                    <a:pt x="489" y="198"/>
                  </a:cubicBezTo>
                  <a:cubicBezTo>
                    <a:pt x="491" y="197"/>
                    <a:pt x="493" y="194"/>
                    <a:pt x="495" y="197"/>
                  </a:cubicBezTo>
                  <a:cubicBezTo>
                    <a:pt x="496" y="193"/>
                    <a:pt x="493" y="193"/>
                    <a:pt x="492" y="192"/>
                  </a:cubicBezTo>
                  <a:cubicBezTo>
                    <a:pt x="489" y="191"/>
                    <a:pt x="487" y="196"/>
                    <a:pt x="485" y="196"/>
                  </a:cubicBezTo>
                  <a:cubicBezTo>
                    <a:pt x="485" y="196"/>
                    <a:pt x="482" y="197"/>
                    <a:pt x="481" y="197"/>
                  </a:cubicBezTo>
                  <a:cubicBezTo>
                    <a:pt x="480" y="197"/>
                    <a:pt x="480" y="198"/>
                    <a:pt x="480" y="199"/>
                  </a:cubicBezTo>
                  <a:cubicBezTo>
                    <a:pt x="473" y="198"/>
                    <a:pt x="474" y="203"/>
                    <a:pt x="468" y="201"/>
                  </a:cubicBezTo>
                  <a:cubicBezTo>
                    <a:pt x="470" y="202"/>
                    <a:pt x="471" y="203"/>
                    <a:pt x="466" y="203"/>
                  </a:cubicBezTo>
                  <a:cubicBezTo>
                    <a:pt x="463" y="205"/>
                    <a:pt x="462" y="211"/>
                    <a:pt x="466" y="212"/>
                  </a:cubicBezTo>
                  <a:cubicBezTo>
                    <a:pt x="466" y="215"/>
                    <a:pt x="463" y="214"/>
                    <a:pt x="464" y="217"/>
                  </a:cubicBezTo>
                  <a:cubicBezTo>
                    <a:pt x="462" y="217"/>
                    <a:pt x="461" y="217"/>
                    <a:pt x="460" y="217"/>
                  </a:cubicBezTo>
                  <a:cubicBezTo>
                    <a:pt x="459" y="217"/>
                    <a:pt x="459" y="219"/>
                    <a:pt x="458" y="219"/>
                  </a:cubicBezTo>
                  <a:cubicBezTo>
                    <a:pt x="455" y="220"/>
                    <a:pt x="452" y="220"/>
                    <a:pt x="451" y="222"/>
                  </a:cubicBezTo>
                  <a:cubicBezTo>
                    <a:pt x="450" y="223"/>
                    <a:pt x="449" y="223"/>
                    <a:pt x="448" y="224"/>
                  </a:cubicBezTo>
                  <a:cubicBezTo>
                    <a:pt x="447" y="226"/>
                    <a:pt x="447" y="228"/>
                    <a:pt x="445" y="230"/>
                  </a:cubicBezTo>
                  <a:cubicBezTo>
                    <a:pt x="444" y="231"/>
                    <a:pt x="441" y="231"/>
                    <a:pt x="442" y="236"/>
                  </a:cubicBezTo>
                  <a:cubicBezTo>
                    <a:pt x="440" y="235"/>
                    <a:pt x="440" y="233"/>
                    <a:pt x="438" y="232"/>
                  </a:cubicBezTo>
                  <a:cubicBezTo>
                    <a:pt x="436" y="233"/>
                    <a:pt x="437" y="235"/>
                    <a:pt x="435" y="235"/>
                  </a:cubicBezTo>
                  <a:cubicBezTo>
                    <a:pt x="440" y="239"/>
                    <a:pt x="439" y="243"/>
                    <a:pt x="440" y="250"/>
                  </a:cubicBezTo>
                  <a:cubicBezTo>
                    <a:pt x="437" y="249"/>
                    <a:pt x="438" y="252"/>
                    <a:pt x="438" y="252"/>
                  </a:cubicBezTo>
                  <a:cubicBezTo>
                    <a:pt x="437" y="253"/>
                    <a:pt x="436" y="252"/>
                    <a:pt x="435" y="252"/>
                  </a:cubicBezTo>
                  <a:cubicBezTo>
                    <a:pt x="434" y="253"/>
                    <a:pt x="434" y="254"/>
                    <a:pt x="433" y="255"/>
                  </a:cubicBezTo>
                  <a:cubicBezTo>
                    <a:pt x="432" y="256"/>
                    <a:pt x="430" y="258"/>
                    <a:pt x="429" y="258"/>
                  </a:cubicBezTo>
                  <a:cubicBezTo>
                    <a:pt x="428" y="259"/>
                    <a:pt x="426" y="258"/>
                    <a:pt x="425" y="259"/>
                  </a:cubicBezTo>
                  <a:cubicBezTo>
                    <a:pt x="422" y="260"/>
                    <a:pt x="421" y="263"/>
                    <a:pt x="420" y="265"/>
                  </a:cubicBezTo>
                  <a:cubicBezTo>
                    <a:pt x="417" y="265"/>
                    <a:pt x="417" y="269"/>
                    <a:pt x="414" y="269"/>
                  </a:cubicBezTo>
                  <a:cubicBezTo>
                    <a:pt x="415" y="273"/>
                    <a:pt x="411" y="282"/>
                    <a:pt x="416" y="282"/>
                  </a:cubicBezTo>
                  <a:cubicBezTo>
                    <a:pt x="414" y="286"/>
                    <a:pt x="418" y="286"/>
                    <a:pt x="418" y="292"/>
                  </a:cubicBezTo>
                  <a:cubicBezTo>
                    <a:pt x="418" y="293"/>
                    <a:pt x="419" y="293"/>
                    <a:pt x="420" y="294"/>
                  </a:cubicBezTo>
                  <a:cubicBezTo>
                    <a:pt x="418" y="297"/>
                    <a:pt x="420" y="297"/>
                    <a:pt x="420" y="302"/>
                  </a:cubicBezTo>
                  <a:cubicBezTo>
                    <a:pt x="418" y="302"/>
                    <a:pt x="416" y="303"/>
                    <a:pt x="415" y="304"/>
                  </a:cubicBezTo>
                  <a:cubicBezTo>
                    <a:pt x="413" y="304"/>
                    <a:pt x="415" y="302"/>
                    <a:pt x="414" y="301"/>
                  </a:cubicBezTo>
                  <a:cubicBezTo>
                    <a:pt x="413" y="299"/>
                    <a:pt x="412" y="300"/>
                    <a:pt x="411" y="299"/>
                  </a:cubicBezTo>
                  <a:cubicBezTo>
                    <a:pt x="410" y="299"/>
                    <a:pt x="410" y="296"/>
                    <a:pt x="408" y="297"/>
                  </a:cubicBezTo>
                  <a:cubicBezTo>
                    <a:pt x="409" y="294"/>
                    <a:pt x="410" y="292"/>
                    <a:pt x="406" y="291"/>
                  </a:cubicBezTo>
                  <a:cubicBezTo>
                    <a:pt x="408" y="286"/>
                    <a:pt x="405" y="286"/>
                    <a:pt x="405" y="281"/>
                  </a:cubicBezTo>
                  <a:cubicBezTo>
                    <a:pt x="404" y="281"/>
                    <a:pt x="403" y="282"/>
                    <a:pt x="402" y="282"/>
                  </a:cubicBezTo>
                  <a:cubicBezTo>
                    <a:pt x="402" y="281"/>
                    <a:pt x="402" y="280"/>
                    <a:pt x="402" y="279"/>
                  </a:cubicBezTo>
                  <a:cubicBezTo>
                    <a:pt x="400" y="280"/>
                    <a:pt x="394" y="281"/>
                    <a:pt x="393" y="279"/>
                  </a:cubicBezTo>
                  <a:cubicBezTo>
                    <a:pt x="392" y="278"/>
                    <a:pt x="392" y="277"/>
                    <a:pt x="391" y="277"/>
                  </a:cubicBezTo>
                  <a:cubicBezTo>
                    <a:pt x="390" y="277"/>
                    <a:pt x="388" y="279"/>
                    <a:pt x="386" y="278"/>
                  </a:cubicBezTo>
                  <a:cubicBezTo>
                    <a:pt x="386" y="278"/>
                    <a:pt x="390" y="274"/>
                    <a:pt x="386" y="276"/>
                  </a:cubicBezTo>
                  <a:cubicBezTo>
                    <a:pt x="385" y="276"/>
                    <a:pt x="386" y="277"/>
                    <a:pt x="385" y="277"/>
                  </a:cubicBezTo>
                  <a:cubicBezTo>
                    <a:pt x="382" y="277"/>
                    <a:pt x="377" y="277"/>
                    <a:pt x="374" y="276"/>
                  </a:cubicBezTo>
                  <a:cubicBezTo>
                    <a:pt x="371" y="276"/>
                    <a:pt x="373" y="280"/>
                    <a:pt x="373" y="282"/>
                  </a:cubicBezTo>
                  <a:cubicBezTo>
                    <a:pt x="366" y="281"/>
                    <a:pt x="359" y="280"/>
                    <a:pt x="352" y="279"/>
                  </a:cubicBezTo>
                  <a:cubicBezTo>
                    <a:pt x="351" y="280"/>
                    <a:pt x="350" y="281"/>
                    <a:pt x="349" y="281"/>
                  </a:cubicBezTo>
                  <a:cubicBezTo>
                    <a:pt x="348" y="281"/>
                    <a:pt x="349" y="283"/>
                    <a:pt x="347" y="283"/>
                  </a:cubicBezTo>
                  <a:cubicBezTo>
                    <a:pt x="346" y="283"/>
                    <a:pt x="346" y="284"/>
                    <a:pt x="346" y="285"/>
                  </a:cubicBezTo>
                  <a:cubicBezTo>
                    <a:pt x="344" y="286"/>
                    <a:pt x="343" y="285"/>
                    <a:pt x="341" y="285"/>
                  </a:cubicBezTo>
                  <a:cubicBezTo>
                    <a:pt x="340" y="286"/>
                    <a:pt x="340" y="288"/>
                    <a:pt x="338" y="288"/>
                  </a:cubicBezTo>
                  <a:cubicBezTo>
                    <a:pt x="338" y="290"/>
                    <a:pt x="336" y="295"/>
                    <a:pt x="339" y="296"/>
                  </a:cubicBezTo>
                  <a:cubicBezTo>
                    <a:pt x="338" y="297"/>
                    <a:pt x="337" y="299"/>
                    <a:pt x="335" y="301"/>
                  </a:cubicBezTo>
                  <a:cubicBezTo>
                    <a:pt x="335" y="304"/>
                    <a:pt x="335" y="307"/>
                    <a:pt x="335" y="310"/>
                  </a:cubicBezTo>
                  <a:cubicBezTo>
                    <a:pt x="335" y="312"/>
                    <a:pt x="336" y="312"/>
                    <a:pt x="336" y="314"/>
                  </a:cubicBezTo>
                  <a:cubicBezTo>
                    <a:pt x="337" y="316"/>
                    <a:pt x="337" y="320"/>
                    <a:pt x="335" y="322"/>
                  </a:cubicBezTo>
                  <a:cubicBezTo>
                    <a:pt x="335" y="324"/>
                    <a:pt x="338" y="322"/>
                    <a:pt x="339" y="323"/>
                  </a:cubicBezTo>
                  <a:cubicBezTo>
                    <a:pt x="339" y="323"/>
                    <a:pt x="337" y="325"/>
                    <a:pt x="338" y="325"/>
                  </a:cubicBezTo>
                  <a:cubicBezTo>
                    <a:pt x="337" y="325"/>
                    <a:pt x="339" y="326"/>
                    <a:pt x="339" y="326"/>
                  </a:cubicBezTo>
                  <a:cubicBezTo>
                    <a:pt x="339" y="328"/>
                    <a:pt x="340" y="327"/>
                    <a:pt x="341" y="328"/>
                  </a:cubicBezTo>
                  <a:cubicBezTo>
                    <a:pt x="341" y="328"/>
                    <a:pt x="341" y="330"/>
                    <a:pt x="341" y="330"/>
                  </a:cubicBezTo>
                  <a:cubicBezTo>
                    <a:pt x="341" y="330"/>
                    <a:pt x="342" y="330"/>
                    <a:pt x="342" y="330"/>
                  </a:cubicBezTo>
                  <a:cubicBezTo>
                    <a:pt x="342" y="330"/>
                    <a:pt x="342" y="332"/>
                    <a:pt x="342" y="332"/>
                  </a:cubicBezTo>
                  <a:cubicBezTo>
                    <a:pt x="343" y="333"/>
                    <a:pt x="346" y="335"/>
                    <a:pt x="346" y="337"/>
                  </a:cubicBezTo>
                  <a:cubicBezTo>
                    <a:pt x="355" y="338"/>
                    <a:pt x="360" y="335"/>
                    <a:pt x="365" y="337"/>
                  </a:cubicBezTo>
                  <a:cubicBezTo>
                    <a:pt x="366" y="337"/>
                    <a:pt x="366" y="336"/>
                    <a:pt x="367" y="335"/>
                  </a:cubicBezTo>
                  <a:cubicBezTo>
                    <a:pt x="368" y="333"/>
                    <a:pt x="370" y="331"/>
                    <a:pt x="371" y="329"/>
                  </a:cubicBezTo>
                  <a:cubicBezTo>
                    <a:pt x="371" y="328"/>
                    <a:pt x="372" y="327"/>
                    <a:pt x="371" y="326"/>
                  </a:cubicBezTo>
                  <a:cubicBezTo>
                    <a:pt x="374" y="323"/>
                    <a:pt x="382" y="320"/>
                    <a:pt x="388" y="323"/>
                  </a:cubicBezTo>
                  <a:cubicBezTo>
                    <a:pt x="385" y="326"/>
                    <a:pt x="385" y="331"/>
                    <a:pt x="382" y="334"/>
                  </a:cubicBezTo>
                  <a:cubicBezTo>
                    <a:pt x="381" y="337"/>
                    <a:pt x="384" y="337"/>
                    <a:pt x="383" y="339"/>
                  </a:cubicBezTo>
                  <a:cubicBezTo>
                    <a:pt x="381" y="340"/>
                    <a:pt x="380" y="343"/>
                    <a:pt x="379" y="345"/>
                  </a:cubicBezTo>
                  <a:cubicBezTo>
                    <a:pt x="378" y="346"/>
                    <a:pt x="379" y="347"/>
                    <a:pt x="378" y="346"/>
                  </a:cubicBezTo>
                  <a:cubicBezTo>
                    <a:pt x="377" y="349"/>
                    <a:pt x="383" y="346"/>
                    <a:pt x="381" y="350"/>
                  </a:cubicBezTo>
                  <a:cubicBezTo>
                    <a:pt x="384" y="350"/>
                    <a:pt x="385" y="348"/>
                    <a:pt x="388" y="349"/>
                  </a:cubicBezTo>
                  <a:cubicBezTo>
                    <a:pt x="388" y="351"/>
                    <a:pt x="390" y="351"/>
                    <a:pt x="391" y="352"/>
                  </a:cubicBezTo>
                  <a:cubicBezTo>
                    <a:pt x="397" y="350"/>
                    <a:pt x="397" y="354"/>
                    <a:pt x="405" y="354"/>
                  </a:cubicBezTo>
                  <a:cubicBezTo>
                    <a:pt x="402" y="357"/>
                    <a:pt x="406" y="360"/>
                    <a:pt x="402" y="362"/>
                  </a:cubicBezTo>
                  <a:cubicBezTo>
                    <a:pt x="405" y="365"/>
                    <a:pt x="403" y="372"/>
                    <a:pt x="402" y="375"/>
                  </a:cubicBezTo>
                  <a:cubicBezTo>
                    <a:pt x="403" y="377"/>
                    <a:pt x="404" y="377"/>
                    <a:pt x="407" y="377"/>
                  </a:cubicBezTo>
                  <a:cubicBezTo>
                    <a:pt x="406" y="380"/>
                    <a:pt x="409" y="379"/>
                    <a:pt x="409" y="381"/>
                  </a:cubicBezTo>
                  <a:cubicBezTo>
                    <a:pt x="409" y="382"/>
                    <a:pt x="413" y="381"/>
                    <a:pt x="413" y="383"/>
                  </a:cubicBezTo>
                  <a:cubicBezTo>
                    <a:pt x="417" y="380"/>
                    <a:pt x="424" y="384"/>
                    <a:pt x="427" y="382"/>
                  </a:cubicBezTo>
                  <a:cubicBezTo>
                    <a:pt x="427" y="383"/>
                    <a:pt x="427" y="383"/>
                    <a:pt x="427" y="384"/>
                  </a:cubicBezTo>
                  <a:cubicBezTo>
                    <a:pt x="429" y="384"/>
                    <a:pt x="433" y="382"/>
                    <a:pt x="433" y="385"/>
                  </a:cubicBezTo>
                  <a:cubicBezTo>
                    <a:pt x="434" y="385"/>
                    <a:pt x="435" y="384"/>
                    <a:pt x="436" y="384"/>
                  </a:cubicBezTo>
                  <a:cubicBezTo>
                    <a:pt x="437" y="383"/>
                    <a:pt x="438" y="383"/>
                    <a:pt x="439" y="382"/>
                  </a:cubicBezTo>
                  <a:cubicBezTo>
                    <a:pt x="439" y="381"/>
                    <a:pt x="440" y="382"/>
                    <a:pt x="440" y="381"/>
                  </a:cubicBezTo>
                  <a:cubicBezTo>
                    <a:pt x="440" y="379"/>
                    <a:pt x="442" y="381"/>
                    <a:pt x="442" y="379"/>
                  </a:cubicBezTo>
                  <a:cubicBezTo>
                    <a:pt x="442" y="379"/>
                    <a:pt x="442" y="377"/>
                    <a:pt x="442" y="377"/>
                  </a:cubicBezTo>
                  <a:cubicBezTo>
                    <a:pt x="443" y="376"/>
                    <a:pt x="444" y="378"/>
                    <a:pt x="443" y="378"/>
                  </a:cubicBezTo>
                  <a:cubicBezTo>
                    <a:pt x="444" y="378"/>
                    <a:pt x="445" y="377"/>
                    <a:pt x="446" y="376"/>
                  </a:cubicBezTo>
                  <a:cubicBezTo>
                    <a:pt x="447" y="375"/>
                    <a:pt x="449" y="374"/>
                    <a:pt x="451" y="372"/>
                  </a:cubicBezTo>
                  <a:cubicBezTo>
                    <a:pt x="451" y="372"/>
                    <a:pt x="452" y="371"/>
                    <a:pt x="452" y="370"/>
                  </a:cubicBezTo>
                  <a:cubicBezTo>
                    <a:pt x="453" y="371"/>
                    <a:pt x="465" y="372"/>
                    <a:pt x="459" y="374"/>
                  </a:cubicBezTo>
                  <a:cubicBezTo>
                    <a:pt x="459" y="375"/>
                    <a:pt x="462" y="375"/>
                    <a:pt x="464" y="375"/>
                  </a:cubicBezTo>
                  <a:cubicBezTo>
                    <a:pt x="465" y="375"/>
                    <a:pt x="464" y="373"/>
                    <a:pt x="465" y="372"/>
                  </a:cubicBezTo>
                  <a:cubicBezTo>
                    <a:pt x="468" y="372"/>
                    <a:pt x="471" y="372"/>
                    <a:pt x="474" y="372"/>
                  </a:cubicBezTo>
                  <a:cubicBezTo>
                    <a:pt x="472" y="376"/>
                    <a:pt x="479" y="375"/>
                    <a:pt x="482" y="376"/>
                  </a:cubicBezTo>
                  <a:cubicBezTo>
                    <a:pt x="483" y="376"/>
                    <a:pt x="482" y="377"/>
                    <a:pt x="484" y="377"/>
                  </a:cubicBezTo>
                  <a:cubicBezTo>
                    <a:pt x="484" y="377"/>
                    <a:pt x="485" y="378"/>
                    <a:pt x="486" y="378"/>
                  </a:cubicBezTo>
                  <a:cubicBezTo>
                    <a:pt x="488" y="379"/>
                    <a:pt x="489" y="377"/>
                    <a:pt x="491" y="377"/>
                  </a:cubicBezTo>
                  <a:cubicBezTo>
                    <a:pt x="496" y="376"/>
                    <a:pt x="502" y="378"/>
                    <a:pt x="508" y="378"/>
                  </a:cubicBezTo>
                  <a:cubicBezTo>
                    <a:pt x="508" y="381"/>
                    <a:pt x="509" y="383"/>
                    <a:pt x="509" y="381"/>
                  </a:cubicBezTo>
                  <a:cubicBezTo>
                    <a:pt x="511" y="381"/>
                    <a:pt x="510" y="382"/>
                    <a:pt x="509" y="382"/>
                  </a:cubicBezTo>
                  <a:cubicBezTo>
                    <a:pt x="509" y="385"/>
                    <a:pt x="512" y="382"/>
                    <a:pt x="514" y="384"/>
                  </a:cubicBezTo>
                  <a:cubicBezTo>
                    <a:pt x="514" y="384"/>
                    <a:pt x="514" y="386"/>
                    <a:pt x="514" y="387"/>
                  </a:cubicBezTo>
                  <a:cubicBezTo>
                    <a:pt x="515" y="387"/>
                    <a:pt x="517" y="386"/>
                    <a:pt x="519" y="387"/>
                  </a:cubicBezTo>
                  <a:cubicBezTo>
                    <a:pt x="518" y="389"/>
                    <a:pt x="520" y="390"/>
                    <a:pt x="521" y="391"/>
                  </a:cubicBezTo>
                  <a:cubicBezTo>
                    <a:pt x="523" y="393"/>
                    <a:pt x="525" y="394"/>
                    <a:pt x="526" y="397"/>
                  </a:cubicBezTo>
                  <a:cubicBezTo>
                    <a:pt x="533" y="397"/>
                    <a:pt x="536" y="401"/>
                    <a:pt x="542" y="398"/>
                  </a:cubicBezTo>
                  <a:cubicBezTo>
                    <a:pt x="541" y="403"/>
                    <a:pt x="549" y="398"/>
                    <a:pt x="547" y="403"/>
                  </a:cubicBezTo>
                  <a:cubicBezTo>
                    <a:pt x="551" y="401"/>
                    <a:pt x="551" y="406"/>
                    <a:pt x="554" y="407"/>
                  </a:cubicBezTo>
                  <a:cubicBezTo>
                    <a:pt x="555" y="407"/>
                    <a:pt x="555" y="410"/>
                    <a:pt x="558" y="409"/>
                  </a:cubicBezTo>
                  <a:cubicBezTo>
                    <a:pt x="554" y="412"/>
                    <a:pt x="559" y="411"/>
                    <a:pt x="559" y="415"/>
                  </a:cubicBezTo>
                  <a:cubicBezTo>
                    <a:pt x="559" y="417"/>
                    <a:pt x="561" y="416"/>
                    <a:pt x="562" y="417"/>
                  </a:cubicBezTo>
                  <a:cubicBezTo>
                    <a:pt x="563" y="418"/>
                    <a:pt x="562" y="420"/>
                    <a:pt x="565" y="419"/>
                  </a:cubicBezTo>
                  <a:cubicBezTo>
                    <a:pt x="560" y="424"/>
                    <a:pt x="571" y="425"/>
                    <a:pt x="567" y="429"/>
                  </a:cubicBezTo>
                  <a:cubicBezTo>
                    <a:pt x="569" y="429"/>
                    <a:pt x="571" y="429"/>
                    <a:pt x="571" y="431"/>
                  </a:cubicBezTo>
                  <a:cubicBezTo>
                    <a:pt x="577" y="430"/>
                    <a:pt x="585" y="432"/>
                    <a:pt x="587" y="437"/>
                  </a:cubicBezTo>
                  <a:cubicBezTo>
                    <a:pt x="593" y="437"/>
                    <a:pt x="596" y="439"/>
                    <a:pt x="602" y="438"/>
                  </a:cubicBezTo>
                  <a:cubicBezTo>
                    <a:pt x="603" y="439"/>
                    <a:pt x="600" y="440"/>
                    <a:pt x="600" y="440"/>
                  </a:cubicBezTo>
                  <a:cubicBezTo>
                    <a:pt x="601" y="442"/>
                    <a:pt x="609" y="440"/>
                    <a:pt x="613" y="441"/>
                  </a:cubicBezTo>
                  <a:cubicBezTo>
                    <a:pt x="613" y="442"/>
                    <a:pt x="614" y="442"/>
                    <a:pt x="615" y="442"/>
                  </a:cubicBezTo>
                  <a:cubicBezTo>
                    <a:pt x="615" y="444"/>
                    <a:pt x="618" y="443"/>
                    <a:pt x="619" y="444"/>
                  </a:cubicBezTo>
                  <a:cubicBezTo>
                    <a:pt x="619" y="445"/>
                    <a:pt x="619" y="446"/>
                    <a:pt x="619" y="447"/>
                  </a:cubicBezTo>
                  <a:cubicBezTo>
                    <a:pt x="619" y="447"/>
                    <a:pt x="621" y="446"/>
                    <a:pt x="621" y="447"/>
                  </a:cubicBezTo>
                  <a:cubicBezTo>
                    <a:pt x="622" y="447"/>
                    <a:pt x="621" y="450"/>
                    <a:pt x="624" y="449"/>
                  </a:cubicBezTo>
                  <a:cubicBezTo>
                    <a:pt x="624" y="461"/>
                    <a:pt x="624" y="473"/>
                    <a:pt x="624" y="485"/>
                  </a:cubicBezTo>
                  <a:cubicBezTo>
                    <a:pt x="619" y="484"/>
                    <a:pt x="624" y="492"/>
                    <a:pt x="619" y="490"/>
                  </a:cubicBezTo>
                  <a:cubicBezTo>
                    <a:pt x="618" y="494"/>
                    <a:pt x="618" y="498"/>
                    <a:pt x="618" y="502"/>
                  </a:cubicBezTo>
                  <a:cubicBezTo>
                    <a:pt x="618" y="504"/>
                    <a:pt x="620" y="509"/>
                    <a:pt x="619" y="514"/>
                  </a:cubicBezTo>
                  <a:cubicBezTo>
                    <a:pt x="619" y="514"/>
                    <a:pt x="618" y="514"/>
                    <a:pt x="618" y="515"/>
                  </a:cubicBezTo>
                  <a:cubicBezTo>
                    <a:pt x="618" y="515"/>
                    <a:pt x="618" y="517"/>
                    <a:pt x="618" y="517"/>
                  </a:cubicBezTo>
                  <a:cubicBezTo>
                    <a:pt x="617" y="518"/>
                    <a:pt x="614" y="519"/>
                    <a:pt x="615" y="523"/>
                  </a:cubicBezTo>
                  <a:cubicBezTo>
                    <a:pt x="613" y="524"/>
                    <a:pt x="612" y="526"/>
                    <a:pt x="610" y="527"/>
                  </a:cubicBezTo>
                  <a:cubicBezTo>
                    <a:pt x="609" y="527"/>
                    <a:pt x="610" y="529"/>
                    <a:pt x="610" y="530"/>
                  </a:cubicBezTo>
                  <a:cubicBezTo>
                    <a:pt x="609" y="531"/>
                    <a:pt x="607" y="530"/>
                    <a:pt x="607" y="530"/>
                  </a:cubicBezTo>
                  <a:cubicBezTo>
                    <a:pt x="607" y="531"/>
                    <a:pt x="608" y="532"/>
                    <a:pt x="607" y="533"/>
                  </a:cubicBezTo>
                  <a:cubicBezTo>
                    <a:pt x="606" y="533"/>
                    <a:pt x="603" y="533"/>
                    <a:pt x="602" y="535"/>
                  </a:cubicBezTo>
                  <a:cubicBezTo>
                    <a:pt x="602" y="536"/>
                    <a:pt x="600" y="536"/>
                    <a:pt x="598" y="537"/>
                  </a:cubicBezTo>
                  <a:cubicBezTo>
                    <a:pt x="597" y="538"/>
                    <a:pt x="596" y="539"/>
                    <a:pt x="595" y="540"/>
                  </a:cubicBezTo>
                  <a:cubicBezTo>
                    <a:pt x="595" y="540"/>
                    <a:pt x="594" y="538"/>
                    <a:pt x="593" y="538"/>
                  </a:cubicBezTo>
                  <a:cubicBezTo>
                    <a:pt x="593" y="538"/>
                    <a:pt x="593" y="540"/>
                    <a:pt x="592" y="540"/>
                  </a:cubicBezTo>
                  <a:cubicBezTo>
                    <a:pt x="590" y="540"/>
                    <a:pt x="590" y="540"/>
                    <a:pt x="589" y="542"/>
                  </a:cubicBezTo>
                  <a:cubicBezTo>
                    <a:pt x="585" y="540"/>
                    <a:pt x="582" y="545"/>
                    <a:pt x="580" y="547"/>
                  </a:cubicBezTo>
                  <a:cubicBezTo>
                    <a:pt x="580" y="547"/>
                    <a:pt x="578" y="546"/>
                    <a:pt x="578" y="547"/>
                  </a:cubicBezTo>
                  <a:cubicBezTo>
                    <a:pt x="577" y="547"/>
                    <a:pt x="576" y="548"/>
                    <a:pt x="575" y="549"/>
                  </a:cubicBezTo>
                  <a:cubicBezTo>
                    <a:pt x="575" y="550"/>
                    <a:pt x="573" y="551"/>
                    <a:pt x="573" y="551"/>
                  </a:cubicBezTo>
                  <a:cubicBezTo>
                    <a:pt x="573" y="552"/>
                    <a:pt x="575" y="555"/>
                    <a:pt x="572" y="554"/>
                  </a:cubicBezTo>
                  <a:cubicBezTo>
                    <a:pt x="573" y="559"/>
                    <a:pt x="570" y="561"/>
                    <a:pt x="571" y="567"/>
                  </a:cubicBezTo>
                  <a:cubicBezTo>
                    <a:pt x="567" y="566"/>
                    <a:pt x="569" y="569"/>
                    <a:pt x="568" y="570"/>
                  </a:cubicBezTo>
                  <a:cubicBezTo>
                    <a:pt x="568" y="570"/>
                    <a:pt x="566" y="570"/>
                    <a:pt x="566" y="570"/>
                  </a:cubicBezTo>
                  <a:cubicBezTo>
                    <a:pt x="566" y="571"/>
                    <a:pt x="568" y="572"/>
                    <a:pt x="566" y="573"/>
                  </a:cubicBezTo>
                  <a:cubicBezTo>
                    <a:pt x="564" y="573"/>
                    <a:pt x="564" y="577"/>
                    <a:pt x="561" y="577"/>
                  </a:cubicBezTo>
                  <a:cubicBezTo>
                    <a:pt x="561" y="577"/>
                    <a:pt x="559" y="579"/>
                    <a:pt x="559" y="580"/>
                  </a:cubicBezTo>
                  <a:cubicBezTo>
                    <a:pt x="558" y="581"/>
                    <a:pt x="556" y="585"/>
                    <a:pt x="553" y="587"/>
                  </a:cubicBezTo>
                  <a:cubicBezTo>
                    <a:pt x="553" y="588"/>
                    <a:pt x="553" y="590"/>
                    <a:pt x="553" y="591"/>
                  </a:cubicBezTo>
                  <a:cubicBezTo>
                    <a:pt x="551" y="592"/>
                    <a:pt x="549" y="593"/>
                    <a:pt x="549" y="596"/>
                  </a:cubicBezTo>
                  <a:cubicBezTo>
                    <a:pt x="547" y="596"/>
                    <a:pt x="546" y="596"/>
                    <a:pt x="544" y="596"/>
                  </a:cubicBezTo>
                  <a:cubicBezTo>
                    <a:pt x="544" y="597"/>
                    <a:pt x="545" y="597"/>
                    <a:pt x="546" y="597"/>
                  </a:cubicBezTo>
                  <a:cubicBezTo>
                    <a:pt x="546" y="599"/>
                    <a:pt x="544" y="598"/>
                    <a:pt x="542" y="598"/>
                  </a:cubicBezTo>
                  <a:cubicBezTo>
                    <a:pt x="541" y="599"/>
                    <a:pt x="540" y="601"/>
                    <a:pt x="540" y="603"/>
                  </a:cubicBezTo>
                  <a:cubicBezTo>
                    <a:pt x="539" y="602"/>
                    <a:pt x="538" y="602"/>
                    <a:pt x="538" y="604"/>
                  </a:cubicBezTo>
                  <a:cubicBezTo>
                    <a:pt x="537" y="604"/>
                    <a:pt x="537" y="603"/>
                    <a:pt x="537" y="602"/>
                  </a:cubicBezTo>
                  <a:cubicBezTo>
                    <a:pt x="535" y="602"/>
                    <a:pt x="533" y="602"/>
                    <a:pt x="533" y="601"/>
                  </a:cubicBezTo>
                  <a:cubicBezTo>
                    <a:pt x="532" y="602"/>
                    <a:pt x="532" y="604"/>
                    <a:pt x="529" y="603"/>
                  </a:cubicBezTo>
                  <a:cubicBezTo>
                    <a:pt x="529" y="606"/>
                    <a:pt x="532" y="607"/>
                    <a:pt x="532" y="609"/>
                  </a:cubicBezTo>
                  <a:cubicBezTo>
                    <a:pt x="532" y="612"/>
                    <a:pt x="528" y="614"/>
                    <a:pt x="531" y="616"/>
                  </a:cubicBezTo>
                  <a:cubicBezTo>
                    <a:pt x="530" y="619"/>
                    <a:pt x="524" y="616"/>
                    <a:pt x="524" y="618"/>
                  </a:cubicBezTo>
                  <a:cubicBezTo>
                    <a:pt x="522" y="618"/>
                    <a:pt x="523" y="620"/>
                    <a:pt x="522" y="621"/>
                  </a:cubicBezTo>
                  <a:cubicBezTo>
                    <a:pt x="521" y="622"/>
                    <a:pt x="517" y="621"/>
                    <a:pt x="518" y="624"/>
                  </a:cubicBezTo>
                  <a:cubicBezTo>
                    <a:pt x="515" y="622"/>
                    <a:pt x="507" y="622"/>
                    <a:pt x="506" y="626"/>
                  </a:cubicBezTo>
                  <a:cubicBezTo>
                    <a:pt x="506" y="627"/>
                    <a:pt x="507" y="626"/>
                    <a:pt x="507" y="626"/>
                  </a:cubicBezTo>
                  <a:cubicBezTo>
                    <a:pt x="510" y="626"/>
                    <a:pt x="507" y="629"/>
                    <a:pt x="505" y="628"/>
                  </a:cubicBezTo>
                  <a:cubicBezTo>
                    <a:pt x="505" y="631"/>
                    <a:pt x="501" y="634"/>
                    <a:pt x="504" y="635"/>
                  </a:cubicBezTo>
                  <a:cubicBezTo>
                    <a:pt x="504" y="636"/>
                    <a:pt x="502" y="636"/>
                    <a:pt x="501" y="636"/>
                  </a:cubicBezTo>
                  <a:cubicBezTo>
                    <a:pt x="501" y="636"/>
                    <a:pt x="500" y="635"/>
                    <a:pt x="500" y="635"/>
                  </a:cubicBezTo>
                  <a:cubicBezTo>
                    <a:pt x="499" y="635"/>
                    <a:pt x="496" y="638"/>
                    <a:pt x="496" y="634"/>
                  </a:cubicBezTo>
                  <a:cubicBezTo>
                    <a:pt x="495" y="634"/>
                    <a:pt x="495" y="637"/>
                    <a:pt x="494" y="635"/>
                  </a:cubicBezTo>
                  <a:cubicBezTo>
                    <a:pt x="492" y="636"/>
                    <a:pt x="495" y="642"/>
                    <a:pt x="495" y="644"/>
                  </a:cubicBezTo>
                  <a:cubicBezTo>
                    <a:pt x="496" y="647"/>
                    <a:pt x="494" y="647"/>
                    <a:pt x="493" y="649"/>
                  </a:cubicBezTo>
                  <a:cubicBezTo>
                    <a:pt x="493" y="651"/>
                    <a:pt x="493" y="653"/>
                    <a:pt x="489" y="653"/>
                  </a:cubicBezTo>
                  <a:cubicBezTo>
                    <a:pt x="489" y="654"/>
                    <a:pt x="492" y="655"/>
                    <a:pt x="492" y="655"/>
                  </a:cubicBezTo>
                  <a:cubicBezTo>
                    <a:pt x="492" y="657"/>
                    <a:pt x="490" y="655"/>
                    <a:pt x="489" y="655"/>
                  </a:cubicBezTo>
                  <a:cubicBezTo>
                    <a:pt x="489" y="656"/>
                    <a:pt x="488" y="659"/>
                    <a:pt x="489" y="658"/>
                  </a:cubicBezTo>
                  <a:cubicBezTo>
                    <a:pt x="489" y="660"/>
                    <a:pt x="488" y="659"/>
                    <a:pt x="487" y="658"/>
                  </a:cubicBezTo>
                  <a:cubicBezTo>
                    <a:pt x="487" y="659"/>
                    <a:pt x="486" y="660"/>
                    <a:pt x="486" y="660"/>
                  </a:cubicBezTo>
                  <a:cubicBezTo>
                    <a:pt x="484" y="657"/>
                    <a:pt x="486" y="660"/>
                    <a:pt x="485" y="662"/>
                  </a:cubicBezTo>
                  <a:cubicBezTo>
                    <a:pt x="483" y="664"/>
                    <a:pt x="482" y="661"/>
                    <a:pt x="480" y="663"/>
                  </a:cubicBezTo>
                  <a:cubicBezTo>
                    <a:pt x="478" y="666"/>
                    <a:pt x="485" y="666"/>
                    <a:pt x="481" y="668"/>
                  </a:cubicBezTo>
                  <a:cubicBezTo>
                    <a:pt x="481" y="669"/>
                    <a:pt x="483" y="669"/>
                    <a:pt x="485" y="669"/>
                  </a:cubicBezTo>
                  <a:cubicBezTo>
                    <a:pt x="484" y="671"/>
                    <a:pt x="485" y="673"/>
                    <a:pt x="487" y="673"/>
                  </a:cubicBezTo>
                  <a:cubicBezTo>
                    <a:pt x="489" y="675"/>
                    <a:pt x="485" y="676"/>
                    <a:pt x="485" y="677"/>
                  </a:cubicBezTo>
                  <a:cubicBezTo>
                    <a:pt x="485" y="678"/>
                    <a:pt x="485" y="679"/>
                    <a:pt x="486" y="679"/>
                  </a:cubicBezTo>
                  <a:cubicBezTo>
                    <a:pt x="485" y="680"/>
                    <a:pt x="485" y="678"/>
                    <a:pt x="485" y="679"/>
                  </a:cubicBezTo>
                  <a:cubicBezTo>
                    <a:pt x="483" y="679"/>
                    <a:pt x="483" y="681"/>
                    <a:pt x="480" y="681"/>
                  </a:cubicBezTo>
                  <a:cubicBezTo>
                    <a:pt x="482" y="683"/>
                    <a:pt x="481" y="684"/>
                    <a:pt x="478" y="683"/>
                  </a:cubicBezTo>
                  <a:cubicBezTo>
                    <a:pt x="479" y="687"/>
                    <a:pt x="476" y="686"/>
                    <a:pt x="476" y="689"/>
                  </a:cubicBezTo>
                  <a:cubicBezTo>
                    <a:pt x="472" y="690"/>
                    <a:pt x="477" y="694"/>
                    <a:pt x="473" y="691"/>
                  </a:cubicBezTo>
                  <a:cubicBezTo>
                    <a:pt x="474" y="694"/>
                    <a:pt x="472" y="697"/>
                    <a:pt x="473" y="700"/>
                  </a:cubicBezTo>
                  <a:cubicBezTo>
                    <a:pt x="473" y="700"/>
                    <a:pt x="474" y="701"/>
                    <a:pt x="474" y="701"/>
                  </a:cubicBezTo>
                  <a:cubicBezTo>
                    <a:pt x="474" y="703"/>
                    <a:pt x="472" y="703"/>
                    <a:pt x="474" y="706"/>
                  </a:cubicBezTo>
                  <a:cubicBezTo>
                    <a:pt x="476" y="707"/>
                    <a:pt x="474" y="708"/>
                    <a:pt x="475" y="711"/>
                  </a:cubicBezTo>
                  <a:cubicBezTo>
                    <a:pt x="476" y="714"/>
                    <a:pt x="479" y="715"/>
                    <a:pt x="480" y="717"/>
                  </a:cubicBezTo>
                  <a:cubicBezTo>
                    <a:pt x="483" y="720"/>
                    <a:pt x="485" y="716"/>
                    <a:pt x="487" y="719"/>
                  </a:cubicBezTo>
                  <a:cubicBezTo>
                    <a:pt x="488" y="723"/>
                    <a:pt x="484" y="720"/>
                    <a:pt x="481" y="721"/>
                  </a:cubicBezTo>
                  <a:cubicBezTo>
                    <a:pt x="476" y="722"/>
                    <a:pt x="471" y="724"/>
                    <a:pt x="467" y="723"/>
                  </a:cubicBezTo>
                  <a:cubicBezTo>
                    <a:pt x="467" y="723"/>
                    <a:pt x="467" y="721"/>
                    <a:pt x="467" y="721"/>
                  </a:cubicBezTo>
                  <a:cubicBezTo>
                    <a:pt x="462" y="722"/>
                    <a:pt x="460" y="719"/>
                    <a:pt x="456" y="719"/>
                  </a:cubicBezTo>
                  <a:cubicBezTo>
                    <a:pt x="456" y="717"/>
                    <a:pt x="456" y="716"/>
                    <a:pt x="456" y="715"/>
                  </a:cubicBezTo>
                  <a:cubicBezTo>
                    <a:pt x="456" y="712"/>
                    <a:pt x="452" y="714"/>
                    <a:pt x="452" y="711"/>
                  </a:cubicBezTo>
                  <a:cubicBezTo>
                    <a:pt x="452" y="711"/>
                    <a:pt x="451" y="710"/>
                    <a:pt x="451" y="709"/>
                  </a:cubicBezTo>
                  <a:cubicBezTo>
                    <a:pt x="451" y="708"/>
                    <a:pt x="449" y="708"/>
                    <a:pt x="449" y="708"/>
                  </a:cubicBezTo>
                  <a:cubicBezTo>
                    <a:pt x="449" y="707"/>
                    <a:pt x="452" y="705"/>
                    <a:pt x="449" y="704"/>
                  </a:cubicBezTo>
                  <a:cubicBezTo>
                    <a:pt x="448" y="704"/>
                    <a:pt x="449" y="703"/>
                    <a:pt x="449" y="702"/>
                  </a:cubicBezTo>
                  <a:cubicBezTo>
                    <a:pt x="449" y="701"/>
                    <a:pt x="447" y="701"/>
                    <a:pt x="447" y="700"/>
                  </a:cubicBezTo>
                  <a:cubicBezTo>
                    <a:pt x="447" y="699"/>
                    <a:pt x="448" y="698"/>
                    <a:pt x="448" y="697"/>
                  </a:cubicBezTo>
                  <a:cubicBezTo>
                    <a:pt x="448" y="697"/>
                    <a:pt x="447" y="697"/>
                    <a:pt x="447" y="696"/>
                  </a:cubicBezTo>
                  <a:cubicBezTo>
                    <a:pt x="447" y="695"/>
                    <a:pt x="446" y="693"/>
                    <a:pt x="445" y="693"/>
                  </a:cubicBezTo>
                  <a:cubicBezTo>
                    <a:pt x="444" y="691"/>
                    <a:pt x="446" y="690"/>
                    <a:pt x="446" y="689"/>
                  </a:cubicBezTo>
                  <a:cubicBezTo>
                    <a:pt x="446" y="689"/>
                    <a:pt x="444" y="688"/>
                    <a:pt x="443" y="688"/>
                  </a:cubicBezTo>
                  <a:cubicBezTo>
                    <a:pt x="444" y="687"/>
                    <a:pt x="448" y="686"/>
                    <a:pt x="445" y="684"/>
                  </a:cubicBezTo>
                  <a:cubicBezTo>
                    <a:pt x="445" y="683"/>
                    <a:pt x="446" y="683"/>
                    <a:pt x="447" y="683"/>
                  </a:cubicBezTo>
                  <a:cubicBezTo>
                    <a:pt x="447" y="680"/>
                    <a:pt x="447" y="678"/>
                    <a:pt x="447" y="675"/>
                  </a:cubicBezTo>
                  <a:cubicBezTo>
                    <a:pt x="446" y="674"/>
                    <a:pt x="445" y="673"/>
                    <a:pt x="443" y="673"/>
                  </a:cubicBezTo>
                  <a:cubicBezTo>
                    <a:pt x="445" y="669"/>
                    <a:pt x="448" y="666"/>
                    <a:pt x="446" y="662"/>
                  </a:cubicBezTo>
                  <a:cubicBezTo>
                    <a:pt x="449" y="663"/>
                    <a:pt x="449" y="660"/>
                    <a:pt x="452" y="661"/>
                  </a:cubicBezTo>
                  <a:cubicBezTo>
                    <a:pt x="452" y="657"/>
                    <a:pt x="452" y="654"/>
                    <a:pt x="452" y="650"/>
                  </a:cubicBezTo>
                  <a:cubicBezTo>
                    <a:pt x="457" y="650"/>
                    <a:pt x="455" y="643"/>
                    <a:pt x="458" y="640"/>
                  </a:cubicBezTo>
                  <a:cubicBezTo>
                    <a:pt x="457" y="640"/>
                    <a:pt x="456" y="641"/>
                    <a:pt x="455" y="640"/>
                  </a:cubicBezTo>
                  <a:cubicBezTo>
                    <a:pt x="453" y="641"/>
                    <a:pt x="452" y="643"/>
                    <a:pt x="452" y="647"/>
                  </a:cubicBezTo>
                  <a:cubicBezTo>
                    <a:pt x="450" y="646"/>
                    <a:pt x="448" y="645"/>
                    <a:pt x="448" y="642"/>
                  </a:cubicBezTo>
                  <a:cubicBezTo>
                    <a:pt x="446" y="640"/>
                    <a:pt x="452" y="638"/>
                    <a:pt x="451" y="637"/>
                  </a:cubicBezTo>
                  <a:cubicBezTo>
                    <a:pt x="448" y="635"/>
                    <a:pt x="451" y="638"/>
                    <a:pt x="453" y="636"/>
                  </a:cubicBezTo>
                  <a:cubicBezTo>
                    <a:pt x="454" y="630"/>
                    <a:pt x="451" y="625"/>
                    <a:pt x="452" y="620"/>
                  </a:cubicBezTo>
                  <a:cubicBezTo>
                    <a:pt x="452" y="620"/>
                    <a:pt x="454" y="620"/>
                    <a:pt x="454" y="620"/>
                  </a:cubicBezTo>
                  <a:cubicBezTo>
                    <a:pt x="453" y="614"/>
                    <a:pt x="454" y="613"/>
                    <a:pt x="454" y="607"/>
                  </a:cubicBezTo>
                  <a:cubicBezTo>
                    <a:pt x="457" y="603"/>
                    <a:pt x="461" y="600"/>
                    <a:pt x="459" y="595"/>
                  </a:cubicBezTo>
                  <a:cubicBezTo>
                    <a:pt x="463" y="600"/>
                    <a:pt x="459" y="586"/>
                    <a:pt x="464" y="591"/>
                  </a:cubicBezTo>
                  <a:cubicBezTo>
                    <a:pt x="463" y="589"/>
                    <a:pt x="463" y="586"/>
                    <a:pt x="462" y="583"/>
                  </a:cubicBezTo>
                  <a:cubicBezTo>
                    <a:pt x="462" y="582"/>
                    <a:pt x="460" y="580"/>
                    <a:pt x="460" y="578"/>
                  </a:cubicBezTo>
                  <a:cubicBezTo>
                    <a:pt x="460" y="577"/>
                    <a:pt x="461" y="576"/>
                    <a:pt x="461" y="575"/>
                  </a:cubicBezTo>
                  <a:cubicBezTo>
                    <a:pt x="462" y="572"/>
                    <a:pt x="460" y="569"/>
                    <a:pt x="464" y="571"/>
                  </a:cubicBezTo>
                  <a:cubicBezTo>
                    <a:pt x="463" y="568"/>
                    <a:pt x="464" y="565"/>
                    <a:pt x="465" y="562"/>
                  </a:cubicBezTo>
                  <a:cubicBezTo>
                    <a:pt x="466" y="560"/>
                    <a:pt x="465" y="561"/>
                    <a:pt x="465" y="558"/>
                  </a:cubicBezTo>
                  <a:cubicBezTo>
                    <a:pt x="465" y="557"/>
                    <a:pt x="467" y="554"/>
                    <a:pt x="466" y="553"/>
                  </a:cubicBezTo>
                  <a:cubicBezTo>
                    <a:pt x="465" y="552"/>
                    <a:pt x="466" y="551"/>
                    <a:pt x="466" y="549"/>
                  </a:cubicBezTo>
                  <a:cubicBezTo>
                    <a:pt x="466" y="547"/>
                    <a:pt x="466" y="546"/>
                    <a:pt x="466" y="544"/>
                  </a:cubicBezTo>
                  <a:cubicBezTo>
                    <a:pt x="466" y="542"/>
                    <a:pt x="467" y="542"/>
                    <a:pt x="467" y="541"/>
                  </a:cubicBezTo>
                  <a:cubicBezTo>
                    <a:pt x="467" y="536"/>
                    <a:pt x="467" y="532"/>
                    <a:pt x="467" y="528"/>
                  </a:cubicBezTo>
                  <a:cubicBezTo>
                    <a:pt x="467" y="526"/>
                    <a:pt x="468" y="525"/>
                    <a:pt x="468" y="524"/>
                  </a:cubicBezTo>
                  <a:cubicBezTo>
                    <a:pt x="468" y="521"/>
                    <a:pt x="464" y="517"/>
                    <a:pt x="465" y="514"/>
                  </a:cubicBezTo>
                  <a:cubicBezTo>
                    <a:pt x="464" y="512"/>
                    <a:pt x="463" y="514"/>
                    <a:pt x="461" y="514"/>
                  </a:cubicBezTo>
                  <a:cubicBezTo>
                    <a:pt x="460" y="511"/>
                    <a:pt x="456" y="508"/>
                    <a:pt x="453" y="508"/>
                  </a:cubicBezTo>
                  <a:cubicBezTo>
                    <a:pt x="452" y="508"/>
                    <a:pt x="451" y="505"/>
                    <a:pt x="451" y="505"/>
                  </a:cubicBezTo>
                  <a:cubicBezTo>
                    <a:pt x="449" y="507"/>
                    <a:pt x="451" y="505"/>
                    <a:pt x="449" y="504"/>
                  </a:cubicBezTo>
                  <a:cubicBezTo>
                    <a:pt x="448" y="503"/>
                    <a:pt x="444" y="505"/>
                    <a:pt x="447" y="502"/>
                  </a:cubicBezTo>
                  <a:cubicBezTo>
                    <a:pt x="447" y="500"/>
                    <a:pt x="444" y="502"/>
                    <a:pt x="442" y="501"/>
                  </a:cubicBezTo>
                  <a:cubicBezTo>
                    <a:pt x="442" y="500"/>
                    <a:pt x="443" y="499"/>
                    <a:pt x="442" y="498"/>
                  </a:cubicBezTo>
                  <a:cubicBezTo>
                    <a:pt x="442" y="498"/>
                    <a:pt x="440" y="498"/>
                    <a:pt x="440" y="497"/>
                  </a:cubicBezTo>
                  <a:cubicBezTo>
                    <a:pt x="439" y="496"/>
                    <a:pt x="437" y="493"/>
                    <a:pt x="436" y="489"/>
                  </a:cubicBezTo>
                  <a:cubicBezTo>
                    <a:pt x="437" y="488"/>
                    <a:pt x="435" y="488"/>
                    <a:pt x="434" y="488"/>
                  </a:cubicBezTo>
                  <a:cubicBezTo>
                    <a:pt x="433" y="487"/>
                    <a:pt x="434" y="482"/>
                    <a:pt x="432" y="482"/>
                  </a:cubicBezTo>
                  <a:cubicBezTo>
                    <a:pt x="430" y="482"/>
                    <a:pt x="429" y="475"/>
                    <a:pt x="427" y="472"/>
                  </a:cubicBezTo>
                  <a:cubicBezTo>
                    <a:pt x="426" y="471"/>
                    <a:pt x="424" y="468"/>
                    <a:pt x="422" y="465"/>
                  </a:cubicBezTo>
                  <a:cubicBezTo>
                    <a:pt x="422" y="464"/>
                    <a:pt x="420" y="464"/>
                    <a:pt x="420" y="463"/>
                  </a:cubicBezTo>
                  <a:cubicBezTo>
                    <a:pt x="420" y="462"/>
                    <a:pt x="420" y="461"/>
                    <a:pt x="420" y="461"/>
                  </a:cubicBezTo>
                  <a:cubicBezTo>
                    <a:pt x="419" y="460"/>
                    <a:pt x="418" y="460"/>
                    <a:pt x="418" y="460"/>
                  </a:cubicBezTo>
                  <a:cubicBezTo>
                    <a:pt x="418" y="459"/>
                    <a:pt x="416" y="451"/>
                    <a:pt x="415" y="457"/>
                  </a:cubicBezTo>
                  <a:cubicBezTo>
                    <a:pt x="413" y="456"/>
                    <a:pt x="415" y="450"/>
                    <a:pt x="414" y="447"/>
                  </a:cubicBezTo>
                  <a:cubicBezTo>
                    <a:pt x="417" y="447"/>
                    <a:pt x="417" y="443"/>
                    <a:pt x="419" y="442"/>
                  </a:cubicBezTo>
                  <a:cubicBezTo>
                    <a:pt x="420" y="439"/>
                    <a:pt x="416" y="440"/>
                    <a:pt x="415" y="438"/>
                  </a:cubicBezTo>
                  <a:cubicBezTo>
                    <a:pt x="415" y="435"/>
                    <a:pt x="417" y="433"/>
                    <a:pt x="416" y="429"/>
                  </a:cubicBezTo>
                  <a:cubicBezTo>
                    <a:pt x="417" y="428"/>
                    <a:pt x="418" y="428"/>
                    <a:pt x="420" y="428"/>
                  </a:cubicBezTo>
                  <a:cubicBezTo>
                    <a:pt x="420" y="427"/>
                    <a:pt x="419" y="425"/>
                    <a:pt x="420" y="424"/>
                  </a:cubicBezTo>
                  <a:cubicBezTo>
                    <a:pt x="420" y="424"/>
                    <a:pt x="422" y="425"/>
                    <a:pt x="422" y="424"/>
                  </a:cubicBezTo>
                  <a:cubicBezTo>
                    <a:pt x="422" y="424"/>
                    <a:pt x="422" y="423"/>
                    <a:pt x="422" y="423"/>
                  </a:cubicBezTo>
                  <a:cubicBezTo>
                    <a:pt x="422" y="423"/>
                    <a:pt x="425" y="421"/>
                    <a:pt x="425" y="421"/>
                  </a:cubicBezTo>
                  <a:cubicBezTo>
                    <a:pt x="425" y="421"/>
                    <a:pt x="424" y="421"/>
                    <a:pt x="423" y="421"/>
                  </a:cubicBezTo>
                  <a:cubicBezTo>
                    <a:pt x="424" y="421"/>
                    <a:pt x="424" y="419"/>
                    <a:pt x="425" y="419"/>
                  </a:cubicBezTo>
                  <a:cubicBezTo>
                    <a:pt x="427" y="423"/>
                    <a:pt x="425" y="417"/>
                    <a:pt x="428" y="417"/>
                  </a:cubicBezTo>
                  <a:cubicBezTo>
                    <a:pt x="430" y="417"/>
                    <a:pt x="429" y="415"/>
                    <a:pt x="431" y="412"/>
                  </a:cubicBezTo>
                  <a:cubicBezTo>
                    <a:pt x="430" y="413"/>
                    <a:pt x="436" y="408"/>
                    <a:pt x="433" y="405"/>
                  </a:cubicBezTo>
                  <a:cubicBezTo>
                    <a:pt x="432" y="404"/>
                    <a:pt x="433" y="405"/>
                    <a:pt x="433" y="403"/>
                  </a:cubicBezTo>
                  <a:cubicBezTo>
                    <a:pt x="433" y="400"/>
                    <a:pt x="430" y="392"/>
                    <a:pt x="432" y="389"/>
                  </a:cubicBezTo>
                  <a:cubicBezTo>
                    <a:pt x="426" y="390"/>
                    <a:pt x="426" y="385"/>
                    <a:pt x="420" y="387"/>
                  </a:cubicBezTo>
                  <a:cubicBezTo>
                    <a:pt x="418" y="388"/>
                    <a:pt x="420" y="388"/>
                    <a:pt x="419" y="391"/>
                  </a:cubicBezTo>
                  <a:cubicBezTo>
                    <a:pt x="413" y="391"/>
                    <a:pt x="410" y="388"/>
                    <a:pt x="405" y="388"/>
                  </a:cubicBezTo>
                  <a:cubicBezTo>
                    <a:pt x="405" y="385"/>
                    <a:pt x="401" y="386"/>
                    <a:pt x="402" y="383"/>
                  </a:cubicBezTo>
                  <a:cubicBezTo>
                    <a:pt x="401" y="382"/>
                    <a:pt x="399" y="383"/>
                    <a:pt x="398" y="382"/>
                  </a:cubicBezTo>
                  <a:cubicBezTo>
                    <a:pt x="397" y="382"/>
                    <a:pt x="398" y="380"/>
                    <a:pt x="398" y="379"/>
                  </a:cubicBezTo>
                  <a:cubicBezTo>
                    <a:pt x="397" y="379"/>
                    <a:pt x="396" y="380"/>
                    <a:pt x="395" y="379"/>
                  </a:cubicBezTo>
                  <a:cubicBezTo>
                    <a:pt x="394" y="378"/>
                    <a:pt x="395" y="376"/>
                    <a:pt x="393" y="376"/>
                  </a:cubicBezTo>
                  <a:cubicBezTo>
                    <a:pt x="393" y="373"/>
                    <a:pt x="395" y="374"/>
                    <a:pt x="393" y="371"/>
                  </a:cubicBezTo>
                  <a:cubicBezTo>
                    <a:pt x="393" y="370"/>
                    <a:pt x="392" y="371"/>
                    <a:pt x="392" y="371"/>
                  </a:cubicBezTo>
                  <a:cubicBezTo>
                    <a:pt x="390" y="370"/>
                    <a:pt x="389" y="367"/>
                    <a:pt x="386" y="368"/>
                  </a:cubicBezTo>
                  <a:cubicBezTo>
                    <a:pt x="387" y="364"/>
                    <a:pt x="382" y="367"/>
                    <a:pt x="383" y="363"/>
                  </a:cubicBezTo>
                  <a:cubicBezTo>
                    <a:pt x="382" y="363"/>
                    <a:pt x="376" y="362"/>
                    <a:pt x="378" y="363"/>
                  </a:cubicBezTo>
                  <a:cubicBezTo>
                    <a:pt x="376" y="363"/>
                    <a:pt x="377" y="361"/>
                    <a:pt x="376" y="361"/>
                  </a:cubicBezTo>
                  <a:cubicBezTo>
                    <a:pt x="376" y="360"/>
                    <a:pt x="375" y="361"/>
                    <a:pt x="374" y="361"/>
                  </a:cubicBezTo>
                  <a:cubicBezTo>
                    <a:pt x="373" y="360"/>
                    <a:pt x="371" y="359"/>
                    <a:pt x="367" y="359"/>
                  </a:cubicBezTo>
                  <a:cubicBezTo>
                    <a:pt x="368" y="355"/>
                    <a:pt x="364" y="358"/>
                    <a:pt x="362" y="356"/>
                  </a:cubicBezTo>
                  <a:cubicBezTo>
                    <a:pt x="362" y="356"/>
                    <a:pt x="363" y="354"/>
                    <a:pt x="362" y="354"/>
                  </a:cubicBezTo>
                  <a:cubicBezTo>
                    <a:pt x="362" y="353"/>
                    <a:pt x="360" y="354"/>
                    <a:pt x="360" y="354"/>
                  </a:cubicBezTo>
                  <a:cubicBezTo>
                    <a:pt x="360" y="353"/>
                    <a:pt x="360" y="352"/>
                    <a:pt x="360" y="351"/>
                  </a:cubicBezTo>
                  <a:cubicBezTo>
                    <a:pt x="360" y="351"/>
                    <a:pt x="358" y="352"/>
                    <a:pt x="358" y="351"/>
                  </a:cubicBezTo>
                  <a:cubicBezTo>
                    <a:pt x="357" y="351"/>
                    <a:pt x="358" y="349"/>
                    <a:pt x="358" y="349"/>
                  </a:cubicBezTo>
                  <a:cubicBezTo>
                    <a:pt x="356" y="348"/>
                    <a:pt x="357" y="350"/>
                    <a:pt x="356" y="350"/>
                  </a:cubicBezTo>
                  <a:cubicBezTo>
                    <a:pt x="356" y="350"/>
                    <a:pt x="353" y="348"/>
                    <a:pt x="353" y="348"/>
                  </a:cubicBezTo>
                  <a:cubicBezTo>
                    <a:pt x="351" y="350"/>
                    <a:pt x="351" y="347"/>
                    <a:pt x="349" y="348"/>
                  </a:cubicBezTo>
                  <a:cubicBezTo>
                    <a:pt x="348" y="348"/>
                    <a:pt x="345" y="350"/>
                    <a:pt x="343" y="350"/>
                  </a:cubicBezTo>
                  <a:cubicBezTo>
                    <a:pt x="341" y="350"/>
                    <a:pt x="340" y="349"/>
                    <a:pt x="339" y="349"/>
                  </a:cubicBezTo>
                  <a:cubicBezTo>
                    <a:pt x="336" y="349"/>
                    <a:pt x="337" y="351"/>
                    <a:pt x="334" y="349"/>
                  </a:cubicBezTo>
                  <a:cubicBezTo>
                    <a:pt x="332" y="348"/>
                    <a:pt x="331" y="349"/>
                    <a:pt x="328" y="348"/>
                  </a:cubicBezTo>
                  <a:cubicBezTo>
                    <a:pt x="327" y="347"/>
                    <a:pt x="327" y="346"/>
                    <a:pt x="327" y="345"/>
                  </a:cubicBezTo>
                  <a:cubicBezTo>
                    <a:pt x="326" y="345"/>
                    <a:pt x="325" y="345"/>
                    <a:pt x="325" y="345"/>
                  </a:cubicBezTo>
                  <a:cubicBezTo>
                    <a:pt x="323" y="345"/>
                    <a:pt x="318" y="344"/>
                    <a:pt x="321" y="342"/>
                  </a:cubicBezTo>
                  <a:cubicBezTo>
                    <a:pt x="318" y="342"/>
                    <a:pt x="317" y="339"/>
                    <a:pt x="314" y="339"/>
                  </a:cubicBezTo>
                  <a:cubicBezTo>
                    <a:pt x="313" y="338"/>
                    <a:pt x="313" y="338"/>
                    <a:pt x="313" y="336"/>
                  </a:cubicBezTo>
                  <a:cubicBezTo>
                    <a:pt x="308" y="335"/>
                    <a:pt x="306" y="331"/>
                    <a:pt x="301" y="331"/>
                  </a:cubicBezTo>
                  <a:cubicBezTo>
                    <a:pt x="300" y="327"/>
                    <a:pt x="298" y="325"/>
                    <a:pt x="299" y="319"/>
                  </a:cubicBezTo>
                  <a:cubicBezTo>
                    <a:pt x="299" y="315"/>
                    <a:pt x="292" y="317"/>
                    <a:pt x="295" y="312"/>
                  </a:cubicBezTo>
                  <a:cubicBezTo>
                    <a:pt x="294" y="312"/>
                    <a:pt x="293" y="313"/>
                    <a:pt x="293" y="314"/>
                  </a:cubicBezTo>
                  <a:cubicBezTo>
                    <a:pt x="291" y="314"/>
                    <a:pt x="292" y="312"/>
                    <a:pt x="292" y="311"/>
                  </a:cubicBezTo>
                  <a:cubicBezTo>
                    <a:pt x="291" y="310"/>
                    <a:pt x="288" y="310"/>
                    <a:pt x="288" y="308"/>
                  </a:cubicBezTo>
                  <a:cubicBezTo>
                    <a:pt x="288" y="306"/>
                    <a:pt x="286" y="307"/>
                    <a:pt x="285" y="306"/>
                  </a:cubicBezTo>
                  <a:cubicBezTo>
                    <a:pt x="284" y="306"/>
                    <a:pt x="286" y="305"/>
                    <a:pt x="286" y="304"/>
                  </a:cubicBezTo>
                  <a:cubicBezTo>
                    <a:pt x="286" y="304"/>
                    <a:pt x="285" y="302"/>
                    <a:pt x="285" y="302"/>
                  </a:cubicBezTo>
                  <a:cubicBezTo>
                    <a:pt x="284" y="302"/>
                    <a:pt x="283" y="302"/>
                    <a:pt x="282" y="302"/>
                  </a:cubicBezTo>
                  <a:cubicBezTo>
                    <a:pt x="281" y="301"/>
                    <a:pt x="282" y="299"/>
                    <a:pt x="281" y="298"/>
                  </a:cubicBezTo>
                  <a:cubicBezTo>
                    <a:pt x="278" y="296"/>
                    <a:pt x="275" y="295"/>
                    <a:pt x="274" y="290"/>
                  </a:cubicBezTo>
                  <a:cubicBezTo>
                    <a:pt x="272" y="288"/>
                    <a:pt x="272" y="291"/>
                    <a:pt x="269" y="289"/>
                  </a:cubicBezTo>
                  <a:cubicBezTo>
                    <a:pt x="270" y="286"/>
                    <a:pt x="267" y="286"/>
                    <a:pt x="267" y="285"/>
                  </a:cubicBezTo>
                  <a:cubicBezTo>
                    <a:pt x="266" y="283"/>
                    <a:pt x="267" y="279"/>
                    <a:pt x="263" y="279"/>
                  </a:cubicBezTo>
                  <a:cubicBezTo>
                    <a:pt x="264" y="274"/>
                    <a:pt x="261" y="271"/>
                    <a:pt x="257" y="270"/>
                  </a:cubicBezTo>
                  <a:cubicBezTo>
                    <a:pt x="256" y="271"/>
                    <a:pt x="256" y="272"/>
                    <a:pt x="255" y="274"/>
                  </a:cubicBezTo>
                  <a:cubicBezTo>
                    <a:pt x="254" y="276"/>
                    <a:pt x="258" y="277"/>
                    <a:pt x="259" y="278"/>
                  </a:cubicBezTo>
                  <a:cubicBezTo>
                    <a:pt x="259" y="279"/>
                    <a:pt x="258" y="280"/>
                    <a:pt x="259" y="281"/>
                  </a:cubicBezTo>
                  <a:cubicBezTo>
                    <a:pt x="259" y="281"/>
                    <a:pt x="260" y="280"/>
                    <a:pt x="260" y="281"/>
                  </a:cubicBezTo>
                  <a:cubicBezTo>
                    <a:pt x="261" y="282"/>
                    <a:pt x="259" y="285"/>
                    <a:pt x="261" y="285"/>
                  </a:cubicBezTo>
                  <a:cubicBezTo>
                    <a:pt x="263" y="285"/>
                    <a:pt x="262" y="288"/>
                    <a:pt x="263" y="291"/>
                  </a:cubicBezTo>
                  <a:cubicBezTo>
                    <a:pt x="264" y="292"/>
                    <a:pt x="264" y="291"/>
                    <a:pt x="265" y="292"/>
                  </a:cubicBezTo>
                  <a:cubicBezTo>
                    <a:pt x="265" y="295"/>
                    <a:pt x="268" y="294"/>
                    <a:pt x="267" y="298"/>
                  </a:cubicBezTo>
                  <a:cubicBezTo>
                    <a:pt x="267" y="300"/>
                    <a:pt x="269" y="299"/>
                    <a:pt x="270" y="299"/>
                  </a:cubicBezTo>
                  <a:cubicBezTo>
                    <a:pt x="270" y="301"/>
                    <a:pt x="272" y="301"/>
                    <a:pt x="272" y="302"/>
                  </a:cubicBezTo>
                  <a:cubicBezTo>
                    <a:pt x="272" y="303"/>
                    <a:pt x="270" y="304"/>
                    <a:pt x="270" y="304"/>
                  </a:cubicBezTo>
                  <a:cubicBezTo>
                    <a:pt x="271" y="306"/>
                    <a:pt x="274" y="305"/>
                    <a:pt x="273" y="309"/>
                  </a:cubicBezTo>
                  <a:cubicBezTo>
                    <a:pt x="271" y="307"/>
                    <a:pt x="271" y="305"/>
                    <a:pt x="267" y="306"/>
                  </a:cubicBezTo>
                  <a:cubicBezTo>
                    <a:pt x="269" y="302"/>
                    <a:pt x="264" y="303"/>
                    <a:pt x="265" y="299"/>
                  </a:cubicBezTo>
                  <a:cubicBezTo>
                    <a:pt x="264" y="297"/>
                    <a:pt x="262" y="297"/>
                    <a:pt x="261" y="296"/>
                  </a:cubicBezTo>
                  <a:cubicBezTo>
                    <a:pt x="260" y="295"/>
                    <a:pt x="259" y="294"/>
                    <a:pt x="259" y="292"/>
                  </a:cubicBezTo>
                  <a:cubicBezTo>
                    <a:pt x="256" y="292"/>
                    <a:pt x="255" y="292"/>
                    <a:pt x="254" y="290"/>
                  </a:cubicBezTo>
                  <a:cubicBezTo>
                    <a:pt x="254" y="287"/>
                    <a:pt x="255" y="289"/>
                    <a:pt x="256" y="289"/>
                  </a:cubicBezTo>
                  <a:cubicBezTo>
                    <a:pt x="258" y="284"/>
                    <a:pt x="252" y="285"/>
                    <a:pt x="253" y="281"/>
                  </a:cubicBezTo>
                  <a:cubicBezTo>
                    <a:pt x="251" y="280"/>
                    <a:pt x="250" y="278"/>
                    <a:pt x="247" y="278"/>
                  </a:cubicBezTo>
                  <a:cubicBezTo>
                    <a:pt x="247" y="275"/>
                    <a:pt x="249" y="275"/>
                    <a:pt x="247" y="272"/>
                  </a:cubicBezTo>
                  <a:cubicBezTo>
                    <a:pt x="247" y="272"/>
                    <a:pt x="246" y="271"/>
                    <a:pt x="246" y="271"/>
                  </a:cubicBezTo>
                  <a:cubicBezTo>
                    <a:pt x="244" y="269"/>
                    <a:pt x="245" y="264"/>
                    <a:pt x="240" y="265"/>
                  </a:cubicBezTo>
                  <a:cubicBezTo>
                    <a:pt x="241" y="264"/>
                    <a:pt x="241" y="263"/>
                    <a:pt x="240" y="262"/>
                  </a:cubicBezTo>
                  <a:cubicBezTo>
                    <a:pt x="240" y="262"/>
                    <a:pt x="239" y="259"/>
                    <a:pt x="239" y="259"/>
                  </a:cubicBezTo>
                  <a:cubicBezTo>
                    <a:pt x="238" y="259"/>
                    <a:pt x="236" y="260"/>
                    <a:pt x="235" y="259"/>
                  </a:cubicBezTo>
                  <a:cubicBezTo>
                    <a:pt x="234" y="259"/>
                    <a:pt x="237" y="258"/>
                    <a:pt x="237" y="258"/>
                  </a:cubicBezTo>
                  <a:cubicBezTo>
                    <a:pt x="237" y="256"/>
                    <a:pt x="230" y="255"/>
                    <a:pt x="227" y="253"/>
                  </a:cubicBezTo>
                  <a:cubicBezTo>
                    <a:pt x="226" y="253"/>
                    <a:pt x="226" y="252"/>
                    <a:pt x="226" y="251"/>
                  </a:cubicBezTo>
                  <a:cubicBezTo>
                    <a:pt x="225" y="250"/>
                    <a:pt x="224" y="249"/>
                    <a:pt x="223" y="248"/>
                  </a:cubicBezTo>
                  <a:cubicBezTo>
                    <a:pt x="222" y="247"/>
                    <a:pt x="222" y="243"/>
                    <a:pt x="221" y="241"/>
                  </a:cubicBezTo>
                  <a:cubicBezTo>
                    <a:pt x="221" y="240"/>
                    <a:pt x="219" y="240"/>
                    <a:pt x="219" y="239"/>
                  </a:cubicBezTo>
                  <a:cubicBezTo>
                    <a:pt x="218" y="238"/>
                    <a:pt x="219" y="235"/>
                    <a:pt x="216" y="236"/>
                  </a:cubicBezTo>
                  <a:cubicBezTo>
                    <a:pt x="217" y="231"/>
                    <a:pt x="214" y="228"/>
                    <a:pt x="212" y="225"/>
                  </a:cubicBezTo>
                  <a:cubicBezTo>
                    <a:pt x="210" y="224"/>
                    <a:pt x="211" y="221"/>
                    <a:pt x="208" y="222"/>
                  </a:cubicBezTo>
                  <a:cubicBezTo>
                    <a:pt x="210" y="208"/>
                    <a:pt x="208" y="200"/>
                    <a:pt x="208" y="183"/>
                  </a:cubicBezTo>
                  <a:cubicBezTo>
                    <a:pt x="208" y="182"/>
                    <a:pt x="207" y="182"/>
                    <a:pt x="207" y="180"/>
                  </a:cubicBezTo>
                  <a:cubicBezTo>
                    <a:pt x="206" y="180"/>
                    <a:pt x="205" y="179"/>
                    <a:pt x="204" y="178"/>
                  </a:cubicBezTo>
                  <a:cubicBezTo>
                    <a:pt x="204" y="178"/>
                    <a:pt x="204" y="177"/>
                    <a:pt x="202" y="177"/>
                  </a:cubicBezTo>
                  <a:cubicBezTo>
                    <a:pt x="201" y="171"/>
                    <a:pt x="197" y="168"/>
                    <a:pt x="193" y="164"/>
                  </a:cubicBezTo>
                  <a:cubicBezTo>
                    <a:pt x="192" y="163"/>
                    <a:pt x="191" y="163"/>
                    <a:pt x="192" y="162"/>
                  </a:cubicBezTo>
                  <a:cubicBezTo>
                    <a:pt x="192" y="162"/>
                    <a:pt x="195" y="163"/>
                    <a:pt x="195" y="162"/>
                  </a:cubicBezTo>
                  <a:cubicBezTo>
                    <a:pt x="197" y="162"/>
                    <a:pt x="197" y="165"/>
                    <a:pt x="200" y="164"/>
                  </a:cubicBezTo>
                  <a:cubicBezTo>
                    <a:pt x="201" y="165"/>
                    <a:pt x="201" y="167"/>
                    <a:pt x="201" y="169"/>
                  </a:cubicBezTo>
                  <a:cubicBezTo>
                    <a:pt x="207" y="168"/>
                    <a:pt x="208" y="172"/>
                    <a:pt x="212" y="173"/>
                  </a:cubicBezTo>
                  <a:cubicBezTo>
                    <a:pt x="211" y="178"/>
                    <a:pt x="213" y="179"/>
                    <a:pt x="215" y="180"/>
                  </a:cubicBezTo>
                  <a:cubicBezTo>
                    <a:pt x="216" y="180"/>
                    <a:pt x="217" y="178"/>
                    <a:pt x="216" y="177"/>
                  </a:cubicBezTo>
                  <a:cubicBezTo>
                    <a:pt x="216" y="176"/>
                    <a:pt x="214" y="175"/>
                    <a:pt x="214" y="175"/>
                  </a:cubicBezTo>
                  <a:cubicBezTo>
                    <a:pt x="213" y="173"/>
                    <a:pt x="213" y="171"/>
                    <a:pt x="213" y="170"/>
                  </a:cubicBezTo>
                  <a:cubicBezTo>
                    <a:pt x="213" y="169"/>
                    <a:pt x="212" y="169"/>
                    <a:pt x="212" y="169"/>
                  </a:cubicBezTo>
                  <a:cubicBezTo>
                    <a:pt x="211" y="168"/>
                    <a:pt x="212" y="167"/>
                    <a:pt x="213" y="168"/>
                  </a:cubicBezTo>
                  <a:cubicBezTo>
                    <a:pt x="211" y="165"/>
                    <a:pt x="209" y="165"/>
                    <a:pt x="209" y="163"/>
                  </a:cubicBezTo>
                  <a:cubicBezTo>
                    <a:pt x="204" y="163"/>
                    <a:pt x="203" y="159"/>
                    <a:pt x="197" y="159"/>
                  </a:cubicBezTo>
                  <a:cubicBezTo>
                    <a:pt x="199" y="155"/>
                    <a:pt x="194" y="158"/>
                    <a:pt x="195" y="155"/>
                  </a:cubicBezTo>
                  <a:cubicBezTo>
                    <a:pt x="194" y="153"/>
                    <a:pt x="192" y="155"/>
                    <a:pt x="190" y="152"/>
                  </a:cubicBezTo>
                  <a:cubicBezTo>
                    <a:pt x="190" y="151"/>
                    <a:pt x="192" y="151"/>
                    <a:pt x="193" y="151"/>
                  </a:cubicBezTo>
                  <a:cubicBezTo>
                    <a:pt x="194" y="148"/>
                    <a:pt x="189" y="150"/>
                    <a:pt x="189" y="150"/>
                  </a:cubicBezTo>
                  <a:cubicBezTo>
                    <a:pt x="188" y="149"/>
                    <a:pt x="189" y="148"/>
                    <a:pt x="188" y="148"/>
                  </a:cubicBezTo>
                  <a:cubicBezTo>
                    <a:pt x="188" y="147"/>
                    <a:pt x="186" y="148"/>
                    <a:pt x="186" y="148"/>
                  </a:cubicBezTo>
                  <a:cubicBezTo>
                    <a:pt x="185" y="147"/>
                    <a:pt x="187" y="146"/>
                    <a:pt x="187" y="145"/>
                  </a:cubicBezTo>
                  <a:cubicBezTo>
                    <a:pt x="186" y="143"/>
                    <a:pt x="185" y="146"/>
                    <a:pt x="183" y="145"/>
                  </a:cubicBezTo>
                  <a:cubicBezTo>
                    <a:pt x="181" y="143"/>
                    <a:pt x="182" y="141"/>
                    <a:pt x="181" y="139"/>
                  </a:cubicBezTo>
                  <a:cubicBezTo>
                    <a:pt x="180" y="138"/>
                    <a:pt x="179" y="138"/>
                    <a:pt x="177" y="138"/>
                  </a:cubicBezTo>
                  <a:cubicBezTo>
                    <a:pt x="182" y="131"/>
                    <a:pt x="168" y="136"/>
                    <a:pt x="169" y="129"/>
                  </a:cubicBezTo>
                  <a:cubicBezTo>
                    <a:pt x="170" y="129"/>
                    <a:pt x="172" y="129"/>
                    <a:pt x="173" y="129"/>
                  </a:cubicBezTo>
                  <a:cubicBezTo>
                    <a:pt x="173" y="126"/>
                    <a:pt x="167" y="129"/>
                    <a:pt x="169" y="125"/>
                  </a:cubicBezTo>
                  <a:cubicBezTo>
                    <a:pt x="167" y="125"/>
                    <a:pt x="164" y="125"/>
                    <a:pt x="162" y="125"/>
                  </a:cubicBezTo>
                  <a:cubicBezTo>
                    <a:pt x="165" y="123"/>
                    <a:pt x="161" y="122"/>
                    <a:pt x="163" y="122"/>
                  </a:cubicBezTo>
                  <a:cubicBezTo>
                    <a:pt x="164" y="119"/>
                    <a:pt x="160" y="120"/>
                    <a:pt x="161" y="120"/>
                  </a:cubicBezTo>
                  <a:cubicBezTo>
                    <a:pt x="159" y="118"/>
                    <a:pt x="161" y="117"/>
                    <a:pt x="159" y="115"/>
                  </a:cubicBezTo>
                  <a:cubicBezTo>
                    <a:pt x="156" y="115"/>
                    <a:pt x="154" y="115"/>
                    <a:pt x="152" y="115"/>
                  </a:cubicBezTo>
                  <a:cubicBezTo>
                    <a:pt x="152" y="113"/>
                    <a:pt x="153" y="112"/>
                    <a:pt x="154" y="110"/>
                  </a:cubicBezTo>
                  <a:cubicBezTo>
                    <a:pt x="153" y="108"/>
                    <a:pt x="150" y="109"/>
                    <a:pt x="153" y="106"/>
                  </a:cubicBezTo>
                  <a:cubicBezTo>
                    <a:pt x="149" y="107"/>
                    <a:pt x="146" y="108"/>
                    <a:pt x="141" y="107"/>
                  </a:cubicBezTo>
                  <a:cubicBezTo>
                    <a:pt x="141" y="104"/>
                    <a:pt x="138" y="103"/>
                    <a:pt x="135" y="102"/>
                  </a:cubicBezTo>
                  <a:cubicBezTo>
                    <a:pt x="134" y="101"/>
                    <a:pt x="132" y="101"/>
                    <a:pt x="132" y="100"/>
                  </a:cubicBezTo>
                  <a:cubicBezTo>
                    <a:pt x="131" y="100"/>
                    <a:pt x="132" y="98"/>
                    <a:pt x="132" y="98"/>
                  </a:cubicBezTo>
                  <a:cubicBezTo>
                    <a:pt x="131" y="98"/>
                    <a:pt x="129" y="98"/>
                    <a:pt x="129" y="97"/>
                  </a:cubicBezTo>
                  <a:cubicBezTo>
                    <a:pt x="125" y="95"/>
                    <a:pt x="117" y="99"/>
                    <a:pt x="115" y="97"/>
                  </a:cubicBezTo>
                  <a:cubicBezTo>
                    <a:pt x="115" y="97"/>
                    <a:pt x="115" y="96"/>
                    <a:pt x="115" y="96"/>
                  </a:cubicBezTo>
                  <a:cubicBezTo>
                    <a:pt x="114" y="96"/>
                    <a:pt x="113" y="97"/>
                    <a:pt x="113" y="97"/>
                  </a:cubicBezTo>
                  <a:cubicBezTo>
                    <a:pt x="111" y="97"/>
                    <a:pt x="111" y="93"/>
                    <a:pt x="107" y="95"/>
                  </a:cubicBezTo>
                  <a:cubicBezTo>
                    <a:pt x="107" y="92"/>
                    <a:pt x="101" y="93"/>
                    <a:pt x="104" y="90"/>
                  </a:cubicBezTo>
                  <a:cubicBezTo>
                    <a:pt x="103" y="90"/>
                    <a:pt x="103" y="91"/>
                    <a:pt x="102" y="91"/>
                  </a:cubicBezTo>
                  <a:cubicBezTo>
                    <a:pt x="102" y="91"/>
                    <a:pt x="100" y="90"/>
                    <a:pt x="101" y="90"/>
                  </a:cubicBezTo>
                  <a:cubicBezTo>
                    <a:pt x="98" y="90"/>
                    <a:pt x="97" y="93"/>
                    <a:pt x="95" y="91"/>
                  </a:cubicBezTo>
                  <a:cubicBezTo>
                    <a:pt x="92" y="91"/>
                    <a:pt x="94" y="95"/>
                    <a:pt x="94" y="97"/>
                  </a:cubicBezTo>
                  <a:cubicBezTo>
                    <a:pt x="93" y="96"/>
                    <a:pt x="92" y="95"/>
                    <a:pt x="90" y="96"/>
                  </a:cubicBezTo>
                  <a:cubicBezTo>
                    <a:pt x="89" y="96"/>
                    <a:pt x="90" y="98"/>
                    <a:pt x="89" y="98"/>
                  </a:cubicBezTo>
                  <a:cubicBezTo>
                    <a:pt x="88" y="99"/>
                    <a:pt x="84" y="98"/>
                    <a:pt x="82" y="99"/>
                  </a:cubicBezTo>
                  <a:cubicBezTo>
                    <a:pt x="81" y="100"/>
                    <a:pt x="81" y="101"/>
                    <a:pt x="80" y="102"/>
                  </a:cubicBezTo>
                  <a:cubicBezTo>
                    <a:pt x="78" y="102"/>
                    <a:pt x="77" y="100"/>
                    <a:pt x="75" y="100"/>
                  </a:cubicBezTo>
                  <a:cubicBezTo>
                    <a:pt x="77" y="99"/>
                    <a:pt x="80" y="98"/>
                    <a:pt x="79" y="93"/>
                  </a:cubicBezTo>
                  <a:cubicBezTo>
                    <a:pt x="81" y="94"/>
                    <a:pt x="81" y="92"/>
                    <a:pt x="81" y="91"/>
                  </a:cubicBezTo>
                  <a:cubicBezTo>
                    <a:pt x="81" y="90"/>
                    <a:pt x="79" y="90"/>
                    <a:pt x="77" y="90"/>
                  </a:cubicBezTo>
                  <a:cubicBezTo>
                    <a:pt x="76" y="91"/>
                    <a:pt x="76" y="93"/>
                    <a:pt x="74" y="95"/>
                  </a:cubicBezTo>
                  <a:cubicBezTo>
                    <a:pt x="73" y="95"/>
                    <a:pt x="73" y="97"/>
                    <a:pt x="71" y="97"/>
                  </a:cubicBezTo>
                  <a:cubicBezTo>
                    <a:pt x="70" y="97"/>
                    <a:pt x="70" y="100"/>
                    <a:pt x="68" y="99"/>
                  </a:cubicBezTo>
                  <a:cubicBezTo>
                    <a:pt x="68" y="101"/>
                    <a:pt x="67" y="101"/>
                    <a:pt x="66" y="102"/>
                  </a:cubicBezTo>
                  <a:cubicBezTo>
                    <a:pt x="66" y="103"/>
                    <a:pt x="66" y="105"/>
                    <a:pt x="66" y="106"/>
                  </a:cubicBezTo>
                  <a:cubicBezTo>
                    <a:pt x="62" y="108"/>
                    <a:pt x="61" y="111"/>
                    <a:pt x="59" y="113"/>
                  </a:cubicBezTo>
                  <a:cubicBezTo>
                    <a:pt x="58" y="114"/>
                    <a:pt x="57" y="113"/>
                    <a:pt x="56" y="113"/>
                  </a:cubicBezTo>
                  <a:cubicBezTo>
                    <a:pt x="56" y="114"/>
                    <a:pt x="57" y="115"/>
                    <a:pt x="56" y="116"/>
                  </a:cubicBezTo>
                  <a:cubicBezTo>
                    <a:pt x="56" y="116"/>
                    <a:pt x="51" y="116"/>
                    <a:pt x="53" y="117"/>
                  </a:cubicBezTo>
                  <a:cubicBezTo>
                    <a:pt x="55" y="119"/>
                    <a:pt x="50" y="118"/>
                    <a:pt x="48" y="120"/>
                  </a:cubicBezTo>
                  <a:cubicBezTo>
                    <a:pt x="48" y="121"/>
                    <a:pt x="46" y="125"/>
                    <a:pt x="46" y="124"/>
                  </a:cubicBezTo>
                  <a:cubicBezTo>
                    <a:pt x="44" y="123"/>
                    <a:pt x="45" y="123"/>
                    <a:pt x="44" y="125"/>
                  </a:cubicBezTo>
                  <a:cubicBezTo>
                    <a:pt x="43" y="125"/>
                    <a:pt x="41" y="125"/>
                    <a:pt x="40" y="125"/>
                  </a:cubicBezTo>
                  <a:cubicBezTo>
                    <a:pt x="37" y="126"/>
                    <a:pt x="42" y="127"/>
                    <a:pt x="36" y="128"/>
                  </a:cubicBezTo>
                  <a:cubicBezTo>
                    <a:pt x="34" y="128"/>
                    <a:pt x="32" y="127"/>
                    <a:pt x="29" y="129"/>
                  </a:cubicBezTo>
                  <a:cubicBezTo>
                    <a:pt x="27" y="130"/>
                    <a:pt x="27" y="133"/>
                    <a:pt x="24" y="131"/>
                  </a:cubicBezTo>
                  <a:cubicBezTo>
                    <a:pt x="24" y="128"/>
                    <a:pt x="28" y="129"/>
                    <a:pt x="30" y="128"/>
                  </a:cubicBezTo>
                  <a:cubicBezTo>
                    <a:pt x="31" y="127"/>
                    <a:pt x="31" y="128"/>
                    <a:pt x="31" y="126"/>
                  </a:cubicBezTo>
                  <a:cubicBezTo>
                    <a:pt x="32" y="125"/>
                    <a:pt x="35" y="125"/>
                    <a:pt x="36" y="125"/>
                  </a:cubicBezTo>
                  <a:cubicBezTo>
                    <a:pt x="38" y="125"/>
                    <a:pt x="37" y="122"/>
                    <a:pt x="37" y="122"/>
                  </a:cubicBezTo>
                  <a:cubicBezTo>
                    <a:pt x="38" y="121"/>
                    <a:pt x="39" y="124"/>
                    <a:pt x="41" y="120"/>
                  </a:cubicBezTo>
                  <a:cubicBezTo>
                    <a:pt x="41" y="120"/>
                    <a:pt x="42" y="121"/>
                    <a:pt x="42" y="119"/>
                  </a:cubicBezTo>
                  <a:cubicBezTo>
                    <a:pt x="42" y="118"/>
                    <a:pt x="45" y="118"/>
                    <a:pt x="47" y="117"/>
                  </a:cubicBezTo>
                  <a:cubicBezTo>
                    <a:pt x="47" y="115"/>
                    <a:pt x="47" y="113"/>
                    <a:pt x="47" y="111"/>
                  </a:cubicBezTo>
                  <a:cubicBezTo>
                    <a:pt x="50" y="115"/>
                    <a:pt x="47" y="108"/>
                    <a:pt x="51" y="109"/>
                  </a:cubicBezTo>
                  <a:cubicBezTo>
                    <a:pt x="52" y="106"/>
                    <a:pt x="46" y="109"/>
                    <a:pt x="48" y="105"/>
                  </a:cubicBezTo>
                  <a:cubicBezTo>
                    <a:pt x="47" y="108"/>
                    <a:pt x="40" y="105"/>
                    <a:pt x="39" y="107"/>
                  </a:cubicBezTo>
                  <a:cubicBezTo>
                    <a:pt x="37" y="108"/>
                    <a:pt x="38" y="106"/>
                    <a:pt x="37" y="105"/>
                  </a:cubicBezTo>
                  <a:cubicBezTo>
                    <a:pt x="36" y="104"/>
                    <a:pt x="32" y="106"/>
                    <a:pt x="30" y="105"/>
                  </a:cubicBezTo>
                  <a:cubicBezTo>
                    <a:pt x="31" y="103"/>
                    <a:pt x="28" y="104"/>
                    <a:pt x="28" y="103"/>
                  </a:cubicBezTo>
                  <a:cubicBezTo>
                    <a:pt x="27" y="102"/>
                    <a:pt x="29" y="101"/>
                    <a:pt x="29" y="102"/>
                  </a:cubicBezTo>
                  <a:cubicBezTo>
                    <a:pt x="27" y="98"/>
                    <a:pt x="25" y="99"/>
                    <a:pt x="23" y="96"/>
                  </a:cubicBezTo>
                  <a:cubicBezTo>
                    <a:pt x="22" y="97"/>
                    <a:pt x="18" y="97"/>
                    <a:pt x="15" y="97"/>
                  </a:cubicBezTo>
                  <a:cubicBezTo>
                    <a:pt x="15" y="96"/>
                    <a:pt x="15" y="95"/>
                    <a:pt x="16" y="95"/>
                  </a:cubicBezTo>
                  <a:cubicBezTo>
                    <a:pt x="15" y="92"/>
                    <a:pt x="11" y="93"/>
                    <a:pt x="13" y="89"/>
                  </a:cubicBezTo>
                  <a:cubicBezTo>
                    <a:pt x="12" y="87"/>
                    <a:pt x="11" y="86"/>
                    <a:pt x="10" y="87"/>
                  </a:cubicBezTo>
                  <a:cubicBezTo>
                    <a:pt x="7" y="87"/>
                    <a:pt x="10" y="84"/>
                    <a:pt x="10" y="83"/>
                  </a:cubicBezTo>
                  <a:cubicBezTo>
                    <a:pt x="10" y="82"/>
                    <a:pt x="10" y="81"/>
                    <a:pt x="10" y="80"/>
                  </a:cubicBezTo>
                  <a:cubicBezTo>
                    <a:pt x="10" y="80"/>
                    <a:pt x="12" y="81"/>
                    <a:pt x="13" y="80"/>
                  </a:cubicBezTo>
                  <a:cubicBezTo>
                    <a:pt x="13" y="79"/>
                    <a:pt x="13" y="78"/>
                    <a:pt x="14" y="77"/>
                  </a:cubicBezTo>
                  <a:cubicBezTo>
                    <a:pt x="17" y="76"/>
                    <a:pt x="21" y="76"/>
                    <a:pt x="23" y="75"/>
                  </a:cubicBezTo>
                  <a:cubicBezTo>
                    <a:pt x="25" y="74"/>
                    <a:pt x="26" y="74"/>
                    <a:pt x="28" y="73"/>
                  </a:cubicBezTo>
                  <a:cubicBezTo>
                    <a:pt x="30" y="72"/>
                    <a:pt x="26" y="70"/>
                    <a:pt x="33" y="71"/>
                  </a:cubicBezTo>
                  <a:cubicBezTo>
                    <a:pt x="32" y="68"/>
                    <a:pt x="32" y="66"/>
                    <a:pt x="30" y="62"/>
                  </a:cubicBezTo>
                  <a:cubicBezTo>
                    <a:pt x="28" y="59"/>
                    <a:pt x="21" y="66"/>
                    <a:pt x="18" y="63"/>
                  </a:cubicBezTo>
                  <a:cubicBezTo>
                    <a:pt x="16" y="61"/>
                    <a:pt x="18" y="64"/>
                    <a:pt x="14" y="64"/>
                  </a:cubicBezTo>
                  <a:cubicBezTo>
                    <a:pt x="13" y="62"/>
                    <a:pt x="8" y="63"/>
                    <a:pt x="6" y="62"/>
                  </a:cubicBezTo>
                  <a:cubicBezTo>
                    <a:pt x="5" y="61"/>
                    <a:pt x="8" y="59"/>
                    <a:pt x="6" y="59"/>
                  </a:cubicBezTo>
                  <a:cubicBezTo>
                    <a:pt x="3" y="59"/>
                    <a:pt x="1" y="58"/>
                    <a:pt x="1" y="55"/>
                  </a:cubicBezTo>
                  <a:cubicBezTo>
                    <a:pt x="8" y="55"/>
                    <a:pt x="0" y="51"/>
                    <a:pt x="8" y="52"/>
                  </a:cubicBezTo>
                  <a:cubicBezTo>
                    <a:pt x="9" y="52"/>
                    <a:pt x="9" y="51"/>
                    <a:pt x="8" y="51"/>
                  </a:cubicBezTo>
                  <a:cubicBezTo>
                    <a:pt x="8" y="49"/>
                    <a:pt x="10" y="51"/>
                    <a:pt x="10" y="51"/>
                  </a:cubicBezTo>
                  <a:cubicBezTo>
                    <a:pt x="12" y="51"/>
                    <a:pt x="13" y="49"/>
                    <a:pt x="15" y="50"/>
                  </a:cubicBezTo>
                  <a:cubicBezTo>
                    <a:pt x="15" y="50"/>
                    <a:pt x="16" y="52"/>
                    <a:pt x="17" y="52"/>
                  </a:cubicBezTo>
                  <a:cubicBezTo>
                    <a:pt x="20" y="53"/>
                    <a:pt x="22" y="51"/>
                    <a:pt x="26" y="52"/>
                  </a:cubicBezTo>
                  <a:cubicBezTo>
                    <a:pt x="27" y="53"/>
                    <a:pt x="27" y="53"/>
                    <a:pt x="29" y="52"/>
                  </a:cubicBezTo>
                  <a:cubicBezTo>
                    <a:pt x="31" y="52"/>
                    <a:pt x="29" y="51"/>
                    <a:pt x="29" y="50"/>
                  </a:cubicBezTo>
                  <a:cubicBezTo>
                    <a:pt x="30" y="50"/>
                    <a:pt x="31" y="50"/>
                    <a:pt x="31" y="49"/>
                  </a:cubicBezTo>
                  <a:cubicBezTo>
                    <a:pt x="32" y="46"/>
                    <a:pt x="26" y="49"/>
                    <a:pt x="28" y="45"/>
                  </a:cubicBezTo>
                  <a:cubicBezTo>
                    <a:pt x="25" y="44"/>
                    <a:pt x="22" y="43"/>
                    <a:pt x="18" y="43"/>
                  </a:cubicBezTo>
                  <a:cubicBezTo>
                    <a:pt x="20" y="41"/>
                    <a:pt x="20" y="41"/>
                    <a:pt x="17" y="39"/>
                  </a:cubicBezTo>
                  <a:cubicBezTo>
                    <a:pt x="17" y="39"/>
                    <a:pt x="16" y="38"/>
                    <a:pt x="16" y="38"/>
                  </a:cubicBezTo>
                  <a:cubicBezTo>
                    <a:pt x="15" y="37"/>
                    <a:pt x="13" y="38"/>
                    <a:pt x="11" y="37"/>
                  </a:cubicBezTo>
                  <a:cubicBezTo>
                    <a:pt x="12" y="37"/>
                    <a:pt x="14" y="33"/>
                    <a:pt x="11" y="33"/>
                  </a:cubicBezTo>
                  <a:cubicBezTo>
                    <a:pt x="11" y="33"/>
                    <a:pt x="11" y="35"/>
                    <a:pt x="10" y="35"/>
                  </a:cubicBezTo>
                  <a:cubicBezTo>
                    <a:pt x="9" y="34"/>
                    <a:pt x="8" y="33"/>
                    <a:pt x="7" y="33"/>
                  </a:cubicBezTo>
                  <a:cubicBezTo>
                    <a:pt x="9" y="30"/>
                    <a:pt x="14" y="29"/>
                    <a:pt x="18" y="27"/>
                  </a:cubicBezTo>
                  <a:cubicBezTo>
                    <a:pt x="17" y="23"/>
                    <a:pt x="22" y="23"/>
                    <a:pt x="23" y="22"/>
                  </a:cubicBezTo>
                  <a:cubicBezTo>
                    <a:pt x="24" y="20"/>
                    <a:pt x="23" y="18"/>
                    <a:pt x="24" y="17"/>
                  </a:cubicBezTo>
                  <a:cubicBezTo>
                    <a:pt x="27" y="20"/>
                    <a:pt x="27" y="18"/>
                    <a:pt x="33" y="18"/>
                  </a:cubicBezTo>
                  <a:cubicBezTo>
                    <a:pt x="35" y="15"/>
                    <a:pt x="39" y="12"/>
                    <a:pt x="46" y="13"/>
                  </a:cubicBezTo>
                  <a:cubicBezTo>
                    <a:pt x="47" y="14"/>
                    <a:pt x="46" y="11"/>
                    <a:pt x="47" y="11"/>
                  </a:cubicBezTo>
                  <a:cubicBezTo>
                    <a:pt x="49" y="10"/>
                    <a:pt x="53" y="12"/>
                    <a:pt x="54" y="9"/>
                  </a:cubicBezTo>
                  <a:cubicBezTo>
                    <a:pt x="55" y="8"/>
                    <a:pt x="55" y="11"/>
                    <a:pt x="56" y="11"/>
                  </a:cubicBezTo>
                  <a:cubicBezTo>
                    <a:pt x="58" y="12"/>
                    <a:pt x="60" y="10"/>
                    <a:pt x="60" y="13"/>
                  </a:cubicBezTo>
                  <a:cubicBezTo>
                    <a:pt x="65" y="13"/>
                    <a:pt x="70" y="13"/>
                    <a:pt x="75" y="13"/>
                  </a:cubicBezTo>
                  <a:cubicBezTo>
                    <a:pt x="70" y="18"/>
                    <a:pt x="83" y="11"/>
                    <a:pt x="79" y="17"/>
                  </a:cubicBezTo>
                  <a:cubicBezTo>
                    <a:pt x="81" y="17"/>
                    <a:pt x="83" y="17"/>
                    <a:pt x="83" y="14"/>
                  </a:cubicBezTo>
                  <a:cubicBezTo>
                    <a:pt x="86" y="17"/>
                    <a:pt x="90" y="16"/>
                    <a:pt x="94" y="17"/>
                  </a:cubicBezTo>
                  <a:cubicBezTo>
                    <a:pt x="94" y="17"/>
                    <a:pt x="94" y="18"/>
                    <a:pt x="95" y="18"/>
                  </a:cubicBezTo>
                  <a:cubicBezTo>
                    <a:pt x="96" y="18"/>
                    <a:pt x="96" y="19"/>
                    <a:pt x="97" y="19"/>
                  </a:cubicBezTo>
                  <a:cubicBezTo>
                    <a:pt x="100" y="20"/>
                    <a:pt x="101" y="17"/>
                    <a:pt x="103" y="19"/>
                  </a:cubicBezTo>
                  <a:cubicBezTo>
                    <a:pt x="104" y="20"/>
                    <a:pt x="117" y="19"/>
                    <a:pt x="119" y="20"/>
                  </a:cubicBezTo>
                  <a:cubicBezTo>
                    <a:pt x="120" y="21"/>
                    <a:pt x="127" y="22"/>
                    <a:pt x="132" y="23"/>
                  </a:cubicBezTo>
                  <a:cubicBezTo>
                    <a:pt x="133" y="24"/>
                    <a:pt x="135" y="25"/>
                    <a:pt x="135" y="27"/>
                  </a:cubicBezTo>
                  <a:cubicBezTo>
                    <a:pt x="139" y="28"/>
                    <a:pt x="141" y="30"/>
                    <a:pt x="144" y="29"/>
                  </a:cubicBezTo>
                  <a:cubicBezTo>
                    <a:pt x="145" y="32"/>
                    <a:pt x="150" y="31"/>
                    <a:pt x="154" y="31"/>
                  </a:cubicBezTo>
                  <a:cubicBezTo>
                    <a:pt x="154" y="30"/>
                    <a:pt x="152" y="30"/>
                    <a:pt x="152" y="30"/>
                  </a:cubicBezTo>
                  <a:cubicBezTo>
                    <a:pt x="154" y="27"/>
                    <a:pt x="157" y="25"/>
                    <a:pt x="161" y="24"/>
                  </a:cubicBezTo>
                  <a:cubicBezTo>
                    <a:pt x="161" y="26"/>
                    <a:pt x="162" y="26"/>
                    <a:pt x="162" y="25"/>
                  </a:cubicBezTo>
                  <a:cubicBezTo>
                    <a:pt x="163" y="25"/>
                    <a:pt x="163" y="27"/>
                    <a:pt x="164" y="27"/>
                  </a:cubicBezTo>
                  <a:cubicBezTo>
                    <a:pt x="167" y="28"/>
                    <a:pt x="167" y="26"/>
                    <a:pt x="167" y="24"/>
                  </a:cubicBezTo>
                  <a:cubicBezTo>
                    <a:pt x="169" y="23"/>
                    <a:pt x="170" y="25"/>
                    <a:pt x="172" y="25"/>
                  </a:cubicBezTo>
                  <a:cubicBezTo>
                    <a:pt x="173" y="24"/>
                    <a:pt x="171" y="22"/>
                    <a:pt x="174" y="20"/>
                  </a:cubicBezTo>
                  <a:cubicBezTo>
                    <a:pt x="176" y="20"/>
                    <a:pt x="177" y="22"/>
                    <a:pt x="177" y="20"/>
                  </a:cubicBezTo>
                  <a:cubicBezTo>
                    <a:pt x="179" y="21"/>
                    <a:pt x="178" y="23"/>
                    <a:pt x="176" y="23"/>
                  </a:cubicBezTo>
                  <a:cubicBezTo>
                    <a:pt x="178" y="26"/>
                    <a:pt x="186" y="20"/>
                    <a:pt x="188" y="24"/>
                  </a:cubicBezTo>
                  <a:cubicBezTo>
                    <a:pt x="192" y="24"/>
                    <a:pt x="185" y="21"/>
                    <a:pt x="189" y="20"/>
                  </a:cubicBezTo>
                  <a:cubicBezTo>
                    <a:pt x="190" y="19"/>
                    <a:pt x="191" y="18"/>
                    <a:pt x="193" y="18"/>
                  </a:cubicBezTo>
                  <a:cubicBezTo>
                    <a:pt x="193" y="19"/>
                    <a:pt x="193" y="20"/>
                    <a:pt x="193" y="22"/>
                  </a:cubicBezTo>
                  <a:cubicBezTo>
                    <a:pt x="195" y="19"/>
                    <a:pt x="196" y="23"/>
                    <a:pt x="199" y="24"/>
                  </a:cubicBezTo>
                  <a:cubicBezTo>
                    <a:pt x="202" y="24"/>
                    <a:pt x="205" y="24"/>
                    <a:pt x="206" y="22"/>
                  </a:cubicBezTo>
                  <a:cubicBezTo>
                    <a:pt x="207" y="23"/>
                    <a:pt x="210" y="22"/>
                    <a:pt x="209" y="26"/>
                  </a:cubicBezTo>
                  <a:cubicBezTo>
                    <a:pt x="212" y="26"/>
                    <a:pt x="215" y="25"/>
                    <a:pt x="215" y="22"/>
                  </a:cubicBezTo>
                  <a:cubicBezTo>
                    <a:pt x="218" y="24"/>
                    <a:pt x="220" y="21"/>
                    <a:pt x="222" y="24"/>
                  </a:cubicBezTo>
                  <a:cubicBezTo>
                    <a:pt x="225" y="24"/>
                    <a:pt x="228" y="24"/>
                    <a:pt x="230" y="24"/>
                  </a:cubicBezTo>
                  <a:cubicBezTo>
                    <a:pt x="231" y="24"/>
                    <a:pt x="229" y="26"/>
                    <a:pt x="229" y="26"/>
                  </a:cubicBezTo>
                  <a:cubicBezTo>
                    <a:pt x="229" y="26"/>
                    <a:pt x="232" y="28"/>
                    <a:pt x="232" y="27"/>
                  </a:cubicBezTo>
                  <a:cubicBezTo>
                    <a:pt x="233" y="28"/>
                    <a:pt x="233" y="26"/>
                    <a:pt x="235" y="26"/>
                  </a:cubicBezTo>
                  <a:cubicBezTo>
                    <a:pt x="235" y="26"/>
                    <a:pt x="235" y="28"/>
                    <a:pt x="235" y="29"/>
                  </a:cubicBezTo>
                  <a:cubicBezTo>
                    <a:pt x="239" y="31"/>
                    <a:pt x="243" y="28"/>
                    <a:pt x="247" y="29"/>
                  </a:cubicBezTo>
                  <a:cubicBezTo>
                    <a:pt x="247" y="30"/>
                    <a:pt x="249" y="30"/>
                    <a:pt x="250" y="30"/>
                  </a:cubicBezTo>
                  <a:cubicBezTo>
                    <a:pt x="249" y="34"/>
                    <a:pt x="254" y="31"/>
                    <a:pt x="254" y="33"/>
                  </a:cubicBezTo>
                  <a:cubicBezTo>
                    <a:pt x="255" y="36"/>
                    <a:pt x="252" y="35"/>
                    <a:pt x="252" y="37"/>
                  </a:cubicBezTo>
                  <a:cubicBezTo>
                    <a:pt x="251" y="39"/>
                    <a:pt x="253" y="39"/>
                    <a:pt x="253" y="40"/>
                  </a:cubicBezTo>
                  <a:cubicBezTo>
                    <a:pt x="265" y="39"/>
                    <a:pt x="276" y="39"/>
                    <a:pt x="286" y="43"/>
                  </a:cubicBezTo>
                  <a:cubicBezTo>
                    <a:pt x="285" y="44"/>
                    <a:pt x="285" y="45"/>
                    <a:pt x="285" y="46"/>
                  </a:cubicBezTo>
                  <a:cubicBezTo>
                    <a:pt x="287" y="46"/>
                    <a:pt x="287" y="45"/>
                    <a:pt x="289" y="45"/>
                  </a:cubicBezTo>
                  <a:cubicBezTo>
                    <a:pt x="288" y="41"/>
                    <a:pt x="289" y="42"/>
                    <a:pt x="288" y="38"/>
                  </a:cubicBezTo>
                  <a:cubicBezTo>
                    <a:pt x="289" y="36"/>
                    <a:pt x="298" y="36"/>
                    <a:pt x="295" y="35"/>
                  </a:cubicBezTo>
                  <a:cubicBezTo>
                    <a:pt x="296" y="32"/>
                    <a:pt x="297" y="34"/>
                    <a:pt x="299" y="35"/>
                  </a:cubicBezTo>
                  <a:cubicBezTo>
                    <a:pt x="299" y="36"/>
                    <a:pt x="301" y="35"/>
                    <a:pt x="301" y="37"/>
                  </a:cubicBezTo>
                  <a:cubicBezTo>
                    <a:pt x="306" y="38"/>
                    <a:pt x="309" y="36"/>
                    <a:pt x="313" y="37"/>
                  </a:cubicBezTo>
                  <a:cubicBezTo>
                    <a:pt x="313" y="37"/>
                    <a:pt x="313" y="38"/>
                    <a:pt x="314" y="38"/>
                  </a:cubicBezTo>
                  <a:cubicBezTo>
                    <a:pt x="315" y="38"/>
                    <a:pt x="315" y="39"/>
                    <a:pt x="316" y="39"/>
                  </a:cubicBezTo>
                  <a:cubicBezTo>
                    <a:pt x="321" y="39"/>
                    <a:pt x="324" y="37"/>
                    <a:pt x="330" y="38"/>
                  </a:cubicBezTo>
                  <a:cubicBezTo>
                    <a:pt x="334" y="36"/>
                    <a:pt x="333" y="34"/>
                    <a:pt x="334" y="31"/>
                  </a:cubicBezTo>
                  <a:cubicBezTo>
                    <a:pt x="333" y="27"/>
                    <a:pt x="330" y="29"/>
                    <a:pt x="329" y="27"/>
                  </a:cubicBezTo>
                  <a:cubicBezTo>
                    <a:pt x="330" y="21"/>
                    <a:pt x="340" y="24"/>
                    <a:pt x="343" y="26"/>
                  </a:cubicBezTo>
                  <a:cubicBezTo>
                    <a:pt x="343" y="28"/>
                    <a:pt x="342" y="29"/>
                    <a:pt x="340" y="29"/>
                  </a:cubicBezTo>
                  <a:cubicBezTo>
                    <a:pt x="342" y="31"/>
                    <a:pt x="340" y="32"/>
                    <a:pt x="339" y="33"/>
                  </a:cubicBezTo>
                  <a:cubicBezTo>
                    <a:pt x="338" y="36"/>
                    <a:pt x="340" y="36"/>
                    <a:pt x="342" y="36"/>
                  </a:cubicBezTo>
                  <a:cubicBezTo>
                    <a:pt x="341" y="39"/>
                    <a:pt x="343" y="40"/>
                    <a:pt x="341" y="43"/>
                  </a:cubicBezTo>
                  <a:cubicBezTo>
                    <a:pt x="345" y="45"/>
                    <a:pt x="347" y="37"/>
                    <a:pt x="346" y="38"/>
                  </a:cubicBezTo>
                  <a:cubicBezTo>
                    <a:pt x="346" y="38"/>
                    <a:pt x="349" y="41"/>
                    <a:pt x="348" y="36"/>
                  </a:cubicBezTo>
                  <a:cubicBezTo>
                    <a:pt x="353" y="37"/>
                    <a:pt x="352" y="31"/>
                    <a:pt x="355" y="30"/>
                  </a:cubicBezTo>
                  <a:cubicBezTo>
                    <a:pt x="354" y="27"/>
                    <a:pt x="352" y="24"/>
                    <a:pt x="347" y="24"/>
                  </a:cubicBezTo>
                  <a:cubicBezTo>
                    <a:pt x="349" y="22"/>
                    <a:pt x="345" y="19"/>
                    <a:pt x="341" y="18"/>
                  </a:cubicBezTo>
                  <a:cubicBezTo>
                    <a:pt x="341" y="16"/>
                    <a:pt x="341" y="15"/>
                    <a:pt x="340" y="14"/>
                  </a:cubicBezTo>
                  <a:cubicBezTo>
                    <a:pt x="340" y="12"/>
                    <a:pt x="343" y="11"/>
                    <a:pt x="343" y="9"/>
                  </a:cubicBezTo>
                  <a:cubicBezTo>
                    <a:pt x="343" y="8"/>
                    <a:pt x="346" y="7"/>
                    <a:pt x="346" y="6"/>
                  </a:cubicBezTo>
                  <a:cubicBezTo>
                    <a:pt x="343" y="3"/>
                    <a:pt x="350" y="7"/>
                    <a:pt x="347" y="4"/>
                  </a:cubicBezTo>
                  <a:cubicBezTo>
                    <a:pt x="347" y="0"/>
                    <a:pt x="350" y="5"/>
                    <a:pt x="350" y="5"/>
                  </a:cubicBezTo>
                  <a:cubicBezTo>
                    <a:pt x="352" y="5"/>
                    <a:pt x="354" y="4"/>
                    <a:pt x="355" y="5"/>
                  </a:cubicBezTo>
                  <a:cubicBezTo>
                    <a:pt x="356" y="5"/>
                    <a:pt x="354" y="7"/>
                    <a:pt x="354" y="7"/>
                  </a:cubicBezTo>
                  <a:cubicBezTo>
                    <a:pt x="355" y="8"/>
                    <a:pt x="357" y="7"/>
                    <a:pt x="358" y="7"/>
                  </a:cubicBezTo>
                  <a:cubicBezTo>
                    <a:pt x="358" y="8"/>
                    <a:pt x="357" y="10"/>
                    <a:pt x="358" y="11"/>
                  </a:cubicBezTo>
                  <a:cubicBezTo>
                    <a:pt x="358" y="11"/>
                    <a:pt x="360" y="11"/>
                    <a:pt x="360" y="11"/>
                  </a:cubicBezTo>
                  <a:cubicBezTo>
                    <a:pt x="361" y="14"/>
                    <a:pt x="358" y="13"/>
                    <a:pt x="360" y="16"/>
                  </a:cubicBezTo>
                  <a:cubicBezTo>
                    <a:pt x="360" y="16"/>
                    <a:pt x="361" y="17"/>
                    <a:pt x="361" y="18"/>
                  </a:cubicBezTo>
                  <a:cubicBezTo>
                    <a:pt x="361" y="18"/>
                    <a:pt x="360" y="18"/>
                    <a:pt x="360" y="19"/>
                  </a:cubicBezTo>
                  <a:cubicBezTo>
                    <a:pt x="360" y="21"/>
                    <a:pt x="359" y="21"/>
                    <a:pt x="359" y="23"/>
                  </a:cubicBezTo>
                  <a:cubicBezTo>
                    <a:pt x="359" y="25"/>
                    <a:pt x="366" y="25"/>
                    <a:pt x="365" y="22"/>
                  </a:cubicBezTo>
                  <a:cubicBezTo>
                    <a:pt x="367" y="22"/>
                    <a:pt x="366" y="25"/>
                    <a:pt x="369" y="24"/>
                  </a:cubicBezTo>
                  <a:cubicBezTo>
                    <a:pt x="367" y="26"/>
                    <a:pt x="370" y="26"/>
                    <a:pt x="369" y="30"/>
                  </a:cubicBezTo>
                  <a:cubicBezTo>
                    <a:pt x="374" y="30"/>
                    <a:pt x="373" y="26"/>
                    <a:pt x="378" y="29"/>
                  </a:cubicBezTo>
                  <a:cubicBezTo>
                    <a:pt x="379" y="29"/>
                    <a:pt x="379" y="28"/>
                    <a:pt x="379" y="27"/>
                  </a:cubicBezTo>
                  <a:cubicBezTo>
                    <a:pt x="381" y="28"/>
                    <a:pt x="377" y="29"/>
                    <a:pt x="380" y="31"/>
                  </a:cubicBezTo>
                  <a:cubicBezTo>
                    <a:pt x="380" y="31"/>
                    <a:pt x="382" y="32"/>
                    <a:pt x="382" y="32"/>
                  </a:cubicBezTo>
                  <a:cubicBezTo>
                    <a:pt x="382" y="34"/>
                    <a:pt x="378" y="36"/>
                    <a:pt x="380" y="39"/>
                  </a:cubicBezTo>
                  <a:close/>
                  <a:moveTo>
                    <a:pt x="240" y="52"/>
                  </a:moveTo>
                  <a:cubicBezTo>
                    <a:pt x="239" y="50"/>
                    <a:pt x="242" y="49"/>
                    <a:pt x="240" y="49"/>
                  </a:cubicBezTo>
                  <a:cubicBezTo>
                    <a:pt x="240" y="49"/>
                    <a:pt x="240" y="50"/>
                    <a:pt x="239" y="50"/>
                  </a:cubicBezTo>
                  <a:cubicBezTo>
                    <a:pt x="238" y="48"/>
                    <a:pt x="239" y="46"/>
                    <a:pt x="237" y="46"/>
                  </a:cubicBezTo>
                  <a:cubicBezTo>
                    <a:pt x="236" y="48"/>
                    <a:pt x="231" y="52"/>
                    <a:pt x="228" y="49"/>
                  </a:cubicBezTo>
                  <a:cubicBezTo>
                    <a:pt x="228" y="46"/>
                    <a:pt x="233" y="49"/>
                    <a:pt x="232" y="45"/>
                  </a:cubicBezTo>
                  <a:cubicBezTo>
                    <a:pt x="231" y="45"/>
                    <a:pt x="229" y="45"/>
                    <a:pt x="229" y="44"/>
                  </a:cubicBezTo>
                  <a:cubicBezTo>
                    <a:pt x="227" y="43"/>
                    <a:pt x="226" y="46"/>
                    <a:pt x="225" y="46"/>
                  </a:cubicBezTo>
                  <a:cubicBezTo>
                    <a:pt x="222" y="47"/>
                    <a:pt x="219" y="47"/>
                    <a:pt x="216" y="47"/>
                  </a:cubicBezTo>
                  <a:cubicBezTo>
                    <a:pt x="216" y="48"/>
                    <a:pt x="216" y="48"/>
                    <a:pt x="215" y="49"/>
                  </a:cubicBezTo>
                  <a:cubicBezTo>
                    <a:pt x="211" y="50"/>
                    <a:pt x="207" y="50"/>
                    <a:pt x="203" y="50"/>
                  </a:cubicBezTo>
                  <a:cubicBezTo>
                    <a:pt x="204" y="52"/>
                    <a:pt x="202" y="53"/>
                    <a:pt x="203" y="53"/>
                  </a:cubicBezTo>
                  <a:cubicBezTo>
                    <a:pt x="203" y="52"/>
                    <a:pt x="205" y="52"/>
                    <a:pt x="204" y="55"/>
                  </a:cubicBezTo>
                  <a:cubicBezTo>
                    <a:pt x="210" y="55"/>
                    <a:pt x="217" y="50"/>
                    <a:pt x="219" y="55"/>
                  </a:cubicBezTo>
                  <a:cubicBezTo>
                    <a:pt x="216" y="52"/>
                    <a:pt x="217" y="55"/>
                    <a:pt x="215" y="56"/>
                  </a:cubicBezTo>
                  <a:cubicBezTo>
                    <a:pt x="213" y="56"/>
                    <a:pt x="211" y="56"/>
                    <a:pt x="210" y="58"/>
                  </a:cubicBezTo>
                  <a:cubicBezTo>
                    <a:pt x="217" y="59"/>
                    <a:pt x="220" y="57"/>
                    <a:pt x="226" y="57"/>
                  </a:cubicBezTo>
                  <a:cubicBezTo>
                    <a:pt x="226" y="58"/>
                    <a:pt x="225" y="60"/>
                    <a:pt x="227" y="60"/>
                  </a:cubicBezTo>
                  <a:cubicBezTo>
                    <a:pt x="227" y="59"/>
                    <a:pt x="229" y="59"/>
                    <a:pt x="230" y="59"/>
                  </a:cubicBezTo>
                  <a:cubicBezTo>
                    <a:pt x="231" y="57"/>
                    <a:pt x="231" y="55"/>
                    <a:pt x="233" y="55"/>
                  </a:cubicBezTo>
                  <a:cubicBezTo>
                    <a:pt x="235" y="53"/>
                    <a:pt x="234" y="55"/>
                    <a:pt x="237" y="55"/>
                  </a:cubicBezTo>
                  <a:cubicBezTo>
                    <a:pt x="238" y="53"/>
                    <a:pt x="238" y="52"/>
                    <a:pt x="240" y="52"/>
                  </a:cubicBezTo>
                  <a:close/>
                  <a:moveTo>
                    <a:pt x="248" y="92"/>
                  </a:moveTo>
                  <a:cubicBezTo>
                    <a:pt x="249" y="89"/>
                    <a:pt x="253" y="90"/>
                    <a:pt x="254" y="89"/>
                  </a:cubicBezTo>
                  <a:cubicBezTo>
                    <a:pt x="254" y="88"/>
                    <a:pt x="256" y="89"/>
                    <a:pt x="256" y="89"/>
                  </a:cubicBezTo>
                  <a:cubicBezTo>
                    <a:pt x="258" y="88"/>
                    <a:pt x="260" y="88"/>
                    <a:pt x="262" y="87"/>
                  </a:cubicBezTo>
                  <a:cubicBezTo>
                    <a:pt x="262" y="87"/>
                    <a:pt x="263" y="85"/>
                    <a:pt x="263" y="85"/>
                  </a:cubicBezTo>
                  <a:cubicBezTo>
                    <a:pt x="266" y="83"/>
                    <a:pt x="269" y="86"/>
                    <a:pt x="269" y="84"/>
                  </a:cubicBezTo>
                  <a:cubicBezTo>
                    <a:pt x="269" y="84"/>
                    <a:pt x="268" y="83"/>
                    <a:pt x="269" y="83"/>
                  </a:cubicBezTo>
                  <a:cubicBezTo>
                    <a:pt x="272" y="83"/>
                    <a:pt x="272" y="81"/>
                    <a:pt x="273" y="83"/>
                  </a:cubicBezTo>
                  <a:cubicBezTo>
                    <a:pt x="273" y="84"/>
                    <a:pt x="274" y="82"/>
                    <a:pt x="274" y="82"/>
                  </a:cubicBezTo>
                  <a:cubicBezTo>
                    <a:pt x="272" y="82"/>
                    <a:pt x="274" y="79"/>
                    <a:pt x="276" y="82"/>
                  </a:cubicBezTo>
                  <a:cubicBezTo>
                    <a:pt x="277" y="79"/>
                    <a:pt x="279" y="79"/>
                    <a:pt x="279" y="76"/>
                  </a:cubicBezTo>
                  <a:cubicBezTo>
                    <a:pt x="274" y="75"/>
                    <a:pt x="274" y="78"/>
                    <a:pt x="269" y="77"/>
                  </a:cubicBezTo>
                  <a:cubicBezTo>
                    <a:pt x="269" y="79"/>
                    <a:pt x="268" y="80"/>
                    <a:pt x="267" y="80"/>
                  </a:cubicBezTo>
                  <a:cubicBezTo>
                    <a:pt x="263" y="82"/>
                    <a:pt x="264" y="80"/>
                    <a:pt x="261" y="80"/>
                  </a:cubicBezTo>
                  <a:cubicBezTo>
                    <a:pt x="260" y="81"/>
                    <a:pt x="261" y="82"/>
                    <a:pt x="259" y="82"/>
                  </a:cubicBezTo>
                  <a:cubicBezTo>
                    <a:pt x="257" y="81"/>
                    <a:pt x="256" y="80"/>
                    <a:pt x="254" y="80"/>
                  </a:cubicBezTo>
                  <a:cubicBezTo>
                    <a:pt x="254" y="80"/>
                    <a:pt x="254" y="78"/>
                    <a:pt x="253" y="78"/>
                  </a:cubicBezTo>
                  <a:cubicBezTo>
                    <a:pt x="253" y="80"/>
                    <a:pt x="252" y="81"/>
                    <a:pt x="252" y="82"/>
                  </a:cubicBezTo>
                  <a:cubicBezTo>
                    <a:pt x="252" y="83"/>
                    <a:pt x="254" y="83"/>
                    <a:pt x="254" y="84"/>
                  </a:cubicBezTo>
                  <a:cubicBezTo>
                    <a:pt x="250" y="83"/>
                    <a:pt x="250" y="85"/>
                    <a:pt x="249" y="86"/>
                  </a:cubicBezTo>
                  <a:cubicBezTo>
                    <a:pt x="248" y="88"/>
                    <a:pt x="245" y="87"/>
                    <a:pt x="245" y="89"/>
                  </a:cubicBezTo>
                  <a:cubicBezTo>
                    <a:pt x="244" y="91"/>
                    <a:pt x="239" y="88"/>
                    <a:pt x="241" y="92"/>
                  </a:cubicBezTo>
                  <a:cubicBezTo>
                    <a:pt x="243" y="92"/>
                    <a:pt x="246" y="92"/>
                    <a:pt x="248" y="92"/>
                  </a:cubicBezTo>
                  <a:close/>
                  <a:moveTo>
                    <a:pt x="334" y="138"/>
                  </a:moveTo>
                  <a:cubicBezTo>
                    <a:pt x="333" y="138"/>
                    <a:pt x="333" y="139"/>
                    <a:pt x="333" y="139"/>
                  </a:cubicBezTo>
                  <a:cubicBezTo>
                    <a:pt x="332" y="139"/>
                    <a:pt x="329" y="140"/>
                    <a:pt x="329" y="140"/>
                  </a:cubicBezTo>
                  <a:cubicBezTo>
                    <a:pt x="328" y="142"/>
                    <a:pt x="330" y="145"/>
                    <a:pt x="328" y="145"/>
                  </a:cubicBezTo>
                  <a:cubicBezTo>
                    <a:pt x="328" y="144"/>
                    <a:pt x="328" y="142"/>
                    <a:pt x="327" y="142"/>
                  </a:cubicBezTo>
                  <a:cubicBezTo>
                    <a:pt x="327" y="143"/>
                    <a:pt x="327" y="145"/>
                    <a:pt x="327" y="146"/>
                  </a:cubicBezTo>
                  <a:cubicBezTo>
                    <a:pt x="329" y="146"/>
                    <a:pt x="331" y="146"/>
                    <a:pt x="333" y="146"/>
                  </a:cubicBezTo>
                  <a:cubicBezTo>
                    <a:pt x="332" y="148"/>
                    <a:pt x="335" y="150"/>
                    <a:pt x="335" y="151"/>
                  </a:cubicBezTo>
                  <a:cubicBezTo>
                    <a:pt x="336" y="155"/>
                    <a:pt x="337" y="154"/>
                    <a:pt x="339" y="156"/>
                  </a:cubicBezTo>
                  <a:cubicBezTo>
                    <a:pt x="337" y="156"/>
                    <a:pt x="336" y="156"/>
                    <a:pt x="336" y="158"/>
                  </a:cubicBezTo>
                  <a:cubicBezTo>
                    <a:pt x="336" y="160"/>
                    <a:pt x="338" y="160"/>
                    <a:pt x="338" y="162"/>
                  </a:cubicBezTo>
                  <a:cubicBezTo>
                    <a:pt x="339" y="162"/>
                    <a:pt x="341" y="162"/>
                    <a:pt x="342" y="162"/>
                  </a:cubicBezTo>
                  <a:cubicBezTo>
                    <a:pt x="344" y="160"/>
                    <a:pt x="344" y="157"/>
                    <a:pt x="343" y="155"/>
                  </a:cubicBezTo>
                  <a:cubicBezTo>
                    <a:pt x="342" y="154"/>
                    <a:pt x="341" y="153"/>
                    <a:pt x="340" y="152"/>
                  </a:cubicBezTo>
                  <a:cubicBezTo>
                    <a:pt x="342" y="146"/>
                    <a:pt x="340" y="149"/>
                    <a:pt x="339" y="148"/>
                  </a:cubicBezTo>
                  <a:cubicBezTo>
                    <a:pt x="337" y="145"/>
                    <a:pt x="338" y="141"/>
                    <a:pt x="336" y="138"/>
                  </a:cubicBezTo>
                  <a:cubicBezTo>
                    <a:pt x="336" y="138"/>
                    <a:pt x="335" y="138"/>
                    <a:pt x="334" y="138"/>
                  </a:cubicBezTo>
                  <a:close/>
                  <a:moveTo>
                    <a:pt x="380" y="175"/>
                  </a:moveTo>
                  <a:cubicBezTo>
                    <a:pt x="376" y="173"/>
                    <a:pt x="377" y="176"/>
                    <a:pt x="375" y="177"/>
                  </a:cubicBezTo>
                  <a:cubicBezTo>
                    <a:pt x="375" y="176"/>
                    <a:pt x="374" y="176"/>
                    <a:pt x="373" y="176"/>
                  </a:cubicBezTo>
                  <a:cubicBezTo>
                    <a:pt x="373" y="180"/>
                    <a:pt x="369" y="178"/>
                    <a:pt x="367" y="179"/>
                  </a:cubicBezTo>
                  <a:cubicBezTo>
                    <a:pt x="366" y="180"/>
                    <a:pt x="367" y="181"/>
                    <a:pt x="366" y="182"/>
                  </a:cubicBezTo>
                  <a:cubicBezTo>
                    <a:pt x="365" y="182"/>
                    <a:pt x="363" y="182"/>
                    <a:pt x="363" y="183"/>
                  </a:cubicBezTo>
                  <a:cubicBezTo>
                    <a:pt x="365" y="183"/>
                    <a:pt x="363" y="184"/>
                    <a:pt x="363" y="186"/>
                  </a:cubicBezTo>
                  <a:cubicBezTo>
                    <a:pt x="366" y="188"/>
                    <a:pt x="366" y="185"/>
                    <a:pt x="368" y="184"/>
                  </a:cubicBezTo>
                  <a:cubicBezTo>
                    <a:pt x="370" y="183"/>
                    <a:pt x="373" y="184"/>
                    <a:pt x="375" y="184"/>
                  </a:cubicBezTo>
                  <a:cubicBezTo>
                    <a:pt x="377" y="184"/>
                    <a:pt x="377" y="183"/>
                    <a:pt x="379" y="183"/>
                  </a:cubicBezTo>
                  <a:cubicBezTo>
                    <a:pt x="382" y="183"/>
                    <a:pt x="385" y="184"/>
                    <a:pt x="386" y="185"/>
                  </a:cubicBezTo>
                  <a:cubicBezTo>
                    <a:pt x="385" y="185"/>
                    <a:pt x="383" y="185"/>
                    <a:pt x="383" y="186"/>
                  </a:cubicBezTo>
                  <a:cubicBezTo>
                    <a:pt x="384" y="186"/>
                    <a:pt x="385" y="188"/>
                    <a:pt x="385" y="188"/>
                  </a:cubicBezTo>
                  <a:cubicBezTo>
                    <a:pt x="385" y="188"/>
                    <a:pt x="386" y="186"/>
                    <a:pt x="386" y="186"/>
                  </a:cubicBezTo>
                  <a:cubicBezTo>
                    <a:pt x="390" y="187"/>
                    <a:pt x="389" y="187"/>
                    <a:pt x="392" y="185"/>
                  </a:cubicBezTo>
                  <a:cubicBezTo>
                    <a:pt x="395" y="183"/>
                    <a:pt x="398" y="187"/>
                    <a:pt x="400" y="184"/>
                  </a:cubicBezTo>
                  <a:cubicBezTo>
                    <a:pt x="397" y="183"/>
                    <a:pt x="401" y="179"/>
                    <a:pt x="398" y="182"/>
                  </a:cubicBezTo>
                  <a:cubicBezTo>
                    <a:pt x="396" y="184"/>
                    <a:pt x="395" y="177"/>
                    <a:pt x="395" y="177"/>
                  </a:cubicBezTo>
                  <a:cubicBezTo>
                    <a:pt x="395" y="176"/>
                    <a:pt x="392" y="177"/>
                    <a:pt x="393" y="175"/>
                  </a:cubicBezTo>
                  <a:cubicBezTo>
                    <a:pt x="391" y="175"/>
                    <a:pt x="389" y="175"/>
                    <a:pt x="387" y="175"/>
                  </a:cubicBezTo>
                  <a:cubicBezTo>
                    <a:pt x="387" y="173"/>
                    <a:pt x="388" y="173"/>
                    <a:pt x="387" y="171"/>
                  </a:cubicBezTo>
                  <a:cubicBezTo>
                    <a:pt x="383" y="172"/>
                    <a:pt x="384" y="171"/>
                    <a:pt x="380" y="171"/>
                  </a:cubicBezTo>
                  <a:cubicBezTo>
                    <a:pt x="379" y="173"/>
                    <a:pt x="379" y="173"/>
                    <a:pt x="380" y="175"/>
                  </a:cubicBezTo>
                  <a:close/>
                  <a:moveTo>
                    <a:pt x="412" y="204"/>
                  </a:moveTo>
                  <a:cubicBezTo>
                    <a:pt x="411" y="204"/>
                    <a:pt x="410" y="204"/>
                    <a:pt x="411" y="203"/>
                  </a:cubicBezTo>
                  <a:cubicBezTo>
                    <a:pt x="416" y="204"/>
                    <a:pt x="411" y="195"/>
                    <a:pt x="415" y="196"/>
                  </a:cubicBezTo>
                  <a:cubicBezTo>
                    <a:pt x="418" y="198"/>
                    <a:pt x="419" y="195"/>
                    <a:pt x="422" y="196"/>
                  </a:cubicBezTo>
                  <a:cubicBezTo>
                    <a:pt x="420" y="189"/>
                    <a:pt x="412" y="187"/>
                    <a:pt x="405" y="189"/>
                  </a:cubicBezTo>
                  <a:cubicBezTo>
                    <a:pt x="404" y="188"/>
                    <a:pt x="403" y="188"/>
                    <a:pt x="403" y="186"/>
                  </a:cubicBezTo>
                  <a:cubicBezTo>
                    <a:pt x="401" y="186"/>
                    <a:pt x="400" y="189"/>
                    <a:pt x="398" y="189"/>
                  </a:cubicBezTo>
                  <a:cubicBezTo>
                    <a:pt x="396" y="189"/>
                    <a:pt x="396" y="187"/>
                    <a:pt x="394" y="188"/>
                  </a:cubicBezTo>
                  <a:cubicBezTo>
                    <a:pt x="392" y="188"/>
                    <a:pt x="392" y="189"/>
                    <a:pt x="391" y="190"/>
                  </a:cubicBezTo>
                  <a:cubicBezTo>
                    <a:pt x="389" y="191"/>
                    <a:pt x="388" y="190"/>
                    <a:pt x="386" y="191"/>
                  </a:cubicBezTo>
                  <a:cubicBezTo>
                    <a:pt x="386" y="193"/>
                    <a:pt x="385" y="194"/>
                    <a:pt x="383" y="195"/>
                  </a:cubicBezTo>
                  <a:cubicBezTo>
                    <a:pt x="384" y="204"/>
                    <a:pt x="382" y="205"/>
                    <a:pt x="382" y="215"/>
                  </a:cubicBezTo>
                  <a:cubicBezTo>
                    <a:pt x="387" y="216"/>
                    <a:pt x="385" y="211"/>
                    <a:pt x="388" y="212"/>
                  </a:cubicBezTo>
                  <a:cubicBezTo>
                    <a:pt x="388" y="210"/>
                    <a:pt x="389" y="209"/>
                    <a:pt x="389" y="208"/>
                  </a:cubicBezTo>
                  <a:cubicBezTo>
                    <a:pt x="391" y="205"/>
                    <a:pt x="390" y="202"/>
                    <a:pt x="391" y="198"/>
                  </a:cubicBezTo>
                  <a:cubicBezTo>
                    <a:pt x="391" y="198"/>
                    <a:pt x="393" y="196"/>
                    <a:pt x="393" y="196"/>
                  </a:cubicBezTo>
                  <a:cubicBezTo>
                    <a:pt x="393" y="195"/>
                    <a:pt x="392" y="192"/>
                    <a:pt x="394" y="192"/>
                  </a:cubicBezTo>
                  <a:cubicBezTo>
                    <a:pt x="396" y="192"/>
                    <a:pt x="398" y="192"/>
                    <a:pt x="399" y="191"/>
                  </a:cubicBezTo>
                  <a:cubicBezTo>
                    <a:pt x="397" y="195"/>
                    <a:pt x="403" y="192"/>
                    <a:pt x="402" y="195"/>
                  </a:cubicBezTo>
                  <a:cubicBezTo>
                    <a:pt x="403" y="198"/>
                    <a:pt x="403" y="197"/>
                    <a:pt x="402" y="201"/>
                  </a:cubicBezTo>
                  <a:cubicBezTo>
                    <a:pt x="403" y="201"/>
                    <a:pt x="405" y="201"/>
                    <a:pt x="405" y="202"/>
                  </a:cubicBezTo>
                  <a:cubicBezTo>
                    <a:pt x="404" y="202"/>
                    <a:pt x="402" y="202"/>
                    <a:pt x="402" y="203"/>
                  </a:cubicBezTo>
                  <a:cubicBezTo>
                    <a:pt x="406" y="202"/>
                    <a:pt x="410" y="206"/>
                    <a:pt x="412" y="204"/>
                  </a:cubicBezTo>
                  <a:close/>
                  <a:moveTo>
                    <a:pt x="433" y="199"/>
                  </a:moveTo>
                  <a:cubicBezTo>
                    <a:pt x="433" y="199"/>
                    <a:pt x="433" y="202"/>
                    <a:pt x="433" y="202"/>
                  </a:cubicBezTo>
                  <a:cubicBezTo>
                    <a:pt x="431" y="204"/>
                    <a:pt x="426" y="198"/>
                    <a:pt x="423" y="201"/>
                  </a:cubicBezTo>
                  <a:cubicBezTo>
                    <a:pt x="424" y="203"/>
                    <a:pt x="422" y="203"/>
                    <a:pt x="421" y="204"/>
                  </a:cubicBezTo>
                  <a:cubicBezTo>
                    <a:pt x="424" y="207"/>
                    <a:pt x="425" y="205"/>
                    <a:pt x="428" y="205"/>
                  </a:cubicBezTo>
                  <a:cubicBezTo>
                    <a:pt x="431" y="205"/>
                    <a:pt x="435" y="206"/>
                    <a:pt x="436" y="204"/>
                  </a:cubicBezTo>
                  <a:cubicBezTo>
                    <a:pt x="436" y="204"/>
                    <a:pt x="435" y="203"/>
                    <a:pt x="436" y="203"/>
                  </a:cubicBezTo>
                  <a:cubicBezTo>
                    <a:pt x="437" y="203"/>
                    <a:pt x="439" y="203"/>
                    <a:pt x="439" y="202"/>
                  </a:cubicBezTo>
                  <a:cubicBezTo>
                    <a:pt x="436" y="202"/>
                    <a:pt x="435" y="199"/>
                    <a:pt x="433" y="199"/>
                  </a:cubicBezTo>
                  <a:close/>
                  <a:moveTo>
                    <a:pt x="416" y="209"/>
                  </a:moveTo>
                  <a:cubicBezTo>
                    <a:pt x="416" y="209"/>
                    <a:pt x="416" y="207"/>
                    <a:pt x="414" y="208"/>
                  </a:cubicBezTo>
                  <a:cubicBezTo>
                    <a:pt x="414" y="208"/>
                    <a:pt x="414" y="210"/>
                    <a:pt x="414" y="210"/>
                  </a:cubicBezTo>
                  <a:cubicBezTo>
                    <a:pt x="412" y="210"/>
                    <a:pt x="410" y="210"/>
                    <a:pt x="408" y="210"/>
                  </a:cubicBezTo>
                  <a:cubicBezTo>
                    <a:pt x="410" y="214"/>
                    <a:pt x="404" y="211"/>
                    <a:pt x="405" y="213"/>
                  </a:cubicBezTo>
                  <a:cubicBezTo>
                    <a:pt x="406" y="213"/>
                    <a:pt x="407" y="213"/>
                    <a:pt x="408" y="213"/>
                  </a:cubicBezTo>
                  <a:cubicBezTo>
                    <a:pt x="408" y="215"/>
                    <a:pt x="407" y="215"/>
                    <a:pt x="407" y="216"/>
                  </a:cubicBezTo>
                  <a:cubicBezTo>
                    <a:pt x="410" y="217"/>
                    <a:pt x="409" y="213"/>
                    <a:pt x="412" y="213"/>
                  </a:cubicBezTo>
                  <a:cubicBezTo>
                    <a:pt x="413" y="214"/>
                    <a:pt x="415" y="215"/>
                    <a:pt x="418" y="215"/>
                  </a:cubicBezTo>
                  <a:cubicBezTo>
                    <a:pt x="417" y="210"/>
                    <a:pt x="425" y="214"/>
                    <a:pt x="423" y="208"/>
                  </a:cubicBezTo>
                  <a:cubicBezTo>
                    <a:pt x="420" y="206"/>
                    <a:pt x="418" y="209"/>
                    <a:pt x="416" y="209"/>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3" name="Freeform 92"/>
            <p:cNvSpPr/>
            <p:nvPr/>
          </p:nvSpPr>
          <p:spPr bwMode="auto">
            <a:xfrm>
              <a:off x="3956400" y="1913657"/>
              <a:ext cx="142875" cy="217487"/>
            </a:xfrm>
            <a:custGeom>
              <a:avLst/>
              <a:gdLst>
                <a:gd name="T0" fmla="*/ 26 w 38"/>
                <a:gd name="T1" fmla="*/ 14 h 58"/>
                <a:gd name="T2" fmla="*/ 45 w 38"/>
                <a:gd name="T3" fmla="*/ 9 h 58"/>
                <a:gd name="T4" fmla="*/ 47 w 38"/>
                <a:gd name="T5" fmla="*/ 26 h 58"/>
                <a:gd name="T6" fmla="*/ 33 w 38"/>
                <a:gd name="T7" fmla="*/ 35 h 58"/>
                <a:gd name="T8" fmla="*/ 50 w 38"/>
                <a:gd name="T9" fmla="*/ 45 h 58"/>
                <a:gd name="T10" fmla="*/ 59 w 38"/>
                <a:gd name="T11" fmla="*/ 64 h 58"/>
                <a:gd name="T12" fmla="*/ 64 w 38"/>
                <a:gd name="T13" fmla="*/ 69 h 58"/>
                <a:gd name="T14" fmla="*/ 76 w 38"/>
                <a:gd name="T15" fmla="*/ 73 h 58"/>
                <a:gd name="T16" fmla="*/ 71 w 38"/>
                <a:gd name="T17" fmla="*/ 85 h 58"/>
                <a:gd name="T18" fmla="*/ 88 w 38"/>
                <a:gd name="T19" fmla="*/ 87 h 58"/>
                <a:gd name="T20" fmla="*/ 88 w 38"/>
                <a:gd name="T21" fmla="*/ 104 h 58"/>
                <a:gd name="T22" fmla="*/ 81 w 38"/>
                <a:gd name="T23" fmla="*/ 104 h 58"/>
                <a:gd name="T24" fmla="*/ 88 w 38"/>
                <a:gd name="T25" fmla="*/ 109 h 58"/>
                <a:gd name="T26" fmla="*/ 81 w 38"/>
                <a:gd name="T27" fmla="*/ 116 h 58"/>
                <a:gd name="T28" fmla="*/ 73 w 38"/>
                <a:gd name="T29" fmla="*/ 120 h 58"/>
                <a:gd name="T30" fmla="*/ 45 w 38"/>
                <a:gd name="T31" fmla="*/ 118 h 58"/>
                <a:gd name="T32" fmla="*/ 33 w 38"/>
                <a:gd name="T33" fmla="*/ 120 h 58"/>
                <a:gd name="T34" fmla="*/ 14 w 38"/>
                <a:gd name="T35" fmla="*/ 120 h 58"/>
                <a:gd name="T36" fmla="*/ 19 w 38"/>
                <a:gd name="T37" fmla="*/ 118 h 58"/>
                <a:gd name="T38" fmla="*/ 24 w 38"/>
                <a:gd name="T39" fmla="*/ 120 h 58"/>
                <a:gd name="T40" fmla="*/ 26 w 38"/>
                <a:gd name="T41" fmla="*/ 116 h 58"/>
                <a:gd name="T42" fmla="*/ 43 w 38"/>
                <a:gd name="T43" fmla="*/ 113 h 58"/>
                <a:gd name="T44" fmla="*/ 19 w 38"/>
                <a:gd name="T45" fmla="*/ 104 h 58"/>
                <a:gd name="T46" fmla="*/ 19 w 38"/>
                <a:gd name="T47" fmla="*/ 87 h 58"/>
                <a:gd name="T48" fmla="*/ 26 w 38"/>
                <a:gd name="T49" fmla="*/ 85 h 58"/>
                <a:gd name="T50" fmla="*/ 36 w 38"/>
                <a:gd name="T51" fmla="*/ 85 h 58"/>
                <a:gd name="T52" fmla="*/ 40 w 38"/>
                <a:gd name="T53" fmla="*/ 69 h 58"/>
                <a:gd name="T54" fmla="*/ 31 w 38"/>
                <a:gd name="T55" fmla="*/ 57 h 58"/>
                <a:gd name="T56" fmla="*/ 19 w 38"/>
                <a:gd name="T57" fmla="*/ 61 h 58"/>
                <a:gd name="T58" fmla="*/ 19 w 38"/>
                <a:gd name="T59" fmla="*/ 47 h 58"/>
                <a:gd name="T60" fmla="*/ 9 w 38"/>
                <a:gd name="T61" fmla="*/ 40 h 58"/>
                <a:gd name="T62" fmla="*/ 0 w 38"/>
                <a:gd name="T63" fmla="*/ 14 h 58"/>
                <a:gd name="T64" fmla="*/ 14 w 38"/>
                <a:gd name="T65" fmla="*/ 0 h 58"/>
                <a:gd name="T66" fmla="*/ 40 w 38"/>
                <a:gd name="T67" fmla="*/ 0 h 58"/>
                <a:gd name="T68" fmla="*/ 26 w 38"/>
                <a:gd name="T69" fmla="*/ 14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 h="58">
                  <a:moveTo>
                    <a:pt x="11" y="6"/>
                  </a:moveTo>
                  <a:cubicBezTo>
                    <a:pt x="11" y="8"/>
                    <a:pt x="16" y="4"/>
                    <a:pt x="19" y="4"/>
                  </a:cubicBezTo>
                  <a:cubicBezTo>
                    <a:pt x="20" y="6"/>
                    <a:pt x="20" y="9"/>
                    <a:pt x="20" y="11"/>
                  </a:cubicBezTo>
                  <a:cubicBezTo>
                    <a:pt x="17" y="12"/>
                    <a:pt x="15" y="13"/>
                    <a:pt x="14" y="15"/>
                  </a:cubicBezTo>
                  <a:cubicBezTo>
                    <a:pt x="15" y="17"/>
                    <a:pt x="18" y="19"/>
                    <a:pt x="21" y="19"/>
                  </a:cubicBezTo>
                  <a:cubicBezTo>
                    <a:pt x="21" y="23"/>
                    <a:pt x="26" y="22"/>
                    <a:pt x="25" y="27"/>
                  </a:cubicBezTo>
                  <a:cubicBezTo>
                    <a:pt x="25" y="28"/>
                    <a:pt x="27" y="28"/>
                    <a:pt x="27" y="29"/>
                  </a:cubicBezTo>
                  <a:cubicBezTo>
                    <a:pt x="27" y="31"/>
                    <a:pt x="31" y="30"/>
                    <a:pt x="32" y="31"/>
                  </a:cubicBezTo>
                  <a:cubicBezTo>
                    <a:pt x="31" y="33"/>
                    <a:pt x="30" y="34"/>
                    <a:pt x="30" y="36"/>
                  </a:cubicBezTo>
                  <a:cubicBezTo>
                    <a:pt x="32" y="36"/>
                    <a:pt x="35" y="36"/>
                    <a:pt x="37" y="37"/>
                  </a:cubicBezTo>
                  <a:cubicBezTo>
                    <a:pt x="35" y="39"/>
                    <a:pt x="38" y="42"/>
                    <a:pt x="37" y="44"/>
                  </a:cubicBezTo>
                  <a:cubicBezTo>
                    <a:pt x="36" y="45"/>
                    <a:pt x="34" y="44"/>
                    <a:pt x="34" y="44"/>
                  </a:cubicBezTo>
                  <a:cubicBezTo>
                    <a:pt x="34" y="46"/>
                    <a:pt x="36" y="45"/>
                    <a:pt x="37" y="46"/>
                  </a:cubicBezTo>
                  <a:cubicBezTo>
                    <a:pt x="36" y="47"/>
                    <a:pt x="34" y="47"/>
                    <a:pt x="34" y="49"/>
                  </a:cubicBezTo>
                  <a:cubicBezTo>
                    <a:pt x="33" y="50"/>
                    <a:pt x="32" y="51"/>
                    <a:pt x="31" y="51"/>
                  </a:cubicBezTo>
                  <a:cubicBezTo>
                    <a:pt x="27" y="51"/>
                    <a:pt x="24" y="50"/>
                    <a:pt x="19" y="50"/>
                  </a:cubicBezTo>
                  <a:cubicBezTo>
                    <a:pt x="17" y="52"/>
                    <a:pt x="18" y="52"/>
                    <a:pt x="14" y="51"/>
                  </a:cubicBezTo>
                  <a:cubicBezTo>
                    <a:pt x="13" y="54"/>
                    <a:pt x="6" y="58"/>
                    <a:pt x="6" y="51"/>
                  </a:cubicBezTo>
                  <a:cubicBezTo>
                    <a:pt x="7" y="52"/>
                    <a:pt x="8" y="50"/>
                    <a:pt x="8" y="50"/>
                  </a:cubicBezTo>
                  <a:cubicBezTo>
                    <a:pt x="9" y="50"/>
                    <a:pt x="10" y="51"/>
                    <a:pt x="10" y="51"/>
                  </a:cubicBezTo>
                  <a:cubicBezTo>
                    <a:pt x="11" y="51"/>
                    <a:pt x="10" y="50"/>
                    <a:pt x="11" y="49"/>
                  </a:cubicBezTo>
                  <a:cubicBezTo>
                    <a:pt x="12" y="48"/>
                    <a:pt x="15" y="49"/>
                    <a:pt x="18" y="48"/>
                  </a:cubicBezTo>
                  <a:cubicBezTo>
                    <a:pt x="17" y="42"/>
                    <a:pt x="11" y="46"/>
                    <a:pt x="8" y="44"/>
                  </a:cubicBezTo>
                  <a:cubicBezTo>
                    <a:pt x="8" y="42"/>
                    <a:pt x="8" y="40"/>
                    <a:pt x="8" y="37"/>
                  </a:cubicBezTo>
                  <a:cubicBezTo>
                    <a:pt x="11" y="38"/>
                    <a:pt x="13" y="37"/>
                    <a:pt x="11" y="36"/>
                  </a:cubicBezTo>
                  <a:cubicBezTo>
                    <a:pt x="12" y="33"/>
                    <a:pt x="13" y="37"/>
                    <a:pt x="15" y="36"/>
                  </a:cubicBezTo>
                  <a:cubicBezTo>
                    <a:pt x="18" y="36"/>
                    <a:pt x="14" y="31"/>
                    <a:pt x="17" y="29"/>
                  </a:cubicBezTo>
                  <a:cubicBezTo>
                    <a:pt x="16" y="27"/>
                    <a:pt x="12" y="28"/>
                    <a:pt x="13" y="24"/>
                  </a:cubicBezTo>
                  <a:cubicBezTo>
                    <a:pt x="12" y="25"/>
                    <a:pt x="10" y="26"/>
                    <a:pt x="8" y="26"/>
                  </a:cubicBezTo>
                  <a:cubicBezTo>
                    <a:pt x="8" y="24"/>
                    <a:pt x="8" y="22"/>
                    <a:pt x="8" y="20"/>
                  </a:cubicBezTo>
                  <a:cubicBezTo>
                    <a:pt x="8" y="18"/>
                    <a:pt x="4" y="19"/>
                    <a:pt x="4" y="17"/>
                  </a:cubicBezTo>
                  <a:cubicBezTo>
                    <a:pt x="6" y="13"/>
                    <a:pt x="5" y="6"/>
                    <a:pt x="0" y="6"/>
                  </a:cubicBezTo>
                  <a:cubicBezTo>
                    <a:pt x="2" y="3"/>
                    <a:pt x="5" y="3"/>
                    <a:pt x="6" y="0"/>
                  </a:cubicBezTo>
                  <a:cubicBezTo>
                    <a:pt x="10" y="0"/>
                    <a:pt x="13" y="0"/>
                    <a:pt x="17" y="0"/>
                  </a:cubicBezTo>
                  <a:cubicBezTo>
                    <a:pt x="14" y="1"/>
                    <a:pt x="12" y="3"/>
                    <a:pt x="11" y="6"/>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4" name="Freeform 93"/>
            <p:cNvSpPr/>
            <p:nvPr/>
          </p:nvSpPr>
          <p:spPr bwMode="auto">
            <a:xfrm>
              <a:off x="7952964" y="1923899"/>
              <a:ext cx="38100" cy="30162"/>
            </a:xfrm>
            <a:custGeom>
              <a:avLst/>
              <a:gdLst>
                <a:gd name="T0" fmla="*/ 22 w 10"/>
                <a:gd name="T1" fmla="*/ 2 h 8"/>
                <a:gd name="T2" fmla="*/ 24 w 10"/>
                <a:gd name="T3" fmla="*/ 14 h 8"/>
                <a:gd name="T4" fmla="*/ 12 w 10"/>
                <a:gd name="T5" fmla="*/ 19 h 8"/>
                <a:gd name="T6" fmla="*/ 12 w 10"/>
                <a:gd name="T7" fmla="*/ 14 h 8"/>
                <a:gd name="T8" fmla="*/ 5 w 10"/>
                <a:gd name="T9" fmla="*/ 17 h 8"/>
                <a:gd name="T10" fmla="*/ 7 w 10"/>
                <a:gd name="T11" fmla="*/ 14 h 8"/>
                <a:gd name="T12" fmla="*/ 22 w 10"/>
                <a:gd name="T13" fmla="*/ 2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8">
                  <a:moveTo>
                    <a:pt x="9" y="1"/>
                  </a:moveTo>
                  <a:cubicBezTo>
                    <a:pt x="8" y="3"/>
                    <a:pt x="9" y="5"/>
                    <a:pt x="10" y="6"/>
                  </a:cubicBezTo>
                  <a:cubicBezTo>
                    <a:pt x="9" y="8"/>
                    <a:pt x="7" y="8"/>
                    <a:pt x="5" y="8"/>
                  </a:cubicBezTo>
                  <a:cubicBezTo>
                    <a:pt x="5" y="7"/>
                    <a:pt x="5" y="7"/>
                    <a:pt x="5" y="6"/>
                  </a:cubicBezTo>
                  <a:cubicBezTo>
                    <a:pt x="4" y="6"/>
                    <a:pt x="3" y="7"/>
                    <a:pt x="2" y="7"/>
                  </a:cubicBezTo>
                  <a:cubicBezTo>
                    <a:pt x="0" y="6"/>
                    <a:pt x="3" y="7"/>
                    <a:pt x="3" y="6"/>
                  </a:cubicBezTo>
                  <a:cubicBezTo>
                    <a:pt x="4" y="5"/>
                    <a:pt x="7" y="0"/>
                    <a:pt x="9"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5" name="Freeform 94"/>
            <p:cNvSpPr/>
            <p:nvPr/>
          </p:nvSpPr>
          <p:spPr bwMode="auto">
            <a:xfrm>
              <a:off x="6590063" y="2278782"/>
              <a:ext cx="22225" cy="25400"/>
            </a:xfrm>
            <a:custGeom>
              <a:avLst/>
              <a:gdLst>
                <a:gd name="T0" fmla="*/ 2 w 6"/>
                <a:gd name="T1" fmla="*/ 5 h 7"/>
                <a:gd name="T2" fmla="*/ 14 w 6"/>
                <a:gd name="T3" fmla="*/ 0 h 7"/>
                <a:gd name="T4" fmla="*/ 0 w 6"/>
                <a:gd name="T5" fmla="*/ 14 h 7"/>
                <a:gd name="T6" fmla="*/ 2 w 6"/>
                <a:gd name="T7" fmla="*/ 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
                  <a:moveTo>
                    <a:pt x="1" y="2"/>
                  </a:moveTo>
                  <a:cubicBezTo>
                    <a:pt x="2" y="0"/>
                    <a:pt x="3" y="2"/>
                    <a:pt x="6" y="0"/>
                  </a:cubicBezTo>
                  <a:cubicBezTo>
                    <a:pt x="5" y="3"/>
                    <a:pt x="4" y="7"/>
                    <a:pt x="0" y="6"/>
                  </a:cubicBezTo>
                  <a:cubicBezTo>
                    <a:pt x="0" y="5"/>
                    <a:pt x="5" y="3"/>
                    <a:pt x="1"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6" name="Freeform 95"/>
            <p:cNvSpPr/>
            <p:nvPr/>
          </p:nvSpPr>
          <p:spPr bwMode="auto">
            <a:xfrm>
              <a:off x="6031263" y="2975694"/>
              <a:ext cx="179388" cy="201612"/>
            </a:xfrm>
            <a:custGeom>
              <a:avLst/>
              <a:gdLst>
                <a:gd name="T0" fmla="*/ 89 w 48"/>
                <a:gd name="T1" fmla="*/ 7 h 54"/>
                <a:gd name="T2" fmla="*/ 101 w 48"/>
                <a:gd name="T3" fmla="*/ 12 h 54"/>
                <a:gd name="T4" fmla="*/ 113 w 48"/>
                <a:gd name="T5" fmla="*/ 21 h 54"/>
                <a:gd name="T6" fmla="*/ 101 w 48"/>
                <a:gd name="T7" fmla="*/ 35 h 54"/>
                <a:gd name="T8" fmla="*/ 99 w 48"/>
                <a:gd name="T9" fmla="*/ 52 h 54"/>
                <a:gd name="T10" fmla="*/ 104 w 48"/>
                <a:gd name="T11" fmla="*/ 56 h 54"/>
                <a:gd name="T12" fmla="*/ 104 w 48"/>
                <a:gd name="T13" fmla="*/ 64 h 54"/>
                <a:gd name="T14" fmla="*/ 108 w 48"/>
                <a:gd name="T15" fmla="*/ 71 h 54"/>
                <a:gd name="T16" fmla="*/ 97 w 48"/>
                <a:gd name="T17" fmla="*/ 78 h 54"/>
                <a:gd name="T18" fmla="*/ 92 w 48"/>
                <a:gd name="T19" fmla="*/ 92 h 54"/>
                <a:gd name="T20" fmla="*/ 92 w 48"/>
                <a:gd name="T21" fmla="*/ 99 h 54"/>
                <a:gd name="T22" fmla="*/ 87 w 48"/>
                <a:gd name="T23" fmla="*/ 99 h 54"/>
                <a:gd name="T24" fmla="*/ 78 w 48"/>
                <a:gd name="T25" fmla="*/ 108 h 54"/>
                <a:gd name="T26" fmla="*/ 78 w 48"/>
                <a:gd name="T27" fmla="*/ 125 h 54"/>
                <a:gd name="T28" fmla="*/ 52 w 48"/>
                <a:gd name="T29" fmla="*/ 118 h 54"/>
                <a:gd name="T30" fmla="*/ 49 w 48"/>
                <a:gd name="T31" fmla="*/ 122 h 54"/>
                <a:gd name="T32" fmla="*/ 40 w 48"/>
                <a:gd name="T33" fmla="*/ 118 h 54"/>
                <a:gd name="T34" fmla="*/ 26 w 48"/>
                <a:gd name="T35" fmla="*/ 118 h 54"/>
                <a:gd name="T36" fmla="*/ 19 w 48"/>
                <a:gd name="T37" fmla="*/ 115 h 54"/>
                <a:gd name="T38" fmla="*/ 7 w 48"/>
                <a:gd name="T39" fmla="*/ 99 h 54"/>
                <a:gd name="T40" fmla="*/ 9 w 48"/>
                <a:gd name="T41" fmla="*/ 87 h 54"/>
                <a:gd name="T42" fmla="*/ 7 w 48"/>
                <a:gd name="T43" fmla="*/ 87 h 54"/>
                <a:gd name="T44" fmla="*/ 5 w 48"/>
                <a:gd name="T45" fmla="*/ 64 h 54"/>
                <a:gd name="T46" fmla="*/ 31 w 48"/>
                <a:gd name="T47" fmla="*/ 61 h 54"/>
                <a:gd name="T48" fmla="*/ 31 w 48"/>
                <a:gd name="T49" fmla="*/ 54 h 54"/>
                <a:gd name="T50" fmla="*/ 52 w 48"/>
                <a:gd name="T51" fmla="*/ 40 h 54"/>
                <a:gd name="T52" fmla="*/ 68 w 48"/>
                <a:gd name="T53" fmla="*/ 35 h 54"/>
                <a:gd name="T54" fmla="*/ 71 w 48"/>
                <a:gd name="T55" fmla="*/ 26 h 54"/>
                <a:gd name="T56" fmla="*/ 75 w 48"/>
                <a:gd name="T57" fmla="*/ 26 h 54"/>
                <a:gd name="T58" fmla="*/ 82 w 48"/>
                <a:gd name="T59" fmla="*/ 21 h 54"/>
                <a:gd name="T60" fmla="*/ 92 w 48"/>
                <a:gd name="T61" fmla="*/ 7 h 54"/>
                <a:gd name="T62" fmla="*/ 89 w 48"/>
                <a:gd name="T63" fmla="*/ 7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 h="54">
                  <a:moveTo>
                    <a:pt x="38" y="3"/>
                  </a:moveTo>
                  <a:cubicBezTo>
                    <a:pt x="39" y="0"/>
                    <a:pt x="41" y="5"/>
                    <a:pt x="43" y="5"/>
                  </a:cubicBezTo>
                  <a:cubicBezTo>
                    <a:pt x="44" y="6"/>
                    <a:pt x="45" y="8"/>
                    <a:pt x="48" y="9"/>
                  </a:cubicBezTo>
                  <a:cubicBezTo>
                    <a:pt x="47" y="12"/>
                    <a:pt x="47" y="15"/>
                    <a:pt x="43" y="15"/>
                  </a:cubicBezTo>
                  <a:cubicBezTo>
                    <a:pt x="42" y="17"/>
                    <a:pt x="44" y="21"/>
                    <a:pt x="42" y="22"/>
                  </a:cubicBezTo>
                  <a:cubicBezTo>
                    <a:pt x="41" y="23"/>
                    <a:pt x="44" y="23"/>
                    <a:pt x="44" y="24"/>
                  </a:cubicBezTo>
                  <a:cubicBezTo>
                    <a:pt x="44" y="25"/>
                    <a:pt x="44" y="27"/>
                    <a:pt x="44" y="27"/>
                  </a:cubicBezTo>
                  <a:cubicBezTo>
                    <a:pt x="45" y="29"/>
                    <a:pt x="46" y="28"/>
                    <a:pt x="46" y="30"/>
                  </a:cubicBezTo>
                  <a:cubicBezTo>
                    <a:pt x="46" y="33"/>
                    <a:pt x="42" y="35"/>
                    <a:pt x="41" y="33"/>
                  </a:cubicBezTo>
                  <a:cubicBezTo>
                    <a:pt x="41" y="36"/>
                    <a:pt x="42" y="37"/>
                    <a:pt x="39" y="39"/>
                  </a:cubicBezTo>
                  <a:cubicBezTo>
                    <a:pt x="39" y="40"/>
                    <a:pt x="40" y="41"/>
                    <a:pt x="39" y="42"/>
                  </a:cubicBezTo>
                  <a:cubicBezTo>
                    <a:pt x="39" y="42"/>
                    <a:pt x="37" y="41"/>
                    <a:pt x="37" y="42"/>
                  </a:cubicBezTo>
                  <a:cubicBezTo>
                    <a:pt x="36" y="43"/>
                    <a:pt x="37" y="48"/>
                    <a:pt x="33" y="46"/>
                  </a:cubicBezTo>
                  <a:cubicBezTo>
                    <a:pt x="36" y="48"/>
                    <a:pt x="33" y="49"/>
                    <a:pt x="33" y="53"/>
                  </a:cubicBezTo>
                  <a:cubicBezTo>
                    <a:pt x="27" y="54"/>
                    <a:pt x="26" y="51"/>
                    <a:pt x="22" y="50"/>
                  </a:cubicBezTo>
                  <a:cubicBezTo>
                    <a:pt x="21" y="50"/>
                    <a:pt x="21" y="51"/>
                    <a:pt x="21" y="52"/>
                  </a:cubicBezTo>
                  <a:cubicBezTo>
                    <a:pt x="18" y="53"/>
                    <a:pt x="18" y="50"/>
                    <a:pt x="17" y="50"/>
                  </a:cubicBezTo>
                  <a:cubicBezTo>
                    <a:pt x="15" y="49"/>
                    <a:pt x="13" y="51"/>
                    <a:pt x="11" y="50"/>
                  </a:cubicBezTo>
                  <a:cubicBezTo>
                    <a:pt x="10" y="49"/>
                    <a:pt x="12" y="46"/>
                    <a:pt x="8" y="49"/>
                  </a:cubicBezTo>
                  <a:cubicBezTo>
                    <a:pt x="7" y="46"/>
                    <a:pt x="7" y="42"/>
                    <a:pt x="3" y="42"/>
                  </a:cubicBezTo>
                  <a:cubicBezTo>
                    <a:pt x="3" y="40"/>
                    <a:pt x="4" y="39"/>
                    <a:pt x="4" y="37"/>
                  </a:cubicBezTo>
                  <a:cubicBezTo>
                    <a:pt x="4" y="35"/>
                    <a:pt x="3" y="37"/>
                    <a:pt x="3" y="37"/>
                  </a:cubicBezTo>
                  <a:cubicBezTo>
                    <a:pt x="0" y="35"/>
                    <a:pt x="2" y="32"/>
                    <a:pt x="2" y="27"/>
                  </a:cubicBezTo>
                  <a:cubicBezTo>
                    <a:pt x="6" y="28"/>
                    <a:pt x="10" y="28"/>
                    <a:pt x="13" y="26"/>
                  </a:cubicBezTo>
                  <a:cubicBezTo>
                    <a:pt x="13" y="24"/>
                    <a:pt x="15" y="23"/>
                    <a:pt x="13" y="23"/>
                  </a:cubicBezTo>
                  <a:cubicBezTo>
                    <a:pt x="15" y="21"/>
                    <a:pt x="24" y="18"/>
                    <a:pt x="22" y="17"/>
                  </a:cubicBezTo>
                  <a:cubicBezTo>
                    <a:pt x="23" y="15"/>
                    <a:pt x="26" y="15"/>
                    <a:pt x="29" y="15"/>
                  </a:cubicBezTo>
                  <a:cubicBezTo>
                    <a:pt x="31" y="15"/>
                    <a:pt x="29" y="12"/>
                    <a:pt x="30" y="11"/>
                  </a:cubicBezTo>
                  <a:cubicBezTo>
                    <a:pt x="30" y="11"/>
                    <a:pt x="32" y="11"/>
                    <a:pt x="32" y="11"/>
                  </a:cubicBezTo>
                  <a:cubicBezTo>
                    <a:pt x="33" y="10"/>
                    <a:pt x="32" y="8"/>
                    <a:pt x="35" y="9"/>
                  </a:cubicBezTo>
                  <a:cubicBezTo>
                    <a:pt x="33" y="4"/>
                    <a:pt x="38" y="5"/>
                    <a:pt x="39" y="3"/>
                  </a:cubicBezTo>
                  <a:cubicBezTo>
                    <a:pt x="39" y="3"/>
                    <a:pt x="39" y="3"/>
                    <a:pt x="38"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7" name="Freeform 96"/>
            <p:cNvSpPr/>
            <p:nvPr/>
          </p:nvSpPr>
          <p:spPr bwMode="auto">
            <a:xfrm>
              <a:off x="6215413" y="3121744"/>
              <a:ext cx="77788" cy="90487"/>
            </a:xfrm>
            <a:custGeom>
              <a:avLst/>
              <a:gdLst>
                <a:gd name="T0" fmla="*/ 44 w 21"/>
                <a:gd name="T1" fmla="*/ 0 h 24"/>
                <a:gd name="T2" fmla="*/ 35 w 21"/>
                <a:gd name="T3" fmla="*/ 12 h 24"/>
                <a:gd name="T4" fmla="*/ 33 w 21"/>
                <a:gd name="T5" fmla="*/ 12 h 24"/>
                <a:gd name="T6" fmla="*/ 35 w 21"/>
                <a:gd name="T7" fmla="*/ 21 h 24"/>
                <a:gd name="T8" fmla="*/ 40 w 21"/>
                <a:gd name="T9" fmla="*/ 26 h 24"/>
                <a:gd name="T10" fmla="*/ 44 w 21"/>
                <a:gd name="T11" fmla="*/ 50 h 24"/>
                <a:gd name="T12" fmla="*/ 33 w 21"/>
                <a:gd name="T13" fmla="*/ 50 h 24"/>
                <a:gd name="T14" fmla="*/ 23 w 21"/>
                <a:gd name="T15" fmla="*/ 24 h 24"/>
                <a:gd name="T16" fmla="*/ 14 w 21"/>
                <a:gd name="T17" fmla="*/ 31 h 24"/>
                <a:gd name="T18" fmla="*/ 14 w 21"/>
                <a:gd name="T19" fmla="*/ 48 h 24"/>
                <a:gd name="T20" fmla="*/ 5 w 21"/>
                <a:gd name="T21" fmla="*/ 57 h 24"/>
                <a:gd name="T22" fmla="*/ 2 w 21"/>
                <a:gd name="T23" fmla="*/ 43 h 24"/>
                <a:gd name="T24" fmla="*/ 5 w 21"/>
                <a:gd name="T25" fmla="*/ 40 h 24"/>
                <a:gd name="T26" fmla="*/ 2 w 21"/>
                <a:gd name="T27" fmla="*/ 38 h 24"/>
                <a:gd name="T28" fmla="*/ 5 w 21"/>
                <a:gd name="T29" fmla="*/ 26 h 24"/>
                <a:gd name="T30" fmla="*/ 0 w 21"/>
                <a:gd name="T31" fmla="*/ 21 h 24"/>
                <a:gd name="T32" fmla="*/ 21 w 21"/>
                <a:gd name="T33" fmla="*/ 0 h 24"/>
                <a:gd name="T34" fmla="*/ 44 w 21"/>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 h="24">
                  <a:moveTo>
                    <a:pt x="19" y="0"/>
                  </a:moveTo>
                  <a:cubicBezTo>
                    <a:pt x="21" y="5"/>
                    <a:pt x="13" y="3"/>
                    <a:pt x="15" y="5"/>
                  </a:cubicBezTo>
                  <a:cubicBezTo>
                    <a:pt x="17" y="7"/>
                    <a:pt x="15" y="5"/>
                    <a:pt x="14" y="5"/>
                  </a:cubicBezTo>
                  <a:cubicBezTo>
                    <a:pt x="14" y="7"/>
                    <a:pt x="14" y="7"/>
                    <a:pt x="15" y="9"/>
                  </a:cubicBezTo>
                  <a:cubicBezTo>
                    <a:pt x="15" y="9"/>
                    <a:pt x="17" y="10"/>
                    <a:pt x="17" y="11"/>
                  </a:cubicBezTo>
                  <a:cubicBezTo>
                    <a:pt x="18" y="14"/>
                    <a:pt x="18" y="18"/>
                    <a:pt x="19" y="21"/>
                  </a:cubicBezTo>
                  <a:cubicBezTo>
                    <a:pt x="17" y="21"/>
                    <a:pt x="15" y="21"/>
                    <a:pt x="14" y="21"/>
                  </a:cubicBezTo>
                  <a:cubicBezTo>
                    <a:pt x="13" y="18"/>
                    <a:pt x="11" y="14"/>
                    <a:pt x="10" y="10"/>
                  </a:cubicBezTo>
                  <a:cubicBezTo>
                    <a:pt x="8" y="10"/>
                    <a:pt x="9" y="14"/>
                    <a:pt x="6" y="13"/>
                  </a:cubicBezTo>
                  <a:cubicBezTo>
                    <a:pt x="6" y="16"/>
                    <a:pt x="6" y="18"/>
                    <a:pt x="6" y="20"/>
                  </a:cubicBezTo>
                  <a:cubicBezTo>
                    <a:pt x="6" y="23"/>
                    <a:pt x="2" y="22"/>
                    <a:pt x="2" y="24"/>
                  </a:cubicBezTo>
                  <a:cubicBezTo>
                    <a:pt x="0" y="24"/>
                    <a:pt x="0" y="20"/>
                    <a:pt x="1" y="18"/>
                  </a:cubicBezTo>
                  <a:cubicBezTo>
                    <a:pt x="1" y="17"/>
                    <a:pt x="2" y="17"/>
                    <a:pt x="2" y="17"/>
                  </a:cubicBezTo>
                  <a:cubicBezTo>
                    <a:pt x="2" y="15"/>
                    <a:pt x="1" y="16"/>
                    <a:pt x="1" y="16"/>
                  </a:cubicBezTo>
                  <a:cubicBezTo>
                    <a:pt x="1" y="15"/>
                    <a:pt x="3" y="13"/>
                    <a:pt x="2" y="11"/>
                  </a:cubicBezTo>
                  <a:cubicBezTo>
                    <a:pt x="3" y="9"/>
                    <a:pt x="1" y="9"/>
                    <a:pt x="0" y="9"/>
                  </a:cubicBezTo>
                  <a:cubicBezTo>
                    <a:pt x="1" y="4"/>
                    <a:pt x="3" y="0"/>
                    <a:pt x="9" y="0"/>
                  </a:cubicBezTo>
                  <a:cubicBezTo>
                    <a:pt x="5" y="4"/>
                    <a:pt x="16" y="0"/>
                    <a:pt x="19"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8" name="Freeform 97"/>
            <p:cNvSpPr/>
            <p:nvPr/>
          </p:nvSpPr>
          <p:spPr bwMode="auto">
            <a:xfrm>
              <a:off x="5970938" y="3212232"/>
              <a:ext cx="187325" cy="52387"/>
            </a:xfrm>
            <a:custGeom>
              <a:avLst/>
              <a:gdLst>
                <a:gd name="T0" fmla="*/ 2 w 50"/>
                <a:gd name="T1" fmla="*/ 12 h 14"/>
                <a:gd name="T2" fmla="*/ 14 w 50"/>
                <a:gd name="T3" fmla="*/ 2 h 14"/>
                <a:gd name="T4" fmla="*/ 19 w 50"/>
                <a:gd name="T5" fmla="*/ 7 h 14"/>
                <a:gd name="T6" fmla="*/ 26 w 50"/>
                <a:gd name="T7" fmla="*/ 12 h 14"/>
                <a:gd name="T8" fmla="*/ 52 w 50"/>
                <a:gd name="T9" fmla="*/ 17 h 14"/>
                <a:gd name="T10" fmla="*/ 80 w 50"/>
                <a:gd name="T11" fmla="*/ 14 h 14"/>
                <a:gd name="T12" fmla="*/ 87 w 50"/>
                <a:gd name="T13" fmla="*/ 19 h 14"/>
                <a:gd name="T14" fmla="*/ 94 w 50"/>
                <a:gd name="T15" fmla="*/ 21 h 14"/>
                <a:gd name="T16" fmla="*/ 109 w 50"/>
                <a:gd name="T17" fmla="*/ 21 h 14"/>
                <a:gd name="T18" fmla="*/ 111 w 50"/>
                <a:gd name="T19" fmla="*/ 31 h 14"/>
                <a:gd name="T20" fmla="*/ 106 w 50"/>
                <a:gd name="T21" fmla="*/ 31 h 14"/>
                <a:gd name="T22" fmla="*/ 50 w 50"/>
                <a:gd name="T23" fmla="*/ 21 h 14"/>
                <a:gd name="T24" fmla="*/ 35 w 50"/>
                <a:gd name="T25" fmla="*/ 21 h 14"/>
                <a:gd name="T26" fmla="*/ 17 w 50"/>
                <a:gd name="T27" fmla="*/ 17 h 14"/>
                <a:gd name="T28" fmla="*/ 2 w 50"/>
                <a:gd name="T29" fmla="*/ 12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 h="14">
                  <a:moveTo>
                    <a:pt x="1" y="5"/>
                  </a:moveTo>
                  <a:cubicBezTo>
                    <a:pt x="0" y="1"/>
                    <a:pt x="5" y="3"/>
                    <a:pt x="6" y="1"/>
                  </a:cubicBezTo>
                  <a:cubicBezTo>
                    <a:pt x="8" y="0"/>
                    <a:pt x="7" y="3"/>
                    <a:pt x="8" y="3"/>
                  </a:cubicBezTo>
                  <a:cubicBezTo>
                    <a:pt x="9" y="4"/>
                    <a:pt x="11" y="3"/>
                    <a:pt x="11" y="5"/>
                  </a:cubicBezTo>
                  <a:cubicBezTo>
                    <a:pt x="16" y="3"/>
                    <a:pt x="18" y="4"/>
                    <a:pt x="22" y="7"/>
                  </a:cubicBezTo>
                  <a:cubicBezTo>
                    <a:pt x="27" y="4"/>
                    <a:pt x="28" y="6"/>
                    <a:pt x="34" y="6"/>
                  </a:cubicBezTo>
                  <a:cubicBezTo>
                    <a:pt x="36" y="5"/>
                    <a:pt x="36" y="7"/>
                    <a:pt x="37" y="8"/>
                  </a:cubicBezTo>
                  <a:cubicBezTo>
                    <a:pt x="38" y="8"/>
                    <a:pt x="40" y="8"/>
                    <a:pt x="40" y="9"/>
                  </a:cubicBezTo>
                  <a:cubicBezTo>
                    <a:pt x="43" y="8"/>
                    <a:pt x="46" y="12"/>
                    <a:pt x="46" y="9"/>
                  </a:cubicBezTo>
                  <a:cubicBezTo>
                    <a:pt x="50" y="9"/>
                    <a:pt x="43" y="13"/>
                    <a:pt x="47" y="13"/>
                  </a:cubicBezTo>
                  <a:cubicBezTo>
                    <a:pt x="47" y="14"/>
                    <a:pt x="46" y="13"/>
                    <a:pt x="45" y="13"/>
                  </a:cubicBezTo>
                  <a:cubicBezTo>
                    <a:pt x="36" y="14"/>
                    <a:pt x="28" y="11"/>
                    <a:pt x="21" y="9"/>
                  </a:cubicBezTo>
                  <a:cubicBezTo>
                    <a:pt x="19" y="9"/>
                    <a:pt x="17" y="10"/>
                    <a:pt x="15" y="9"/>
                  </a:cubicBezTo>
                  <a:cubicBezTo>
                    <a:pt x="12" y="9"/>
                    <a:pt x="10" y="8"/>
                    <a:pt x="7" y="7"/>
                  </a:cubicBezTo>
                  <a:cubicBezTo>
                    <a:pt x="5" y="6"/>
                    <a:pt x="2" y="7"/>
                    <a:pt x="1" y="5"/>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09" name="Freeform 98"/>
            <p:cNvSpPr/>
            <p:nvPr/>
          </p:nvSpPr>
          <p:spPr bwMode="auto">
            <a:xfrm>
              <a:off x="6221763" y="3275732"/>
              <a:ext cx="26988" cy="11112"/>
            </a:xfrm>
            <a:custGeom>
              <a:avLst/>
              <a:gdLst>
                <a:gd name="T0" fmla="*/ 5 w 7"/>
                <a:gd name="T1" fmla="*/ 5 h 3"/>
                <a:gd name="T2" fmla="*/ 17 w 7"/>
                <a:gd name="T3" fmla="*/ 7 h 3"/>
                <a:gd name="T4" fmla="*/ 5 w 7"/>
                <a:gd name="T5" fmla="*/ 7 h 3"/>
                <a:gd name="T6" fmla="*/ 2 w 7"/>
                <a:gd name="T7" fmla="*/ 5 h 3"/>
                <a:gd name="T8" fmla="*/ 5 w 7"/>
                <a:gd name="T9" fmla="*/ 5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2" y="2"/>
                  </a:moveTo>
                  <a:cubicBezTo>
                    <a:pt x="4" y="2"/>
                    <a:pt x="7" y="1"/>
                    <a:pt x="7" y="3"/>
                  </a:cubicBezTo>
                  <a:cubicBezTo>
                    <a:pt x="6" y="3"/>
                    <a:pt x="4" y="3"/>
                    <a:pt x="2" y="3"/>
                  </a:cubicBezTo>
                  <a:cubicBezTo>
                    <a:pt x="3" y="2"/>
                    <a:pt x="2" y="2"/>
                    <a:pt x="1" y="2"/>
                  </a:cubicBezTo>
                  <a:cubicBezTo>
                    <a:pt x="0" y="0"/>
                    <a:pt x="2" y="0"/>
                    <a:pt x="2"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0" name="Freeform 99"/>
            <p:cNvSpPr/>
            <p:nvPr/>
          </p:nvSpPr>
          <p:spPr bwMode="auto">
            <a:xfrm>
              <a:off x="7063138" y="3882157"/>
              <a:ext cx="138113" cy="139700"/>
            </a:xfrm>
            <a:custGeom>
              <a:avLst/>
              <a:gdLst>
                <a:gd name="T0" fmla="*/ 2 w 37"/>
                <a:gd name="T1" fmla="*/ 76 h 37"/>
                <a:gd name="T2" fmla="*/ 7 w 37"/>
                <a:gd name="T3" fmla="*/ 64 h 37"/>
                <a:gd name="T4" fmla="*/ 14 w 37"/>
                <a:gd name="T5" fmla="*/ 62 h 37"/>
                <a:gd name="T6" fmla="*/ 14 w 37"/>
                <a:gd name="T7" fmla="*/ 55 h 37"/>
                <a:gd name="T8" fmla="*/ 19 w 37"/>
                <a:gd name="T9" fmla="*/ 55 h 37"/>
                <a:gd name="T10" fmla="*/ 21 w 37"/>
                <a:gd name="T11" fmla="*/ 50 h 37"/>
                <a:gd name="T12" fmla="*/ 33 w 37"/>
                <a:gd name="T13" fmla="*/ 48 h 37"/>
                <a:gd name="T14" fmla="*/ 38 w 37"/>
                <a:gd name="T15" fmla="*/ 40 h 37"/>
                <a:gd name="T16" fmla="*/ 45 w 37"/>
                <a:gd name="T17" fmla="*/ 33 h 37"/>
                <a:gd name="T18" fmla="*/ 49 w 37"/>
                <a:gd name="T19" fmla="*/ 29 h 37"/>
                <a:gd name="T20" fmla="*/ 59 w 37"/>
                <a:gd name="T21" fmla="*/ 31 h 37"/>
                <a:gd name="T22" fmla="*/ 54 w 37"/>
                <a:gd name="T23" fmla="*/ 19 h 37"/>
                <a:gd name="T24" fmla="*/ 66 w 37"/>
                <a:gd name="T25" fmla="*/ 5 h 37"/>
                <a:gd name="T26" fmla="*/ 75 w 37"/>
                <a:gd name="T27" fmla="*/ 0 h 37"/>
                <a:gd name="T28" fmla="*/ 82 w 37"/>
                <a:gd name="T29" fmla="*/ 5 h 37"/>
                <a:gd name="T30" fmla="*/ 85 w 37"/>
                <a:gd name="T31" fmla="*/ 19 h 37"/>
                <a:gd name="T32" fmla="*/ 82 w 37"/>
                <a:gd name="T33" fmla="*/ 29 h 37"/>
                <a:gd name="T34" fmla="*/ 78 w 37"/>
                <a:gd name="T35" fmla="*/ 29 h 37"/>
                <a:gd name="T36" fmla="*/ 75 w 37"/>
                <a:gd name="T37" fmla="*/ 40 h 37"/>
                <a:gd name="T38" fmla="*/ 63 w 37"/>
                <a:gd name="T39" fmla="*/ 45 h 37"/>
                <a:gd name="T40" fmla="*/ 54 w 37"/>
                <a:gd name="T41" fmla="*/ 64 h 37"/>
                <a:gd name="T42" fmla="*/ 49 w 37"/>
                <a:gd name="T43" fmla="*/ 76 h 37"/>
                <a:gd name="T44" fmla="*/ 45 w 37"/>
                <a:gd name="T45" fmla="*/ 81 h 37"/>
                <a:gd name="T46" fmla="*/ 21 w 37"/>
                <a:gd name="T47" fmla="*/ 71 h 37"/>
                <a:gd name="T48" fmla="*/ 12 w 37"/>
                <a:gd name="T49" fmla="*/ 76 h 37"/>
                <a:gd name="T50" fmla="*/ 7 w 37"/>
                <a:gd name="T51" fmla="*/ 69 h 37"/>
                <a:gd name="T52" fmla="*/ 2 w 37"/>
                <a:gd name="T53" fmla="*/ 76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 h="37">
                  <a:moveTo>
                    <a:pt x="1" y="32"/>
                  </a:moveTo>
                  <a:cubicBezTo>
                    <a:pt x="0" y="30"/>
                    <a:pt x="2" y="28"/>
                    <a:pt x="3" y="27"/>
                  </a:cubicBezTo>
                  <a:cubicBezTo>
                    <a:pt x="4" y="26"/>
                    <a:pt x="6" y="26"/>
                    <a:pt x="6" y="26"/>
                  </a:cubicBezTo>
                  <a:cubicBezTo>
                    <a:pt x="6" y="25"/>
                    <a:pt x="5" y="24"/>
                    <a:pt x="6" y="23"/>
                  </a:cubicBezTo>
                  <a:cubicBezTo>
                    <a:pt x="6" y="23"/>
                    <a:pt x="8" y="24"/>
                    <a:pt x="8" y="23"/>
                  </a:cubicBezTo>
                  <a:cubicBezTo>
                    <a:pt x="8" y="23"/>
                    <a:pt x="9" y="21"/>
                    <a:pt x="9" y="21"/>
                  </a:cubicBezTo>
                  <a:cubicBezTo>
                    <a:pt x="11" y="20"/>
                    <a:pt x="13" y="21"/>
                    <a:pt x="14" y="20"/>
                  </a:cubicBezTo>
                  <a:cubicBezTo>
                    <a:pt x="15" y="18"/>
                    <a:pt x="14" y="18"/>
                    <a:pt x="16" y="17"/>
                  </a:cubicBezTo>
                  <a:cubicBezTo>
                    <a:pt x="19" y="17"/>
                    <a:pt x="18" y="15"/>
                    <a:pt x="19" y="14"/>
                  </a:cubicBezTo>
                  <a:cubicBezTo>
                    <a:pt x="19" y="14"/>
                    <a:pt x="22" y="17"/>
                    <a:pt x="21" y="12"/>
                  </a:cubicBezTo>
                  <a:cubicBezTo>
                    <a:pt x="23" y="11"/>
                    <a:pt x="23" y="13"/>
                    <a:pt x="25" y="13"/>
                  </a:cubicBezTo>
                  <a:cubicBezTo>
                    <a:pt x="25" y="11"/>
                    <a:pt x="23" y="10"/>
                    <a:pt x="23" y="8"/>
                  </a:cubicBezTo>
                  <a:cubicBezTo>
                    <a:pt x="28" y="9"/>
                    <a:pt x="27" y="4"/>
                    <a:pt x="28" y="2"/>
                  </a:cubicBezTo>
                  <a:cubicBezTo>
                    <a:pt x="29" y="1"/>
                    <a:pt x="32" y="2"/>
                    <a:pt x="32" y="0"/>
                  </a:cubicBezTo>
                  <a:cubicBezTo>
                    <a:pt x="33" y="1"/>
                    <a:pt x="33" y="2"/>
                    <a:pt x="35" y="2"/>
                  </a:cubicBezTo>
                  <a:cubicBezTo>
                    <a:pt x="34" y="5"/>
                    <a:pt x="37" y="5"/>
                    <a:pt x="36" y="8"/>
                  </a:cubicBezTo>
                  <a:cubicBezTo>
                    <a:pt x="35" y="8"/>
                    <a:pt x="36" y="10"/>
                    <a:pt x="35" y="12"/>
                  </a:cubicBezTo>
                  <a:cubicBezTo>
                    <a:pt x="35" y="12"/>
                    <a:pt x="33" y="11"/>
                    <a:pt x="33" y="12"/>
                  </a:cubicBezTo>
                  <a:cubicBezTo>
                    <a:pt x="32" y="12"/>
                    <a:pt x="32" y="15"/>
                    <a:pt x="32" y="17"/>
                  </a:cubicBezTo>
                  <a:cubicBezTo>
                    <a:pt x="29" y="19"/>
                    <a:pt x="29" y="17"/>
                    <a:pt x="27" y="19"/>
                  </a:cubicBezTo>
                  <a:cubicBezTo>
                    <a:pt x="24" y="20"/>
                    <a:pt x="25" y="24"/>
                    <a:pt x="23" y="27"/>
                  </a:cubicBezTo>
                  <a:cubicBezTo>
                    <a:pt x="23" y="28"/>
                    <a:pt x="20" y="28"/>
                    <a:pt x="21" y="32"/>
                  </a:cubicBezTo>
                  <a:cubicBezTo>
                    <a:pt x="19" y="31"/>
                    <a:pt x="19" y="32"/>
                    <a:pt x="19" y="34"/>
                  </a:cubicBezTo>
                  <a:cubicBezTo>
                    <a:pt x="16" y="31"/>
                    <a:pt x="10" y="37"/>
                    <a:pt x="9" y="30"/>
                  </a:cubicBezTo>
                  <a:cubicBezTo>
                    <a:pt x="8" y="31"/>
                    <a:pt x="6" y="32"/>
                    <a:pt x="5" y="32"/>
                  </a:cubicBezTo>
                  <a:cubicBezTo>
                    <a:pt x="4" y="32"/>
                    <a:pt x="3" y="29"/>
                    <a:pt x="3" y="29"/>
                  </a:cubicBezTo>
                  <a:cubicBezTo>
                    <a:pt x="1" y="29"/>
                    <a:pt x="6" y="34"/>
                    <a:pt x="1" y="3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1" name="Freeform 100"/>
            <p:cNvSpPr/>
            <p:nvPr/>
          </p:nvSpPr>
          <p:spPr bwMode="auto">
            <a:xfrm>
              <a:off x="9003889" y="1166662"/>
              <a:ext cx="195263" cy="142875"/>
            </a:xfrm>
            <a:custGeom>
              <a:avLst/>
              <a:gdLst>
                <a:gd name="T0" fmla="*/ 33 w 52"/>
                <a:gd name="T1" fmla="*/ 0 h 38"/>
                <a:gd name="T2" fmla="*/ 47 w 52"/>
                <a:gd name="T3" fmla="*/ 9 h 38"/>
                <a:gd name="T4" fmla="*/ 57 w 52"/>
                <a:gd name="T5" fmla="*/ 12 h 38"/>
                <a:gd name="T6" fmla="*/ 62 w 52"/>
                <a:gd name="T7" fmla="*/ 12 h 38"/>
                <a:gd name="T8" fmla="*/ 64 w 52"/>
                <a:gd name="T9" fmla="*/ 17 h 38"/>
                <a:gd name="T10" fmla="*/ 73 w 52"/>
                <a:gd name="T11" fmla="*/ 21 h 38"/>
                <a:gd name="T12" fmla="*/ 80 w 52"/>
                <a:gd name="T13" fmla="*/ 21 h 38"/>
                <a:gd name="T14" fmla="*/ 97 w 52"/>
                <a:gd name="T15" fmla="*/ 26 h 38"/>
                <a:gd name="T16" fmla="*/ 97 w 52"/>
                <a:gd name="T17" fmla="*/ 36 h 38"/>
                <a:gd name="T18" fmla="*/ 106 w 52"/>
                <a:gd name="T19" fmla="*/ 36 h 38"/>
                <a:gd name="T20" fmla="*/ 106 w 52"/>
                <a:gd name="T21" fmla="*/ 40 h 38"/>
                <a:gd name="T22" fmla="*/ 123 w 52"/>
                <a:gd name="T23" fmla="*/ 52 h 38"/>
                <a:gd name="T24" fmla="*/ 121 w 52"/>
                <a:gd name="T25" fmla="*/ 59 h 38"/>
                <a:gd name="T26" fmla="*/ 114 w 52"/>
                <a:gd name="T27" fmla="*/ 57 h 38"/>
                <a:gd name="T28" fmla="*/ 99 w 52"/>
                <a:gd name="T29" fmla="*/ 66 h 38"/>
                <a:gd name="T30" fmla="*/ 97 w 52"/>
                <a:gd name="T31" fmla="*/ 71 h 38"/>
                <a:gd name="T32" fmla="*/ 92 w 52"/>
                <a:gd name="T33" fmla="*/ 78 h 38"/>
                <a:gd name="T34" fmla="*/ 76 w 52"/>
                <a:gd name="T35" fmla="*/ 78 h 38"/>
                <a:gd name="T36" fmla="*/ 76 w 52"/>
                <a:gd name="T37" fmla="*/ 81 h 38"/>
                <a:gd name="T38" fmla="*/ 64 w 52"/>
                <a:gd name="T39" fmla="*/ 83 h 38"/>
                <a:gd name="T40" fmla="*/ 62 w 52"/>
                <a:gd name="T41" fmla="*/ 78 h 38"/>
                <a:gd name="T42" fmla="*/ 45 w 52"/>
                <a:gd name="T43" fmla="*/ 78 h 38"/>
                <a:gd name="T44" fmla="*/ 40 w 52"/>
                <a:gd name="T45" fmla="*/ 71 h 38"/>
                <a:gd name="T46" fmla="*/ 47 w 52"/>
                <a:gd name="T47" fmla="*/ 66 h 38"/>
                <a:gd name="T48" fmla="*/ 33 w 52"/>
                <a:gd name="T49" fmla="*/ 64 h 38"/>
                <a:gd name="T50" fmla="*/ 43 w 52"/>
                <a:gd name="T51" fmla="*/ 57 h 38"/>
                <a:gd name="T52" fmla="*/ 47 w 52"/>
                <a:gd name="T53" fmla="*/ 52 h 38"/>
                <a:gd name="T54" fmla="*/ 57 w 52"/>
                <a:gd name="T55" fmla="*/ 54 h 38"/>
                <a:gd name="T56" fmla="*/ 52 w 52"/>
                <a:gd name="T57" fmla="*/ 47 h 38"/>
                <a:gd name="T58" fmla="*/ 28 w 52"/>
                <a:gd name="T59" fmla="*/ 52 h 38"/>
                <a:gd name="T60" fmla="*/ 19 w 52"/>
                <a:gd name="T61" fmla="*/ 50 h 38"/>
                <a:gd name="T62" fmla="*/ 14 w 52"/>
                <a:gd name="T63" fmla="*/ 43 h 38"/>
                <a:gd name="T64" fmla="*/ 2 w 52"/>
                <a:gd name="T65" fmla="*/ 38 h 38"/>
                <a:gd name="T66" fmla="*/ 0 w 52"/>
                <a:gd name="T67" fmla="*/ 28 h 38"/>
                <a:gd name="T68" fmla="*/ 9 w 52"/>
                <a:gd name="T69" fmla="*/ 24 h 38"/>
                <a:gd name="T70" fmla="*/ 14 w 52"/>
                <a:gd name="T71" fmla="*/ 19 h 38"/>
                <a:gd name="T72" fmla="*/ 17 w 52"/>
                <a:gd name="T73" fmla="*/ 9 h 38"/>
                <a:gd name="T74" fmla="*/ 21 w 52"/>
                <a:gd name="T75" fmla="*/ 9 h 38"/>
                <a:gd name="T76" fmla="*/ 28 w 52"/>
                <a:gd name="T77" fmla="*/ 5 h 38"/>
                <a:gd name="T78" fmla="*/ 33 w 52"/>
                <a:gd name="T79" fmla="*/ 0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2" h="38">
                  <a:moveTo>
                    <a:pt x="14" y="0"/>
                  </a:moveTo>
                  <a:cubicBezTo>
                    <a:pt x="16" y="1"/>
                    <a:pt x="19" y="2"/>
                    <a:pt x="20" y="4"/>
                  </a:cubicBezTo>
                  <a:cubicBezTo>
                    <a:pt x="22" y="3"/>
                    <a:pt x="23" y="5"/>
                    <a:pt x="24" y="5"/>
                  </a:cubicBezTo>
                  <a:cubicBezTo>
                    <a:pt x="24" y="6"/>
                    <a:pt x="26" y="5"/>
                    <a:pt x="26" y="5"/>
                  </a:cubicBezTo>
                  <a:cubicBezTo>
                    <a:pt x="26" y="6"/>
                    <a:pt x="26" y="7"/>
                    <a:pt x="27" y="7"/>
                  </a:cubicBezTo>
                  <a:cubicBezTo>
                    <a:pt x="29" y="5"/>
                    <a:pt x="28" y="8"/>
                    <a:pt x="31" y="9"/>
                  </a:cubicBezTo>
                  <a:cubicBezTo>
                    <a:pt x="32" y="9"/>
                    <a:pt x="33" y="9"/>
                    <a:pt x="34" y="9"/>
                  </a:cubicBezTo>
                  <a:cubicBezTo>
                    <a:pt x="35" y="9"/>
                    <a:pt x="37" y="13"/>
                    <a:pt x="41" y="11"/>
                  </a:cubicBezTo>
                  <a:cubicBezTo>
                    <a:pt x="41" y="12"/>
                    <a:pt x="41" y="14"/>
                    <a:pt x="41" y="15"/>
                  </a:cubicBezTo>
                  <a:cubicBezTo>
                    <a:pt x="42" y="15"/>
                    <a:pt x="44" y="14"/>
                    <a:pt x="45" y="15"/>
                  </a:cubicBezTo>
                  <a:cubicBezTo>
                    <a:pt x="45" y="15"/>
                    <a:pt x="44" y="17"/>
                    <a:pt x="45" y="17"/>
                  </a:cubicBezTo>
                  <a:cubicBezTo>
                    <a:pt x="47" y="19"/>
                    <a:pt x="49" y="20"/>
                    <a:pt x="52" y="22"/>
                  </a:cubicBezTo>
                  <a:cubicBezTo>
                    <a:pt x="52" y="23"/>
                    <a:pt x="51" y="25"/>
                    <a:pt x="51" y="25"/>
                  </a:cubicBezTo>
                  <a:cubicBezTo>
                    <a:pt x="50" y="26"/>
                    <a:pt x="48" y="24"/>
                    <a:pt x="48" y="24"/>
                  </a:cubicBezTo>
                  <a:cubicBezTo>
                    <a:pt x="46" y="25"/>
                    <a:pt x="45" y="27"/>
                    <a:pt x="42" y="28"/>
                  </a:cubicBezTo>
                  <a:cubicBezTo>
                    <a:pt x="41" y="28"/>
                    <a:pt x="42" y="29"/>
                    <a:pt x="41" y="30"/>
                  </a:cubicBezTo>
                  <a:cubicBezTo>
                    <a:pt x="39" y="30"/>
                    <a:pt x="39" y="31"/>
                    <a:pt x="39" y="33"/>
                  </a:cubicBezTo>
                  <a:cubicBezTo>
                    <a:pt x="35" y="33"/>
                    <a:pt x="34" y="30"/>
                    <a:pt x="32" y="33"/>
                  </a:cubicBezTo>
                  <a:cubicBezTo>
                    <a:pt x="31" y="33"/>
                    <a:pt x="31" y="34"/>
                    <a:pt x="32" y="34"/>
                  </a:cubicBezTo>
                  <a:cubicBezTo>
                    <a:pt x="32" y="38"/>
                    <a:pt x="27" y="31"/>
                    <a:pt x="27" y="35"/>
                  </a:cubicBezTo>
                  <a:cubicBezTo>
                    <a:pt x="26" y="35"/>
                    <a:pt x="26" y="33"/>
                    <a:pt x="26" y="33"/>
                  </a:cubicBezTo>
                  <a:cubicBezTo>
                    <a:pt x="24" y="35"/>
                    <a:pt x="23" y="32"/>
                    <a:pt x="19" y="33"/>
                  </a:cubicBezTo>
                  <a:cubicBezTo>
                    <a:pt x="19" y="30"/>
                    <a:pt x="18" y="30"/>
                    <a:pt x="17" y="30"/>
                  </a:cubicBezTo>
                  <a:cubicBezTo>
                    <a:pt x="17" y="28"/>
                    <a:pt x="20" y="30"/>
                    <a:pt x="20" y="28"/>
                  </a:cubicBezTo>
                  <a:cubicBezTo>
                    <a:pt x="20" y="25"/>
                    <a:pt x="16" y="27"/>
                    <a:pt x="14" y="27"/>
                  </a:cubicBezTo>
                  <a:cubicBezTo>
                    <a:pt x="13" y="24"/>
                    <a:pt x="16" y="25"/>
                    <a:pt x="18" y="24"/>
                  </a:cubicBezTo>
                  <a:cubicBezTo>
                    <a:pt x="18" y="24"/>
                    <a:pt x="20" y="22"/>
                    <a:pt x="20" y="22"/>
                  </a:cubicBezTo>
                  <a:cubicBezTo>
                    <a:pt x="21" y="22"/>
                    <a:pt x="22" y="24"/>
                    <a:pt x="24" y="23"/>
                  </a:cubicBezTo>
                  <a:cubicBezTo>
                    <a:pt x="24" y="21"/>
                    <a:pt x="23" y="21"/>
                    <a:pt x="22" y="20"/>
                  </a:cubicBezTo>
                  <a:cubicBezTo>
                    <a:pt x="21" y="20"/>
                    <a:pt x="14" y="20"/>
                    <a:pt x="12" y="22"/>
                  </a:cubicBezTo>
                  <a:cubicBezTo>
                    <a:pt x="10" y="24"/>
                    <a:pt x="12" y="22"/>
                    <a:pt x="8" y="21"/>
                  </a:cubicBezTo>
                  <a:cubicBezTo>
                    <a:pt x="5" y="20"/>
                    <a:pt x="2" y="21"/>
                    <a:pt x="6" y="18"/>
                  </a:cubicBezTo>
                  <a:cubicBezTo>
                    <a:pt x="6" y="16"/>
                    <a:pt x="2" y="18"/>
                    <a:pt x="1" y="16"/>
                  </a:cubicBezTo>
                  <a:cubicBezTo>
                    <a:pt x="3" y="14"/>
                    <a:pt x="5" y="10"/>
                    <a:pt x="0" y="12"/>
                  </a:cubicBezTo>
                  <a:cubicBezTo>
                    <a:pt x="1" y="11"/>
                    <a:pt x="2" y="10"/>
                    <a:pt x="4" y="10"/>
                  </a:cubicBezTo>
                  <a:cubicBezTo>
                    <a:pt x="5" y="10"/>
                    <a:pt x="4" y="8"/>
                    <a:pt x="6" y="8"/>
                  </a:cubicBezTo>
                  <a:cubicBezTo>
                    <a:pt x="8" y="8"/>
                    <a:pt x="6" y="5"/>
                    <a:pt x="7" y="4"/>
                  </a:cubicBezTo>
                  <a:cubicBezTo>
                    <a:pt x="7" y="4"/>
                    <a:pt x="9" y="4"/>
                    <a:pt x="9" y="4"/>
                  </a:cubicBezTo>
                  <a:cubicBezTo>
                    <a:pt x="11" y="4"/>
                    <a:pt x="10" y="2"/>
                    <a:pt x="12" y="2"/>
                  </a:cubicBezTo>
                  <a:cubicBezTo>
                    <a:pt x="12" y="1"/>
                    <a:pt x="14" y="1"/>
                    <a:pt x="14"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2" name="Freeform 101"/>
            <p:cNvSpPr/>
            <p:nvPr/>
          </p:nvSpPr>
          <p:spPr bwMode="auto">
            <a:xfrm>
              <a:off x="4264375" y="1216744"/>
              <a:ext cx="258763" cy="127000"/>
            </a:xfrm>
            <a:custGeom>
              <a:avLst/>
              <a:gdLst>
                <a:gd name="T0" fmla="*/ 57 w 69"/>
                <a:gd name="T1" fmla="*/ 54 h 34"/>
                <a:gd name="T2" fmla="*/ 52 w 69"/>
                <a:gd name="T3" fmla="*/ 56 h 34"/>
                <a:gd name="T4" fmla="*/ 38 w 69"/>
                <a:gd name="T5" fmla="*/ 54 h 34"/>
                <a:gd name="T6" fmla="*/ 45 w 69"/>
                <a:gd name="T7" fmla="*/ 49 h 34"/>
                <a:gd name="T8" fmla="*/ 61 w 69"/>
                <a:gd name="T9" fmla="*/ 38 h 34"/>
                <a:gd name="T10" fmla="*/ 57 w 69"/>
                <a:gd name="T11" fmla="*/ 31 h 34"/>
                <a:gd name="T12" fmla="*/ 43 w 69"/>
                <a:gd name="T13" fmla="*/ 31 h 34"/>
                <a:gd name="T14" fmla="*/ 28 w 69"/>
                <a:gd name="T15" fmla="*/ 40 h 34"/>
                <a:gd name="T16" fmla="*/ 9 w 69"/>
                <a:gd name="T17" fmla="*/ 38 h 34"/>
                <a:gd name="T18" fmla="*/ 12 w 69"/>
                <a:gd name="T19" fmla="*/ 19 h 34"/>
                <a:gd name="T20" fmla="*/ 7 w 69"/>
                <a:gd name="T21" fmla="*/ 21 h 34"/>
                <a:gd name="T22" fmla="*/ 5 w 69"/>
                <a:gd name="T23" fmla="*/ 7 h 34"/>
                <a:gd name="T24" fmla="*/ 9 w 69"/>
                <a:gd name="T25" fmla="*/ 9 h 34"/>
                <a:gd name="T26" fmla="*/ 26 w 69"/>
                <a:gd name="T27" fmla="*/ 5 h 34"/>
                <a:gd name="T28" fmla="*/ 28 w 69"/>
                <a:gd name="T29" fmla="*/ 14 h 34"/>
                <a:gd name="T30" fmla="*/ 52 w 69"/>
                <a:gd name="T31" fmla="*/ 16 h 34"/>
                <a:gd name="T32" fmla="*/ 59 w 69"/>
                <a:gd name="T33" fmla="*/ 5 h 34"/>
                <a:gd name="T34" fmla="*/ 87 w 69"/>
                <a:gd name="T35" fmla="*/ 7 h 34"/>
                <a:gd name="T36" fmla="*/ 90 w 69"/>
                <a:gd name="T37" fmla="*/ 7 h 34"/>
                <a:gd name="T38" fmla="*/ 102 w 69"/>
                <a:gd name="T39" fmla="*/ 16 h 34"/>
                <a:gd name="T40" fmla="*/ 99 w 69"/>
                <a:gd name="T41" fmla="*/ 21 h 34"/>
                <a:gd name="T42" fmla="*/ 113 w 69"/>
                <a:gd name="T43" fmla="*/ 19 h 34"/>
                <a:gd name="T44" fmla="*/ 130 w 69"/>
                <a:gd name="T45" fmla="*/ 24 h 34"/>
                <a:gd name="T46" fmla="*/ 132 w 69"/>
                <a:gd name="T47" fmla="*/ 31 h 34"/>
                <a:gd name="T48" fmla="*/ 135 w 69"/>
                <a:gd name="T49" fmla="*/ 33 h 34"/>
                <a:gd name="T50" fmla="*/ 137 w 69"/>
                <a:gd name="T51" fmla="*/ 38 h 34"/>
                <a:gd name="T52" fmla="*/ 144 w 69"/>
                <a:gd name="T53" fmla="*/ 38 h 34"/>
                <a:gd name="T54" fmla="*/ 144 w 69"/>
                <a:gd name="T55" fmla="*/ 45 h 34"/>
                <a:gd name="T56" fmla="*/ 149 w 69"/>
                <a:gd name="T57" fmla="*/ 45 h 34"/>
                <a:gd name="T58" fmla="*/ 151 w 69"/>
                <a:gd name="T59" fmla="*/ 52 h 34"/>
                <a:gd name="T60" fmla="*/ 161 w 69"/>
                <a:gd name="T61" fmla="*/ 52 h 34"/>
                <a:gd name="T62" fmla="*/ 151 w 69"/>
                <a:gd name="T63" fmla="*/ 56 h 34"/>
                <a:gd name="T64" fmla="*/ 151 w 69"/>
                <a:gd name="T65" fmla="*/ 61 h 34"/>
                <a:gd name="T66" fmla="*/ 123 w 69"/>
                <a:gd name="T67" fmla="*/ 61 h 34"/>
                <a:gd name="T68" fmla="*/ 123 w 69"/>
                <a:gd name="T69" fmla="*/ 45 h 34"/>
                <a:gd name="T70" fmla="*/ 97 w 69"/>
                <a:gd name="T71" fmla="*/ 40 h 34"/>
                <a:gd name="T72" fmla="*/ 92 w 69"/>
                <a:gd name="T73" fmla="*/ 49 h 34"/>
                <a:gd name="T74" fmla="*/ 87 w 69"/>
                <a:gd name="T75" fmla="*/ 49 h 34"/>
                <a:gd name="T76" fmla="*/ 83 w 69"/>
                <a:gd name="T77" fmla="*/ 54 h 34"/>
                <a:gd name="T78" fmla="*/ 85 w 69"/>
                <a:gd name="T79" fmla="*/ 56 h 34"/>
                <a:gd name="T80" fmla="*/ 76 w 69"/>
                <a:gd name="T81" fmla="*/ 61 h 34"/>
                <a:gd name="T82" fmla="*/ 76 w 69"/>
                <a:gd name="T83" fmla="*/ 78 h 34"/>
                <a:gd name="T84" fmla="*/ 40 w 69"/>
                <a:gd name="T85" fmla="*/ 66 h 34"/>
                <a:gd name="T86" fmla="*/ 50 w 69"/>
                <a:gd name="T87" fmla="*/ 61 h 34"/>
                <a:gd name="T88" fmla="*/ 59 w 69"/>
                <a:gd name="T89" fmla="*/ 61 h 34"/>
                <a:gd name="T90" fmla="*/ 57 w 69"/>
                <a:gd name="T91" fmla="*/ 54 h 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9" h="34">
                  <a:moveTo>
                    <a:pt x="24" y="23"/>
                  </a:moveTo>
                  <a:cubicBezTo>
                    <a:pt x="24" y="21"/>
                    <a:pt x="22" y="24"/>
                    <a:pt x="22" y="24"/>
                  </a:cubicBezTo>
                  <a:cubicBezTo>
                    <a:pt x="20" y="25"/>
                    <a:pt x="19" y="22"/>
                    <a:pt x="16" y="23"/>
                  </a:cubicBezTo>
                  <a:cubicBezTo>
                    <a:pt x="16" y="21"/>
                    <a:pt x="18" y="22"/>
                    <a:pt x="19" y="21"/>
                  </a:cubicBezTo>
                  <a:cubicBezTo>
                    <a:pt x="22" y="19"/>
                    <a:pt x="23" y="16"/>
                    <a:pt x="26" y="16"/>
                  </a:cubicBezTo>
                  <a:cubicBezTo>
                    <a:pt x="26" y="15"/>
                    <a:pt x="24" y="15"/>
                    <a:pt x="24" y="13"/>
                  </a:cubicBezTo>
                  <a:cubicBezTo>
                    <a:pt x="22" y="12"/>
                    <a:pt x="19" y="16"/>
                    <a:pt x="18" y="13"/>
                  </a:cubicBezTo>
                  <a:cubicBezTo>
                    <a:pt x="16" y="14"/>
                    <a:pt x="15" y="16"/>
                    <a:pt x="12" y="17"/>
                  </a:cubicBezTo>
                  <a:cubicBezTo>
                    <a:pt x="9" y="18"/>
                    <a:pt x="8" y="15"/>
                    <a:pt x="4" y="16"/>
                  </a:cubicBezTo>
                  <a:cubicBezTo>
                    <a:pt x="6" y="14"/>
                    <a:pt x="7" y="11"/>
                    <a:pt x="5" y="8"/>
                  </a:cubicBezTo>
                  <a:cubicBezTo>
                    <a:pt x="4" y="8"/>
                    <a:pt x="3" y="8"/>
                    <a:pt x="3" y="9"/>
                  </a:cubicBezTo>
                  <a:cubicBezTo>
                    <a:pt x="0" y="9"/>
                    <a:pt x="2" y="5"/>
                    <a:pt x="2" y="3"/>
                  </a:cubicBezTo>
                  <a:cubicBezTo>
                    <a:pt x="3" y="3"/>
                    <a:pt x="4" y="3"/>
                    <a:pt x="4" y="4"/>
                  </a:cubicBezTo>
                  <a:cubicBezTo>
                    <a:pt x="5" y="2"/>
                    <a:pt x="11" y="5"/>
                    <a:pt x="11" y="2"/>
                  </a:cubicBezTo>
                  <a:cubicBezTo>
                    <a:pt x="13" y="2"/>
                    <a:pt x="12" y="4"/>
                    <a:pt x="12" y="6"/>
                  </a:cubicBezTo>
                  <a:cubicBezTo>
                    <a:pt x="17" y="6"/>
                    <a:pt x="21" y="0"/>
                    <a:pt x="22" y="7"/>
                  </a:cubicBezTo>
                  <a:cubicBezTo>
                    <a:pt x="25" y="7"/>
                    <a:pt x="26" y="5"/>
                    <a:pt x="25" y="2"/>
                  </a:cubicBezTo>
                  <a:cubicBezTo>
                    <a:pt x="28" y="3"/>
                    <a:pt x="32" y="3"/>
                    <a:pt x="37" y="3"/>
                  </a:cubicBezTo>
                  <a:cubicBezTo>
                    <a:pt x="37" y="3"/>
                    <a:pt x="38" y="5"/>
                    <a:pt x="38" y="3"/>
                  </a:cubicBezTo>
                  <a:cubicBezTo>
                    <a:pt x="41" y="4"/>
                    <a:pt x="38" y="9"/>
                    <a:pt x="43" y="7"/>
                  </a:cubicBezTo>
                  <a:cubicBezTo>
                    <a:pt x="43" y="8"/>
                    <a:pt x="42" y="8"/>
                    <a:pt x="42" y="9"/>
                  </a:cubicBezTo>
                  <a:cubicBezTo>
                    <a:pt x="43" y="8"/>
                    <a:pt x="48" y="10"/>
                    <a:pt x="48" y="8"/>
                  </a:cubicBezTo>
                  <a:cubicBezTo>
                    <a:pt x="49" y="9"/>
                    <a:pt x="50" y="11"/>
                    <a:pt x="55" y="10"/>
                  </a:cubicBezTo>
                  <a:cubicBezTo>
                    <a:pt x="53" y="12"/>
                    <a:pt x="54" y="12"/>
                    <a:pt x="56" y="13"/>
                  </a:cubicBezTo>
                  <a:cubicBezTo>
                    <a:pt x="56" y="13"/>
                    <a:pt x="56" y="14"/>
                    <a:pt x="57" y="14"/>
                  </a:cubicBezTo>
                  <a:cubicBezTo>
                    <a:pt x="59" y="14"/>
                    <a:pt x="57" y="15"/>
                    <a:pt x="58" y="16"/>
                  </a:cubicBezTo>
                  <a:cubicBezTo>
                    <a:pt x="59" y="17"/>
                    <a:pt x="60" y="16"/>
                    <a:pt x="61" y="16"/>
                  </a:cubicBezTo>
                  <a:cubicBezTo>
                    <a:pt x="61" y="17"/>
                    <a:pt x="60" y="18"/>
                    <a:pt x="61" y="19"/>
                  </a:cubicBezTo>
                  <a:cubicBezTo>
                    <a:pt x="61" y="19"/>
                    <a:pt x="63" y="18"/>
                    <a:pt x="63" y="19"/>
                  </a:cubicBezTo>
                  <a:cubicBezTo>
                    <a:pt x="64" y="20"/>
                    <a:pt x="63" y="21"/>
                    <a:pt x="64" y="22"/>
                  </a:cubicBezTo>
                  <a:cubicBezTo>
                    <a:pt x="66" y="22"/>
                    <a:pt x="67" y="20"/>
                    <a:pt x="68" y="22"/>
                  </a:cubicBezTo>
                  <a:cubicBezTo>
                    <a:pt x="69" y="25"/>
                    <a:pt x="65" y="23"/>
                    <a:pt x="64" y="24"/>
                  </a:cubicBezTo>
                  <a:cubicBezTo>
                    <a:pt x="64" y="24"/>
                    <a:pt x="64" y="26"/>
                    <a:pt x="64" y="26"/>
                  </a:cubicBezTo>
                  <a:cubicBezTo>
                    <a:pt x="61" y="26"/>
                    <a:pt x="56" y="25"/>
                    <a:pt x="52" y="26"/>
                  </a:cubicBezTo>
                  <a:cubicBezTo>
                    <a:pt x="51" y="22"/>
                    <a:pt x="52" y="23"/>
                    <a:pt x="52" y="19"/>
                  </a:cubicBezTo>
                  <a:cubicBezTo>
                    <a:pt x="51" y="15"/>
                    <a:pt x="43" y="15"/>
                    <a:pt x="41" y="17"/>
                  </a:cubicBezTo>
                  <a:cubicBezTo>
                    <a:pt x="39" y="17"/>
                    <a:pt x="40" y="20"/>
                    <a:pt x="39" y="21"/>
                  </a:cubicBezTo>
                  <a:cubicBezTo>
                    <a:pt x="39" y="21"/>
                    <a:pt x="37" y="20"/>
                    <a:pt x="37" y="21"/>
                  </a:cubicBezTo>
                  <a:cubicBezTo>
                    <a:pt x="36" y="22"/>
                    <a:pt x="37" y="24"/>
                    <a:pt x="35" y="23"/>
                  </a:cubicBezTo>
                  <a:cubicBezTo>
                    <a:pt x="34" y="24"/>
                    <a:pt x="35" y="24"/>
                    <a:pt x="36" y="24"/>
                  </a:cubicBezTo>
                  <a:cubicBezTo>
                    <a:pt x="36" y="26"/>
                    <a:pt x="34" y="25"/>
                    <a:pt x="32" y="26"/>
                  </a:cubicBezTo>
                  <a:cubicBezTo>
                    <a:pt x="31" y="29"/>
                    <a:pt x="32" y="28"/>
                    <a:pt x="32" y="33"/>
                  </a:cubicBezTo>
                  <a:cubicBezTo>
                    <a:pt x="28" y="34"/>
                    <a:pt x="18" y="34"/>
                    <a:pt x="17" y="28"/>
                  </a:cubicBezTo>
                  <a:cubicBezTo>
                    <a:pt x="19" y="28"/>
                    <a:pt x="20" y="27"/>
                    <a:pt x="21" y="26"/>
                  </a:cubicBezTo>
                  <a:cubicBezTo>
                    <a:pt x="24" y="25"/>
                    <a:pt x="23" y="28"/>
                    <a:pt x="25" y="26"/>
                  </a:cubicBezTo>
                  <a:cubicBezTo>
                    <a:pt x="25" y="24"/>
                    <a:pt x="22" y="24"/>
                    <a:pt x="24" y="2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3" name="Freeform 102"/>
            <p:cNvSpPr/>
            <p:nvPr/>
          </p:nvSpPr>
          <p:spPr bwMode="auto">
            <a:xfrm>
              <a:off x="8530814" y="1317474"/>
              <a:ext cx="120650" cy="66675"/>
            </a:xfrm>
            <a:custGeom>
              <a:avLst/>
              <a:gdLst>
                <a:gd name="T0" fmla="*/ 76 w 32"/>
                <a:gd name="T1" fmla="*/ 7 h 18"/>
                <a:gd name="T2" fmla="*/ 76 w 32"/>
                <a:gd name="T3" fmla="*/ 16 h 18"/>
                <a:gd name="T4" fmla="*/ 71 w 32"/>
                <a:gd name="T5" fmla="*/ 16 h 18"/>
                <a:gd name="T6" fmla="*/ 71 w 32"/>
                <a:gd name="T7" fmla="*/ 23 h 18"/>
                <a:gd name="T8" fmla="*/ 62 w 32"/>
                <a:gd name="T9" fmla="*/ 30 h 18"/>
                <a:gd name="T10" fmla="*/ 52 w 32"/>
                <a:gd name="T11" fmla="*/ 21 h 18"/>
                <a:gd name="T12" fmla="*/ 45 w 32"/>
                <a:gd name="T13" fmla="*/ 26 h 18"/>
                <a:gd name="T14" fmla="*/ 33 w 32"/>
                <a:gd name="T15" fmla="*/ 37 h 18"/>
                <a:gd name="T16" fmla="*/ 2 w 32"/>
                <a:gd name="T17" fmla="*/ 37 h 18"/>
                <a:gd name="T18" fmla="*/ 0 w 32"/>
                <a:gd name="T19" fmla="*/ 26 h 18"/>
                <a:gd name="T20" fmla="*/ 12 w 32"/>
                <a:gd name="T21" fmla="*/ 30 h 18"/>
                <a:gd name="T22" fmla="*/ 24 w 32"/>
                <a:gd name="T23" fmla="*/ 21 h 18"/>
                <a:gd name="T24" fmla="*/ 29 w 32"/>
                <a:gd name="T25" fmla="*/ 16 h 18"/>
                <a:gd name="T26" fmla="*/ 36 w 32"/>
                <a:gd name="T27" fmla="*/ 12 h 18"/>
                <a:gd name="T28" fmla="*/ 40 w 32"/>
                <a:gd name="T29" fmla="*/ 12 h 18"/>
                <a:gd name="T30" fmla="*/ 45 w 32"/>
                <a:gd name="T31" fmla="*/ 7 h 18"/>
                <a:gd name="T32" fmla="*/ 57 w 32"/>
                <a:gd name="T33" fmla="*/ 7 h 18"/>
                <a:gd name="T34" fmla="*/ 76 w 32"/>
                <a:gd name="T35" fmla="*/ 7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18">
                  <a:moveTo>
                    <a:pt x="32" y="3"/>
                  </a:moveTo>
                  <a:cubicBezTo>
                    <a:pt x="31" y="4"/>
                    <a:pt x="32" y="6"/>
                    <a:pt x="32" y="7"/>
                  </a:cubicBezTo>
                  <a:cubicBezTo>
                    <a:pt x="32" y="7"/>
                    <a:pt x="30" y="6"/>
                    <a:pt x="30" y="7"/>
                  </a:cubicBezTo>
                  <a:cubicBezTo>
                    <a:pt x="30" y="7"/>
                    <a:pt x="31" y="10"/>
                    <a:pt x="30" y="10"/>
                  </a:cubicBezTo>
                  <a:cubicBezTo>
                    <a:pt x="28" y="10"/>
                    <a:pt x="27" y="8"/>
                    <a:pt x="26" y="13"/>
                  </a:cubicBezTo>
                  <a:cubicBezTo>
                    <a:pt x="24" y="12"/>
                    <a:pt x="25" y="9"/>
                    <a:pt x="22" y="9"/>
                  </a:cubicBezTo>
                  <a:cubicBezTo>
                    <a:pt x="20" y="8"/>
                    <a:pt x="21" y="11"/>
                    <a:pt x="19" y="11"/>
                  </a:cubicBezTo>
                  <a:cubicBezTo>
                    <a:pt x="18" y="13"/>
                    <a:pt x="14" y="13"/>
                    <a:pt x="14" y="16"/>
                  </a:cubicBezTo>
                  <a:cubicBezTo>
                    <a:pt x="9" y="18"/>
                    <a:pt x="7" y="17"/>
                    <a:pt x="1" y="16"/>
                  </a:cubicBezTo>
                  <a:cubicBezTo>
                    <a:pt x="1" y="14"/>
                    <a:pt x="0" y="14"/>
                    <a:pt x="0" y="11"/>
                  </a:cubicBezTo>
                  <a:cubicBezTo>
                    <a:pt x="1" y="12"/>
                    <a:pt x="3" y="13"/>
                    <a:pt x="5" y="13"/>
                  </a:cubicBezTo>
                  <a:cubicBezTo>
                    <a:pt x="7" y="13"/>
                    <a:pt x="7" y="9"/>
                    <a:pt x="10" y="9"/>
                  </a:cubicBezTo>
                  <a:cubicBezTo>
                    <a:pt x="10" y="9"/>
                    <a:pt x="11" y="6"/>
                    <a:pt x="12" y="7"/>
                  </a:cubicBezTo>
                  <a:cubicBezTo>
                    <a:pt x="14" y="9"/>
                    <a:pt x="12" y="6"/>
                    <a:pt x="15" y="5"/>
                  </a:cubicBezTo>
                  <a:cubicBezTo>
                    <a:pt x="16" y="5"/>
                    <a:pt x="16" y="6"/>
                    <a:pt x="17" y="5"/>
                  </a:cubicBezTo>
                  <a:cubicBezTo>
                    <a:pt x="17" y="5"/>
                    <a:pt x="19" y="3"/>
                    <a:pt x="19" y="3"/>
                  </a:cubicBezTo>
                  <a:cubicBezTo>
                    <a:pt x="20" y="3"/>
                    <a:pt x="22" y="3"/>
                    <a:pt x="24" y="3"/>
                  </a:cubicBezTo>
                  <a:cubicBezTo>
                    <a:pt x="25" y="3"/>
                    <a:pt x="29" y="0"/>
                    <a:pt x="32" y="3"/>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4" name="Freeform 103"/>
            <p:cNvSpPr/>
            <p:nvPr/>
          </p:nvSpPr>
          <p:spPr bwMode="auto">
            <a:xfrm>
              <a:off x="8861014" y="1342874"/>
              <a:ext cx="123825" cy="63500"/>
            </a:xfrm>
            <a:custGeom>
              <a:avLst/>
              <a:gdLst>
                <a:gd name="T0" fmla="*/ 71 w 33"/>
                <a:gd name="T1" fmla="*/ 5 h 17"/>
                <a:gd name="T2" fmla="*/ 78 w 33"/>
                <a:gd name="T3" fmla="*/ 31 h 17"/>
                <a:gd name="T4" fmla="*/ 73 w 33"/>
                <a:gd name="T5" fmla="*/ 26 h 17"/>
                <a:gd name="T6" fmla="*/ 73 w 33"/>
                <a:gd name="T7" fmla="*/ 35 h 17"/>
                <a:gd name="T8" fmla="*/ 61 w 33"/>
                <a:gd name="T9" fmla="*/ 38 h 17"/>
                <a:gd name="T10" fmla="*/ 59 w 33"/>
                <a:gd name="T11" fmla="*/ 40 h 17"/>
                <a:gd name="T12" fmla="*/ 52 w 33"/>
                <a:gd name="T13" fmla="*/ 40 h 17"/>
                <a:gd name="T14" fmla="*/ 52 w 33"/>
                <a:gd name="T15" fmla="*/ 31 h 17"/>
                <a:gd name="T16" fmla="*/ 24 w 33"/>
                <a:gd name="T17" fmla="*/ 26 h 17"/>
                <a:gd name="T18" fmla="*/ 0 w 33"/>
                <a:gd name="T19" fmla="*/ 14 h 17"/>
                <a:gd name="T20" fmla="*/ 5 w 33"/>
                <a:gd name="T21" fmla="*/ 7 h 17"/>
                <a:gd name="T22" fmla="*/ 9 w 33"/>
                <a:gd name="T23" fmla="*/ 9 h 17"/>
                <a:gd name="T24" fmla="*/ 24 w 33"/>
                <a:gd name="T25" fmla="*/ 16 h 17"/>
                <a:gd name="T26" fmla="*/ 28 w 33"/>
                <a:gd name="T27" fmla="*/ 16 h 17"/>
                <a:gd name="T28" fmla="*/ 31 w 33"/>
                <a:gd name="T29" fmla="*/ 21 h 17"/>
                <a:gd name="T30" fmla="*/ 35 w 33"/>
                <a:gd name="T31" fmla="*/ 9 h 17"/>
                <a:gd name="T32" fmla="*/ 40 w 33"/>
                <a:gd name="T33" fmla="*/ 16 h 17"/>
                <a:gd name="T34" fmla="*/ 71 w 33"/>
                <a:gd name="T35" fmla="*/ 5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17">
                  <a:moveTo>
                    <a:pt x="30" y="2"/>
                  </a:moveTo>
                  <a:cubicBezTo>
                    <a:pt x="28" y="8"/>
                    <a:pt x="33" y="8"/>
                    <a:pt x="33" y="13"/>
                  </a:cubicBezTo>
                  <a:cubicBezTo>
                    <a:pt x="33" y="13"/>
                    <a:pt x="32" y="11"/>
                    <a:pt x="31" y="11"/>
                  </a:cubicBezTo>
                  <a:cubicBezTo>
                    <a:pt x="30" y="12"/>
                    <a:pt x="32" y="14"/>
                    <a:pt x="31" y="15"/>
                  </a:cubicBezTo>
                  <a:cubicBezTo>
                    <a:pt x="30" y="16"/>
                    <a:pt x="28" y="16"/>
                    <a:pt x="26" y="16"/>
                  </a:cubicBezTo>
                  <a:cubicBezTo>
                    <a:pt x="26" y="16"/>
                    <a:pt x="26" y="17"/>
                    <a:pt x="25" y="17"/>
                  </a:cubicBezTo>
                  <a:cubicBezTo>
                    <a:pt x="24" y="17"/>
                    <a:pt x="23" y="17"/>
                    <a:pt x="22" y="17"/>
                  </a:cubicBezTo>
                  <a:cubicBezTo>
                    <a:pt x="20" y="16"/>
                    <a:pt x="20" y="14"/>
                    <a:pt x="22" y="13"/>
                  </a:cubicBezTo>
                  <a:cubicBezTo>
                    <a:pt x="18" y="15"/>
                    <a:pt x="15" y="11"/>
                    <a:pt x="10" y="11"/>
                  </a:cubicBezTo>
                  <a:cubicBezTo>
                    <a:pt x="9" y="7"/>
                    <a:pt x="3" y="8"/>
                    <a:pt x="0" y="6"/>
                  </a:cubicBezTo>
                  <a:cubicBezTo>
                    <a:pt x="1" y="5"/>
                    <a:pt x="1" y="3"/>
                    <a:pt x="2" y="3"/>
                  </a:cubicBezTo>
                  <a:cubicBezTo>
                    <a:pt x="3" y="3"/>
                    <a:pt x="3" y="4"/>
                    <a:pt x="4" y="4"/>
                  </a:cubicBezTo>
                  <a:cubicBezTo>
                    <a:pt x="6" y="5"/>
                    <a:pt x="9" y="5"/>
                    <a:pt x="10" y="7"/>
                  </a:cubicBezTo>
                  <a:cubicBezTo>
                    <a:pt x="10" y="7"/>
                    <a:pt x="12" y="6"/>
                    <a:pt x="12" y="7"/>
                  </a:cubicBezTo>
                  <a:cubicBezTo>
                    <a:pt x="13" y="7"/>
                    <a:pt x="12" y="9"/>
                    <a:pt x="13" y="9"/>
                  </a:cubicBezTo>
                  <a:cubicBezTo>
                    <a:pt x="17" y="8"/>
                    <a:pt x="12" y="6"/>
                    <a:pt x="15" y="4"/>
                  </a:cubicBezTo>
                  <a:cubicBezTo>
                    <a:pt x="17" y="3"/>
                    <a:pt x="17" y="7"/>
                    <a:pt x="17" y="7"/>
                  </a:cubicBezTo>
                  <a:cubicBezTo>
                    <a:pt x="21" y="7"/>
                    <a:pt x="23" y="0"/>
                    <a:pt x="30" y="2"/>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5" name="Freeform 104"/>
            <p:cNvSpPr/>
            <p:nvPr/>
          </p:nvSpPr>
          <p:spPr bwMode="auto">
            <a:xfrm>
              <a:off x="8629239" y="1346049"/>
              <a:ext cx="217488" cy="82550"/>
            </a:xfrm>
            <a:custGeom>
              <a:avLst/>
              <a:gdLst>
                <a:gd name="T0" fmla="*/ 61 w 58"/>
                <a:gd name="T1" fmla="*/ 19 h 22"/>
                <a:gd name="T2" fmla="*/ 90 w 58"/>
                <a:gd name="T3" fmla="*/ 31 h 22"/>
                <a:gd name="T4" fmla="*/ 90 w 58"/>
                <a:gd name="T5" fmla="*/ 17 h 22"/>
                <a:gd name="T6" fmla="*/ 80 w 58"/>
                <a:gd name="T7" fmla="*/ 5 h 22"/>
                <a:gd name="T8" fmla="*/ 99 w 58"/>
                <a:gd name="T9" fmla="*/ 2 h 22"/>
                <a:gd name="T10" fmla="*/ 106 w 58"/>
                <a:gd name="T11" fmla="*/ 7 h 22"/>
                <a:gd name="T12" fmla="*/ 106 w 58"/>
                <a:gd name="T13" fmla="*/ 14 h 22"/>
                <a:gd name="T14" fmla="*/ 116 w 58"/>
                <a:gd name="T15" fmla="*/ 21 h 22"/>
                <a:gd name="T16" fmla="*/ 125 w 58"/>
                <a:gd name="T17" fmla="*/ 17 h 22"/>
                <a:gd name="T18" fmla="*/ 135 w 58"/>
                <a:gd name="T19" fmla="*/ 21 h 22"/>
                <a:gd name="T20" fmla="*/ 137 w 58"/>
                <a:gd name="T21" fmla="*/ 28 h 22"/>
                <a:gd name="T22" fmla="*/ 135 w 58"/>
                <a:gd name="T23" fmla="*/ 38 h 22"/>
                <a:gd name="T24" fmla="*/ 116 w 58"/>
                <a:gd name="T25" fmla="*/ 40 h 22"/>
                <a:gd name="T26" fmla="*/ 106 w 58"/>
                <a:gd name="T27" fmla="*/ 38 h 22"/>
                <a:gd name="T28" fmla="*/ 80 w 58"/>
                <a:gd name="T29" fmla="*/ 45 h 22"/>
                <a:gd name="T30" fmla="*/ 76 w 58"/>
                <a:gd name="T31" fmla="*/ 45 h 22"/>
                <a:gd name="T32" fmla="*/ 66 w 58"/>
                <a:gd name="T33" fmla="*/ 47 h 22"/>
                <a:gd name="T34" fmla="*/ 38 w 58"/>
                <a:gd name="T35" fmla="*/ 52 h 22"/>
                <a:gd name="T36" fmla="*/ 64 w 58"/>
                <a:gd name="T37" fmla="*/ 45 h 22"/>
                <a:gd name="T38" fmla="*/ 50 w 58"/>
                <a:gd name="T39" fmla="*/ 38 h 22"/>
                <a:gd name="T40" fmla="*/ 38 w 58"/>
                <a:gd name="T41" fmla="*/ 33 h 22"/>
                <a:gd name="T42" fmla="*/ 28 w 58"/>
                <a:gd name="T43" fmla="*/ 38 h 22"/>
                <a:gd name="T44" fmla="*/ 19 w 58"/>
                <a:gd name="T45" fmla="*/ 35 h 22"/>
                <a:gd name="T46" fmla="*/ 0 w 58"/>
                <a:gd name="T47" fmla="*/ 33 h 22"/>
                <a:gd name="T48" fmla="*/ 5 w 58"/>
                <a:gd name="T49" fmla="*/ 28 h 22"/>
                <a:gd name="T50" fmla="*/ 9 w 58"/>
                <a:gd name="T51" fmla="*/ 19 h 22"/>
                <a:gd name="T52" fmla="*/ 19 w 58"/>
                <a:gd name="T53" fmla="*/ 17 h 22"/>
                <a:gd name="T54" fmla="*/ 17 w 58"/>
                <a:gd name="T55" fmla="*/ 12 h 22"/>
                <a:gd name="T56" fmla="*/ 21 w 58"/>
                <a:gd name="T57" fmla="*/ 12 h 22"/>
                <a:gd name="T58" fmla="*/ 31 w 58"/>
                <a:gd name="T59" fmla="*/ 7 h 22"/>
                <a:gd name="T60" fmla="*/ 45 w 58"/>
                <a:gd name="T61" fmla="*/ 12 h 22"/>
                <a:gd name="T62" fmla="*/ 47 w 58"/>
                <a:gd name="T63" fmla="*/ 17 h 22"/>
                <a:gd name="T64" fmla="*/ 52 w 58"/>
                <a:gd name="T65" fmla="*/ 17 h 22"/>
                <a:gd name="T66" fmla="*/ 52 w 58"/>
                <a:gd name="T67" fmla="*/ 24 h 22"/>
                <a:gd name="T68" fmla="*/ 61 w 58"/>
                <a:gd name="T69" fmla="*/ 19 h 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 h="22">
                  <a:moveTo>
                    <a:pt x="26" y="8"/>
                  </a:moveTo>
                  <a:cubicBezTo>
                    <a:pt x="25" y="12"/>
                    <a:pt x="35" y="10"/>
                    <a:pt x="38" y="13"/>
                  </a:cubicBezTo>
                  <a:cubicBezTo>
                    <a:pt x="40" y="8"/>
                    <a:pt x="30" y="7"/>
                    <a:pt x="38" y="7"/>
                  </a:cubicBezTo>
                  <a:cubicBezTo>
                    <a:pt x="39" y="2"/>
                    <a:pt x="32" y="7"/>
                    <a:pt x="34" y="2"/>
                  </a:cubicBezTo>
                  <a:cubicBezTo>
                    <a:pt x="38" y="3"/>
                    <a:pt x="38" y="0"/>
                    <a:pt x="42" y="1"/>
                  </a:cubicBezTo>
                  <a:cubicBezTo>
                    <a:pt x="41" y="3"/>
                    <a:pt x="44" y="3"/>
                    <a:pt x="45" y="3"/>
                  </a:cubicBezTo>
                  <a:cubicBezTo>
                    <a:pt x="45" y="4"/>
                    <a:pt x="44" y="5"/>
                    <a:pt x="45" y="6"/>
                  </a:cubicBezTo>
                  <a:cubicBezTo>
                    <a:pt x="46" y="7"/>
                    <a:pt x="48" y="7"/>
                    <a:pt x="49" y="9"/>
                  </a:cubicBezTo>
                  <a:cubicBezTo>
                    <a:pt x="51" y="8"/>
                    <a:pt x="51" y="7"/>
                    <a:pt x="53" y="7"/>
                  </a:cubicBezTo>
                  <a:cubicBezTo>
                    <a:pt x="55" y="7"/>
                    <a:pt x="56" y="8"/>
                    <a:pt x="57" y="9"/>
                  </a:cubicBezTo>
                  <a:cubicBezTo>
                    <a:pt x="57" y="9"/>
                    <a:pt x="58" y="11"/>
                    <a:pt x="58" y="12"/>
                  </a:cubicBezTo>
                  <a:cubicBezTo>
                    <a:pt x="56" y="13"/>
                    <a:pt x="58" y="13"/>
                    <a:pt x="57" y="16"/>
                  </a:cubicBezTo>
                  <a:cubicBezTo>
                    <a:pt x="54" y="13"/>
                    <a:pt x="52" y="17"/>
                    <a:pt x="49" y="17"/>
                  </a:cubicBezTo>
                  <a:cubicBezTo>
                    <a:pt x="47" y="18"/>
                    <a:pt x="47" y="16"/>
                    <a:pt x="45" y="16"/>
                  </a:cubicBezTo>
                  <a:cubicBezTo>
                    <a:pt x="41" y="16"/>
                    <a:pt x="37" y="18"/>
                    <a:pt x="34" y="19"/>
                  </a:cubicBezTo>
                  <a:cubicBezTo>
                    <a:pt x="34" y="19"/>
                    <a:pt x="32" y="18"/>
                    <a:pt x="32" y="19"/>
                  </a:cubicBezTo>
                  <a:cubicBezTo>
                    <a:pt x="31" y="20"/>
                    <a:pt x="30" y="19"/>
                    <a:pt x="28" y="20"/>
                  </a:cubicBezTo>
                  <a:cubicBezTo>
                    <a:pt x="27" y="20"/>
                    <a:pt x="21" y="22"/>
                    <a:pt x="16" y="22"/>
                  </a:cubicBezTo>
                  <a:cubicBezTo>
                    <a:pt x="17" y="18"/>
                    <a:pt x="23" y="19"/>
                    <a:pt x="27" y="19"/>
                  </a:cubicBezTo>
                  <a:cubicBezTo>
                    <a:pt x="28" y="14"/>
                    <a:pt x="23" y="17"/>
                    <a:pt x="21" y="16"/>
                  </a:cubicBezTo>
                  <a:cubicBezTo>
                    <a:pt x="19" y="16"/>
                    <a:pt x="19" y="15"/>
                    <a:pt x="16" y="14"/>
                  </a:cubicBezTo>
                  <a:cubicBezTo>
                    <a:pt x="14" y="13"/>
                    <a:pt x="14" y="16"/>
                    <a:pt x="12" y="16"/>
                  </a:cubicBezTo>
                  <a:cubicBezTo>
                    <a:pt x="10" y="17"/>
                    <a:pt x="10" y="15"/>
                    <a:pt x="8" y="15"/>
                  </a:cubicBezTo>
                  <a:cubicBezTo>
                    <a:pt x="6" y="15"/>
                    <a:pt x="2" y="16"/>
                    <a:pt x="0" y="14"/>
                  </a:cubicBezTo>
                  <a:cubicBezTo>
                    <a:pt x="0" y="12"/>
                    <a:pt x="2" y="12"/>
                    <a:pt x="2" y="12"/>
                  </a:cubicBezTo>
                  <a:cubicBezTo>
                    <a:pt x="3" y="11"/>
                    <a:pt x="3" y="8"/>
                    <a:pt x="4" y="8"/>
                  </a:cubicBezTo>
                  <a:cubicBezTo>
                    <a:pt x="5" y="7"/>
                    <a:pt x="7" y="8"/>
                    <a:pt x="8" y="7"/>
                  </a:cubicBezTo>
                  <a:cubicBezTo>
                    <a:pt x="9" y="6"/>
                    <a:pt x="4" y="5"/>
                    <a:pt x="7" y="5"/>
                  </a:cubicBezTo>
                  <a:cubicBezTo>
                    <a:pt x="8" y="4"/>
                    <a:pt x="9" y="5"/>
                    <a:pt x="9" y="5"/>
                  </a:cubicBezTo>
                  <a:cubicBezTo>
                    <a:pt x="11" y="4"/>
                    <a:pt x="12" y="3"/>
                    <a:pt x="13" y="3"/>
                  </a:cubicBezTo>
                  <a:cubicBezTo>
                    <a:pt x="14" y="3"/>
                    <a:pt x="18" y="4"/>
                    <a:pt x="19" y="5"/>
                  </a:cubicBezTo>
                  <a:cubicBezTo>
                    <a:pt x="20" y="5"/>
                    <a:pt x="19" y="6"/>
                    <a:pt x="20" y="7"/>
                  </a:cubicBezTo>
                  <a:cubicBezTo>
                    <a:pt x="20" y="7"/>
                    <a:pt x="22" y="7"/>
                    <a:pt x="22" y="7"/>
                  </a:cubicBezTo>
                  <a:cubicBezTo>
                    <a:pt x="23" y="8"/>
                    <a:pt x="20" y="11"/>
                    <a:pt x="22" y="10"/>
                  </a:cubicBezTo>
                  <a:cubicBezTo>
                    <a:pt x="23" y="10"/>
                    <a:pt x="24" y="7"/>
                    <a:pt x="26" y="8"/>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6" name="Freeform 105"/>
            <p:cNvSpPr/>
            <p:nvPr/>
          </p:nvSpPr>
          <p:spPr bwMode="auto">
            <a:xfrm>
              <a:off x="8478427" y="1433362"/>
              <a:ext cx="173038" cy="115887"/>
            </a:xfrm>
            <a:custGeom>
              <a:avLst/>
              <a:gdLst>
                <a:gd name="T0" fmla="*/ 14 w 46"/>
                <a:gd name="T1" fmla="*/ 0 h 31"/>
                <a:gd name="T2" fmla="*/ 62 w 46"/>
                <a:gd name="T3" fmla="*/ 5 h 31"/>
                <a:gd name="T4" fmla="*/ 66 w 46"/>
                <a:gd name="T5" fmla="*/ 5 h 31"/>
                <a:gd name="T6" fmla="*/ 78 w 46"/>
                <a:gd name="T7" fmla="*/ 7 h 31"/>
                <a:gd name="T8" fmla="*/ 90 w 46"/>
                <a:gd name="T9" fmla="*/ 7 h 31"/>
                <a:gd name="T10" fmla="*/ 92 w 46"/>
                <a:gd name="T11" fmla="*/ 9 h 31"/>
                <a:gd name="T12" fmla="*/ 109 w 46"/>
                <a:gd name="T13" fmla="*/ 21 h 31"/>
                <a:gd name="T14" fmla="*/ 83 w 46"/>
                <a:gd name="T15" fmla="*/ 26 h 31"/>
                <a:gd name="T16" fmla="*/ 81 w 46"/>
                <a:gd name="T17" fmla="*/ 31 h 31"/>
                <a:gd name="T18" fmla="*/ 76 w 46"/>
                <a:gd name="T19" fmla="*/ 28 h 31"/>
                <a:gd name="T20" fmla="*/ 73 w 46"/>
                <a:gd name="T21" fmla="*/ 31 h 31"/>
                <a:gd name="T22" fmla="*/ 76 w 46"/>
                <a:gd name="T23" fmla="*/ 33 h 31"/>
                <a:gd name="T24" fmla="*/ 69 w 46"/>
                <a:gd name="T25" fmla="*/ 38 h 31"/>
                <a:gd name="T26" fmla="*/ 69 w 46"/>
                <a:gd name="T27" fmla="*/ 42 h 31"/>
                <a:gd name="T28" fmla="*/ 64 w 46"/>
                <a:gd name="T29" fmla="*/ 42 h 31"/>
                <a:gd name="T30" fmla="*/ 59 w 46"/>
                <a:gd name="T31" fmla="*/ 47 h 31"/>
                <a:gd name="T32" fmla="*/ 59 w 46"/>
                <a:gd name="T33" fmla="*/ 59 h 31"/>
                <a:gd name="T34" fmla="*/ 26 w 46"/>
                <a:gd name="T35" fmla="*/ 68 h 31"/>
                <a:gd name="T36" fmla="*/ 0 w 46"/>
                <a:gd name="T37" fmla="*/ 52 h 31"/>
                <a:gd name="T38" fmla="*/ 7 w 46"/>
                <a:gd name="T39" fmla="*/ 45 h 31"/>
                <a:gd name="T40" fmla="*/ 12 w 46"/>
                <a:gd name="T41" fmla="*/ 40 h 31"/>
                <a:gd name="T42" fmla="*/ 7 w 46"/>
                <a:gd name="T43" fmla="*/ 28 h 31"/>
                <a:gd name="T44" fmla="*/ 14 w 46"/>
                <a:gd name="T45" fmla="*/ 26 h 31"/>
                <a:gd name="T46" fmla="*/ 19 w 46"/>
                <a:gd name="T47" fmla="*/ 14 h 31"/>
                <a:gd name="T48" fmla="*/ 14 w 46"/>
                <a:gd name="T49" fmla="*/ 0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6" h="31">
                  <a:moveTo>
                    <a:pt x="6" y="0"/>
                  </a:moveTo>
                  <a:cubicBezTo>
                    <a:pt x="13" y="1"/>
                    <a:pt x="21" y="0"/>
                    <a:pt x="26" y="2"/>
                  </a:cubicBezTo>
                  <a:cubicBezTo>
                    <a:pt x="26" y="2"/>
                    <a:pt x="28" y="1"/>
                    <a:pt x="28" y="2"/>
                  </a:cubicBezTo>
                  <a:cubicBezTo>
                    <a:pt x="29" y="3"/>
                    <a:pt x="32" y="2"/>
                    <a:pt x="33" y="3"/>
                  </a:cubicBezTo>
                  <a:cubicBezTo>
                    <a:pt x="35" y="5"/>
                    <a:pt x="33" y="1"/>
                    <a:pt x="38" y="3"/>
                  </a:cubicBezTo>
                  <a:cubicBezTo>
                    <a:pt x="38" y="3"/>
                    <a:pt x="38" y="4"/>
                    <a:pt x="39" y="4"/>
                  </a:cubicBezTo>
                  <a:cubicBezTo>
                    <a:pt x="40" y="4"/>
                    <a:pt x="46" y="6"/>
                    <a:pt x="46" y="9"/>
                  </a:cubicBezTo>
                  <a:cubicBezTo>
                    <a:pt x="42" y="9"/>
                    <a:pt x="38" y="10"/>
                    <a:pt x="35" y="11"/>
                  </a:cubicBezTo>
                  <a:cubicBezTo>
                    <a:pt x="34" y="11"/>
                    <a:pt x="35" y="13"/>
                    <a:pt x="34" y="13"/>
                  </a:cubicBezTo>
                  <a:cubicBezTo>
                    <a:pt x="33" y="14"/>
                    <a:pt x="33" y="12"/>
                    <a:pt x="32" y="12"/>
                  </a:cubicBezTo>
                  <a:cubicBezTo>
                    <a:pt x="32" y="12"/>
                    <a:pt x="30" y="14"/>
                    <a:pt x="31" y="13"/>
                  </a:cubicBezTo>
                  <a:cubicBezTo>
                    <a:pt x="30" y="14"/>
                    <a:pt x="32" y="15"/>
                    <a:pt x="32" y="14"/>
                  </a:cubicBezTo>
                  <a:cubicBezTo>
                    <a:pt x="31" y="16"/>
                    <a:pt x="30" y="15"/>
                    <a:pt x="29" y="16"/>
                  </a:cubicBezTo>
                  <a:cubicBezTo>
                    <a:pt x="29" y="16"/>
                    <a:pt x="30" y="18"/>
                    <a:pt x="29" y="18"/>
                  </a:cubicBezTo>
                  <a:cubicBezTo>
                    <a:pt x="29" y="18"/>
                    <a:pt x="27" y="18"/>
                    <a:pt x="27" y="18"/>
                  </a:cubicBezTo>
                  <a:cubicBezTo>
                    <a:pt x="26" y="19"/>
                    <a:pt x="26" y="20"/>
                    <a:pt x="25" y="20"/>
                  </a:cubicBezTo>
                  <a:cubicBezTo>
                    <a:pt x="25" y="22"/>
                    <a:pt x="25" y="24"/>
                    <a:pt x="25" y="25"/>
                  </a:cubicBezTo>
                  <a:cubicBezTo>
                    <a:pt x="19" y="25"/>
                    <a:pt x="20" y="31"/>
                    <a:pt x="11" y="29"/>
                  </a:cubicBezTo>
                  <a:cubicBezTo>
                    <a:pt x="12" y="22"/>
                    <a:pt x="4" y="23"/>
                    <a:pt x="0" y="22"/>
                  </a:cubicBezTo>
                  <a:cubicBezTo>
                    <a:pt x="0" y="20"/>
                    <a:pt x="3" y="20"/>
                    <a:pt x="3" y="19"/>
                  </a:cubicBezTo>
                  <a:cubicBezTo>
                    <a:pt x="4" y="19"/>
                    <a:pt x="1" y="16"/>
                    <a:pt x="5" y="17"/>
                  </a:cubicBezTo>
                  <a:cubicBezTo>
                    <a:pt x="5" y="15"/>
                    <a:pt x="3" y="14"/>
                    <a:pt x="3" y="12"/>
                  </a:cubicBezTo>
                  <a:cubicBezTo>
                    <a:pt x="5" y="14"/>
                    <a:pt x="5" y="13"/>
                    <a:pt x="6" y="11"/>
                  </a:cubicBezTo>
                  <a:cubicBezTo>
                    <a:pt x="6" y="9"/>
                    <a:pt x="8" y="10"/>
                    <a:pt x="8" y="6"/>
                  </a:cubicBezTo>
                  <a:cubicBezTo>
                    <a:pt x="9" y="3"/>
                    <a:pt x="4" y="5"/>
                    <a:pt x="6"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7" name="Freeform 106"/>
            <p:cNvSpPr/>
            <p:nvPr/>
          </p:nvSpPr>
          <p:spPr bwMode="auto">
            <a:xfrm>
              <a:off x="8827677" y="1455587"/>
              <a:ext cx="36513" cy="26987"/>
            </a:xfrm>
            <a:custGeom>
              <a:avLst/>
              <a:gdLst>
                <a:gd name="T0" fmla="*/ 2 w 10"/>
                <a:gd name="T1" fmla="*/ 0 h 7"/>
                <a:gd name="T2" fmla="*/ 18 w 10"/>
                <a:gd name="T3" fmla="*/ 0 h 7"/>
                <a:gd name="T4" fmla="*/ 21 w 10"/>
                <a:gd name="T5" fmla="*/ 12 h 7"/>
                <a:gd name="T6" fmla="*/ 16 w 10"/>
                <a:gd name="T7" fmla="*/ 17 h 7"/>
                <a:gd name="T8" fmla="*/ 0 w 10"/>
                <a:gd name="T9" fmla="*/ 10 h 7"/>
                <a:gd name="T10" fmla="*/ 2 w 10"/>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7">
                  <a:moveTo>
                    <a:pt x="1" y="0"/>
                  </a:moveTo>
                  <a:cubicBezTo>
                    <a:pt x="4" y="0"/>
                    <a:pt x="6" y="0"/>
                    <a:pt x="8" y="0"/>
                  </a:cubicBezTo>
                  <a:cubicBezTo>
                    <a:pt x="8" y="2"/>
                    <a:pt x="10" y="3"/>
                    <a:pt x="9" y="5"/>
                  </a:cubicBezTo>
                  <a:cubicBezTo>
                    <a:pt x="7" y="5"/>
                    <a:pt x="7" y="6"/>
                    <a:pt x="7" y="7"/>
                  </a:cubicBezTo>
                  <a:cubicBezTo>
                    <a:pt x="5" y="6"/>
                    <a:pt x="4" y="3"/>
                    <a:pt x="0" y="4"/>
                  </a:cubicBezTo>
                  <a:cubicBezTo>
                    <a:pt x="1" y="3"/>
                    <a:pt x="1" y="2"/>
                    <a:pt x="1"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8" name="Freeform 107"/>
            <p:cNvSpPr/>
            <p:nvPr/>
          </p:nvSpPr>
          <p:spPr bwMode="auto">
            <a:xfrm>
              <a:off x="9018177" y="1444474"/>
              <a:ext cx="87313" cy="60325"/>
            </a:xfrm>
            <a:custGeom>
              <a:avLst/>
              <a:gdLst>
                <a:gd name="T0" fmla="*/ 50 w 23"/>
                <a:gd name="T1" fmla="*/ 2 h 16"/>
                <a:gd name="T2" fmla="*/ 53 w 23"/>
                <a:gd name="T3" fmla="*/ 17 h 16"/>
                <a:gd name="T4" fmla="*/ 48 w 23"/>
                <a:gd name="T5" fmla="*/ 21 h 16"/>
                <a:gd name="T6" fmla="*/ 33 w 23"/>
                <a:gd name="T7" fmla="*/ 24 h 16"/>
                <a:gd name="T8" fmla="*/ 10 w 23"/>
                <a:gd name="T9" fmla="*/ 38 h 16"/>
                <a:gd name="T10" fmla="*/ 7 w 23"/>
                <a:gd name="T11" fmla="*/ 26 h 16"/>
                <a:gd name="T12" fmla="*/ 2 w 23"/>
                <a:gd name="T13" fmla="*/ 21 h 16"/>
                <a:gd name="T14" fmla="*/ 2 w 23"/>
                <a:gd name="T15" fmla="*/ 7 h 16"/>
                <a:gd name="T16" fmla="*/ 7 w 23"/>
                <a:gd name="T17" fmla="*/ 2 h 16"/>
                <a:gd name="T18" fmla="*/ 17 w 23"/>
                <a:gd name="T19" fmla="*/ 0 h 16"/>
                <a:gd name="T20" fmla="*/ 38 w 23"/>
                <a:gd name="T21" fmla="*/ 5 h 16"/>
                <a:gd name="T22" fmla="*/ 50 w 23"/>
                <a:gd name="T23" fmla="*/ 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16">
                  <a:moveTo>
                    <a:pt x="21" y="1"/>
                  </a:moveTo>
                  <a:cubicBezTo>
                    <a:pt x="23" y="1"/>
                    <a:pt x="21" y="5"/>
                    <a:pt x="22" y="7"/>
                  </a:cubicBezTo>
                  <a:cubicBezTo>
                    <a:pt x="20" y="6"/>
                    <a:pt x="20" y="8"/>
                    <a:pt x="20" y="9"/>
                  </a:cubicBezTo>
                  <a:cubicBezTo>
                    <a:pt x="16" y="7"/>
                    <a:pt x="15" y="14"/>
                    <a:pt x="14" y="10"/>
                  </a:cubicBezTo>
                  <a:cubicBezTo>
                    <a:pt x="11" y="13"/>
                    <a:pt x="9" y="16"/>
                    <a:pt x="4" y="16"/>
                  </a:cubicBezTo>
                  <a:cubicBezTo>
                    <a:pt x="3" y="15"/>
                    <a:pt x="3" y="14"/>
                    <a:pt x="3" y="11"/>
                  </a:cubicBezTo>
                  <a:cubicBezTo>
                    <a:pt x="2" y="10"/>
                    <a:pt x="1" y="10"/>
                    <a:pt x="1" y="9"/>
                  </a:cubicBezTo>
                  <a:cubicBezTo>
                    <a:pt x="0" y="7"/>
                    <a:pt x="1" y="5"/>
                    <a:pt x="1" y="3"/>
                  </a:cubicBezTo>
                  <a:cubicBezTo>
                    <a:pt x="3" y="4"/>
                    <a:pt x="3" y="2"/>
                    <a:pt x="3" y="1"/>
                  </a:cubicBezTo>
                  <a:cubicBezTo>
                    <a:pt x="5" y="1"/>
                    <a:pt x="6" y="1"/>
                    <a:pt x="7" y="0"/>
                  </a:cubicBezTo>
                  <a:cubicBezTo>
                    <a:pt x="8" y="2"/>
                    <a:pt x="14" y="0"/>
                    <a:pt x="16" y="2"/>
                  </a:cubicBezTo>
                  <a:cubicBezTo>
                    <a:pt x="18" y="2"/>
                    <a:pt x="21" y="3"/>
                    <a:pt x="21" y="1"/>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19" name="Freeform 108"/>
            <p:cNvSpPr/>
            <p:nvPr/>
          </p:nvSpPr>
          <p:spPr bwMode="auto">
            <a:xfrm>
              <a:off x="3638900" y="1681882"/>
              <a:ext cx="190500" cy="93662"/>
            </a:xfrm>
            <a:custGeom>
              <a:avLst/>
              <a:gdLst>
                <a:gd name="T0" fmla="*/ 87 w 51"/>
                <a:gd name="T1" fmla="*/ 0 h 25"/>
                <a:gd name="T2" fmla="*/ 99 w 51"/>
                <a:gd name="T3" fmla="*/ 7 h 25"/>
                <a:gd name="T4" fmla="*/ 106 w 51"/>
                <a:gd name="T5" fmla="*/ 9 h 25"/>
                <a:gd name="T6" fmla="*/ 104 w 51"/>
                <a:gd name="T7" fmla="*/ 14 h 25"/>
                <a:gd name="T8" fmla="*/ 118 w 51"/>
                <a:gd name="T9" fmla="*/ 24 h 25"/>
                <a:gd name="T10" fmla="*/ 108 w 51"/>
                <a:gd name="T11" fmla="*/ 40 h 25"/>
                <a:gd name="T12" fmla="*/ 101 w 51"/>
                <a:gd name="T13" fmla="*/ 42 h 25"/>
                <a:gd name="T14" fmla="*/ 89 w 51"/>
                <a:gd name="T15" fmla="*/ 47 h 25"/>
                <a:gd name="T16" fmla="*/ 82 w 51"/>
                <a:gd name="T17" fmla="*/ 52 h 25"/>
                <a:gd name="T18" fmla="*/ 75 w 51"/>
                <a:gd name="T19" fmla="*/ 54 h 25"/>
                <a:gd name="T20" fmla="*/ 42 w 51"/>
                <a:gd name="T21" fmla="*/ 57 h 25"/>
                <a:gd name="T22" fmla="*/ 40 w 51"/>
                <a:gd name="T23" fmla="*/ 54 h 25"/>
                <a:gd name="T24" fmla="*/ 28 w 51"/>
                <a:gd name="T25" fmla="*/ 47 h 25"/>
                <a:gd name="T26" fmla="*/ 24 w 51"/>
                <a:gd name="T27" fmla="*/ 45 h 25"/>
                <a:gd name="T28" fmla="*/ 28 w 51"/>
                <a:gd name="T29" fmla="*/ 42 h 25"/>
                <a:gd name="T30" fmla="*/ 21 w 51"/>
                <a:gd name="T31" fmla="*/ 38 h 25"/>
                <a:gd name="T32" fmla="*/ 21 w 51"/>
                <a:gd name="T33" fmla="*/ 21 h 25"/>
                <a:gd name="T34" fmla="*/ 5 w 51"/>
                <a:gd name="T35" fmla="*/ 24 h 25"/>
                <a:gd name="T36" fmla="*/ 9 w 51"/>
                <a:gd name="T37" fmla="*/ 12 h 25"/>
                <a:gd name="T38" fmla="*/ 31 w 51"/>
                <a:gd name="T39" fmla="*/ 12 h 25"/>
                <a:gd name="T40" fmla="*/ 35 w 51"/>
                <a:gd name="T41" fmla="*/ 24 h 25"/>
                <a:gd name="T42" fmla="*/ 42 w 51"/>
                <a:gd name="T43" fmla="*/ 12 h 25"/>
                <a:gd name="T44" fmla="*/ 59 w 51"/>
                <a:gd name="T45" fmla="*/ 19 h 25"/>
                <a:gd name="T46" fmla="*/ 64 w 51"/>
                <a:gd name="T47" fmla="*/ 12 h 25"/>
                <a:gd name="T48" fmla="*/ 82 w 51"/>
                <a:gd name="T49" fmla="*/ 9 h 25"/>
                <a:gd name="T50" fmla="*/ 87 w 51"/>
                <a:gd name="T51" fmla="*/ 0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1" h="25">
                  <a:moveTo>
                    <a:pt x="37" y="0"/>
                  </a:moveTo>
                  <a:cubicBezTo>
                    <a:pt x="38" y="1"/>
                    <a:pt x="40" y="2"/>
                    <a:pt x="42" y="3"/>
                  </a:cubicBezTo>
                  <a:cubicBezTo>
                    <a:pt x="42" y="3"/>
                    <a:pt x="45" y="4"/>
                    <a:pt x="45" y="4"/>
                  </a:cubicBezTo>
                  <a:cubicBezTo>
                    <a:pt x="45" y="4"/>
                    <a:pt x="44" y="6"/>
                    <a:pt x="44" y="6"/>
                  </a:cubicBezTo>
                  <a:cubicBezTo>
                    <a:pt x="44" y="8"/>
                    <a:pt x="47" y="11"/>
                    <a:pt x="50" y="10"/>
                  </a:cubicBezTo>
                  <a:cubicBezTo>
                    <a:pt x="51" y="13"/>
                    <a:pt x="49" y="15"/>
                    <a:pt x="46" y="17"/>
                  </a:cubicBezTo>
                  <a:cubicBezTo>
                    <a:pt x="45" y="18"/>
                    <a:pt x="44" y="18"/>
                    <a:pt x="43" y="18"/>
                  </a:cubicBezTo>
                  <a:cubicBezTo>
                    <a:pt x="41" y="19"/>
                    <a:pt x="41" y="20"/>
                    <a:pt x="38" y="20"/>
                  </a:cubicBezTo>
                  <a:cubicBezTo>
                    <a:pt x="38" y="20"/>
                    <a:pt x="35" y="22"/>
                    <a:pt x="35" y="22"/>
                  </a:cubicBezTo>
                  <a:cubicBezTo>
                    <a:pt x="34" y="23"/>
                    <a:pt x="34" y="22"/>
                    <a:pt x="32" y="23"/>
                  </a:cubicBezTo>
                  <a:cubicBezTo>
                    <a:pt x="31" y="23"/>
                    <a:pt x="22" y="25"/>
                    <a:pt x="18" y="24"/>
                  </a:cubicBezTo>
                  <a:cubicBezTo>
                    <a:pt x="18" y="24"/>
                    <a:pt x="18" y="23"/>
                    <a:pt x="17" y="23"/>
                  </a:cubicBezTo>
                  <a:cubicBezTo>
                    <a:pt x="15" y="23"/>
                    <a:pt x="14" y="21"/>
                    <a:pt x="12" y="20"/>
                  </a:cubicBezTo>
                  <a:cubicBezTo>
                    <a:pt x="11" y="20"/>
                    <a:pt x="11" y="19"/>
                    <a:pt x="10" y="19"/>
                  </a:cubicBezTo>
                  <a:cubicBezTo>
                    <a:pt x="10" y="18"/>
                    <a:pt x="11" y="18"/>
                    <a:pt x="12" y="18"/>
                  </a:cubicBezTo>
                  <a:cubicBezTo>
                    <a:pt x="12" y="17"/>
                    <a:pt x="9" y="17"/>
                    <a:pt x="9" y="16"/>
                  </a:cubicBezTo>
                  <a:cubicBezTo>
                    <a:pt x="8" y="14"/>
                    <a:pt x="9" y="12"/>
                    <a:pt x="9" y="9"/>
                  </a:cubicBezTo>
                  <a:cubicBezTo>
                    <a:pt x="4" y="7"/>
                    <a:pt x="4" y="13"/>
                    <a:pt x="2" y="10"/>
                  </a:cubicBezTo>
                  <a:cubicBezTo>
                    <a:pt x="0" y="6"/>
                    <a:pt x="5" y="9"/>
                    <a:pt x="4" y="5"/>
                  </a:cubicBezTo>
                  <a:cubicBezTo>
                    <a:pt x="9" y="6"/>
                    <a:pt x="8" y="5"/>
                    <a:pt x="13" y="5"/>
                  </a:cubicBezTo>
                  <a:cubicBezTo>
                    <a:pt x="14" y="8"/>
                    <a:pt x="17" y="7"/>
                    <a:pt x="15" y="10"/>
                  </a:cubicBezTo>
                  <a:cubicBezTo>
                    <a:pt x="18" y="10"/>
                    <a:pt x="18" y="8"/>
                    <a:pt x="18" y="5"/>
                  </a:cubicBezTo>
                  <a:cubicBezTo>
                    <a:pt x="19" y="7"/>
                    <a:pt x="29" y="2"/>
                    <a:pt x="25" y="8"/>
                  </a:cubicBezTo>
                  <a:cubicBezTo>
                    <a:pt x="28" y="9"/>
                    <a:pt x="27" y="6"/>
                    <a:pt x="27" y="5"/>
                  </a:cubicBezTo>
                  <a:cubicBezTo>
                    <a:pt x="29" y="4"/>
                    <a:pt x="32" y="5"/>
                    <a:pt x="35" y="4"/>
                  </a:cubicBezTo>
                  <a:cubicBezTo>
                    <a:pt x="36" y="3"/>
                    <a:pt x="37" y="2"/>
                    <a:pt x="37"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0" name="Freeform 109"/>
            <p:cNvSpPr/>
            <p:nvPr/>
          </p:nvSpPr>
          <p:spPr bwMode="auto">
            <a:xfrm>
              <a:off x="9172164" y="1706412"/>
              <a:ext cx="112713" cy="82550"/>
            </a:xfrm>
            <a:custGeom>
              <a:avLst/>
              <a:gdLst>
                <a:gd name="T0" fmla="*/ 19 w 30"/>
                <a:gd name="T1" fmla="*/ 0 h 22"/>
                <a:gd name="T2" fmla="*/ 36 w 30"/>
                <a:gd name="T3" fmla="*/ 17 h 22"/>
                <a:gd name="T4" fmla="*/ 40 w 30"/>
                <a:gd name="T5" fmla="*/ 14 h 22"/>
                <a:gd name="T6" fmla="*/ 50 w 30"/>
                <a:gd name="T7" fmla="*/ 24 h 22"/>
                <a:gd name="T8" fmla="*/ 62 w 30"/>
                <a:gd name="T9" fmla="*/ 38 h 22"/>
                <a:gd name="T10" fmla="*/ 71 w 30"/>
                <a:gd name="T11" fmla="*/ 40 h 22"/>
                <a:gd name="T12" fmla="*/ 36 w 30"/>
                <a:gd name="T13" fmla="*/ 43 h 22"/>
                <a:gd name="T14" fmla="*/ 21 w 30"/>
                <a:gd name="T15" fmla="*/ 52 h 22"/>
                <a:gd name="T16" fmla="*/ 0 w 30"/>
                <a:gd name="T17" fmla="*/ 43 h 22"/>
                <a:gd name="T18" fmla="*/ 5 w 30"/>
                <a:gd name="T19" fmla="*/ 40 h 22"/>
                <a:gd name="T20" fmla="*/ 7 w 30"/>
                <a:gd name="T21" fmla="*/ 33 h 22"/>
                <a:gd name="T22" fmla="*/ 7 w 30"/>
                <a:gd name="T23" fmla="*/ 9 h 22"/>
                <a:gd name="T24" fmla="*/ 19 w 30"/>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22">
                  <a:moveTo>
                    <a:pt x="8" y="0"/>
                  </a:moveTo>
                  <a:cubicBezTo>
                    <a:pt x="10" y="3"/>
                    <a:pt x="16" y="2"/>
                    <a:pt x="15" y="7"/>
                  </a:cubicBezTo>
                  <a:cubicBezTo>
                    <a:pt x="16" y="8"/>
                    <a:pt x="18" y="6"/>
                    <a:pt x="17" y="6"/>
                  </a:cubicBezTo>
                  <a:cubicBezTo>
                    <a:pt x="19" y="7"/>
                    <a:pt x="18" y="10"/>
                    <a:pt x="21" y="10"/>
                  </a:cubicBezTo>
                  <a:cubicBezTo>
                    <a:pt x="23" y="10"/>
                    <a:pt x="24" y="14"/>
                    <a:pt x="26" y="16"/>
                  </a:cubicBezTo>
                  <a:cubicBezTo>
                    <a:pt x="29" y="15"/>
                    <a:pt x="28" y="15"/>
                    <a:pt x="30" y="17"/>
                  </a:cubicBezTo>
                  <a:cubicBezTo>
                    <a:pt x="28" y="20"/>
                    <a:pt x="20" y="17"/>
                    <a:pt x="15" y="18"/>
                  </a:cubicBezTo>
                  <a:cubicBezTo>
                    <a:pt x="13" y="19"/>
                    <a:pt x="10" y="19"/>
                    <a:pt x="9" y="22"/>
                  </a:cubicBezTo>
                  <a:cubicBezTo>
                    <a:pt x="6" y="20"/>
                    <a:pt x="5" y="17"/>
                    <a:pt x="0" y="18"/>
                  </a:cubicBezTo>
                  <a:cubicBezTo>
                    <a:pt x="0" y="17"/>
                    <a:pt x="1" y="17"/>
                    <a:pt x="2" y="17"/>
                  </a:cubicBezTo>
                  <a:cubicBezTo>
                    <a:pt x="1" y="15"/>
                    <a:pt x="1" y="14"/>
                    <a:pt x="3" y="14"/>
                  </a:cubicBezTo>
                  <a:cubicBezTo>
                    <a:pt x="1" y="10"/>
                    <a:pt x="4" y="9"/>
                    <a:pt x="3" y="4"/>
                  </a:cubicBezTo>
                  <a:cubicBezTo>
                    <a:pt x="6" y="3"/>
                    <a:pt x="8" y="3"/>
                    <a:pt x="8"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1" name="Freeform 110"/>
            <p:cNvSpPr/>
            <p:nvPr/>
          </p:nvSpPr>
          <p:spPr bwMode="auto">
            <a:xfrm>
              <a:off x="5791550" y="3005857"/>
              <a:ext cx="187325" cy="201612"/>
            </a:xfrm>
            <a:custGeom>
              <a:avLst/>
              <a:gdLst>
                <a:gd name="T0" fmla="*/ 9 w 50"/>
                <a:gd name="T1" fmla="*/ 19 h 54"/>
                <a:gd name="T2" fmla="*/ 5 w 50"/>
                <a:gd name="T3" fmla="*/ 16 h 54"/>
                <a:gd name="T4" fmla="*/ 0 w 50"/>
                <a:gd name="T5" fmla="*/ 7 h 54"/>
                <a:gd name="T6" fmla="*/ 21 w 50"/>
                <a:gd name="T7" fmla="*/ 5 h 54"/>
                <a:gd name="T8" fmla="*/ 33 w 50"/>
                <a:gd name="T9" fmla="*/ 9 h 54"/>
                <a:gd name="T10" fmla="*/ 33 w 50"/>
                <a:gd name="T11" fmla="*/ 16 h 54"/>
                <a:gd name="T12" fmla="*/ 38 w 50"/>
                <a:gd name="T13" fmla="*/ 21 h 54"/>
                <a:gd name="T14" fmla="*/ 50 w 50"/>
                <a:gd name="T15" fmla="*/ 26 h 54"/>
                <a:gd name="T16" fmla="*/ 68 w 50"/>
                <a:gd name="T17" fmla="*/ 42 h 54"/>
                <a:gd name="T18" fmla="*/ 76 w 50"/>
                <a:gd name="T19" fmla="*/ 52 h 54"/>
                <a:gd name="T20" fmla="*/ 83 w 50"/>
                <a:gd name="T21" fmla="*/ 54 h 54"/>
                <a:gd name="T22" fmla="*/ 87 w 50"/>
                <a:gd name="T23" fmla="*/ 59 h 54"/>
                <a:gd name="T24" fmla="*/ 87 w 50"/>
                <a:gd name="T25" fmla="*/ 66 h 54"/>
                <a:gd name="T26" fmla="*/ 94 w 50"/>
                <a:gd name="T27" fmla="*/ 71 h 54"/>
                <a:gd name="T28" fmla="*/ 101 w 50"/>
                <a:gd name="T29" fmla="*/ 80 h 54"/>
                <a:gd name="T30" fmla="*/ 109 w 50"/>
                <a:gd name="T31" fmla="*/ 85 h 54"/>
                <a:gd name="T32" fmla="*/ 113 w 50"/>
                <a:gd name="T33" fmla="*/ 99 h 54"/>
                <a:gd name="T34" fmla="*/ 116 w 50"/>
                <a:gd name="T35" fmla="*/ 111 h 54"/>
                <a:gd name="T36" fmla="*/ 118 w 50"/>
                <a:gd name="T37" fmla="*/ 118 h 54"/>
                <a:gd name="T38" fmla="*/ 104 w 50"/>
                <a:gd name="T39" fmla="*/ 120 h 54"/>
                <a:gd name="T40" fmla="*/ 94 w 50"/>
                <a:gd name="T41" fmla="*/ 120 h 54"/>
                <a:gd name="T42" fmla="*/ 94 w 50"/>
                <a:gd name="T43" fmla="*/ 115 h 54"/>
                <a:gd name="T44" fmla="*/ 87 w 50"/>
                <a:gd name="T45" fmla="*/ 115 h 54"/>
                <a:gd name="T46" fmla="*/ 76 w 50"/>
                <a:gd name="T47" fmla="*/ 103 h 54"/>
                <a:gd name="T48" fmla="*/ 78 w 50"/>
                <a:gd name="T49" fmla="*/ 99 h 54"/>
                <a:gd name="T50" fmla="*/ 76 w 50"/>
                <a:gd name="T51" fmla="*/ 99 h 54"/>
                <a:gd name="T52" fmla="*/ 71 w 50"/>
                <a:gd name="T53" fmla="*/ 94 h 54"/>
                <a:gd name="T54" fmla="*/ 66 w 50"/>
                <a:gd name="T55" fmla="*/ 94 h 54"/>
                <a:gd name="T56" fmla="*/ 54 w 50"/>
                <a:gd name="T57" fmla="*/ 82 h 54"/>
                <a:gd name="T58" fmla="*/ 50 w 50"/>
                <a:gd name="T59" fmla="*/ 64 h 54"/>
                <a:gd name="T60" fmla="*/ 47 w 50"/>
                <a:gd name="T61" fmla="*/ 68 h 54"/>
                <a:gd name="T62" fmla="*/ 40 w 50"/>
                <a:gd name="T63" fmla="*/ 54 h 54"/>
                <a:gd name="T64" fmla="*/ 35 w 50"/>
                <a:gd name="T65" fmla="*/ 49 h 54"/>
                <a:gd name="T66" fmla="*/ 31 w 50"/>
                <a:gd name="T67" fmla="*/ 45 h 54"/>
                <a:gd name="T68" fmla="*/ 28 w 50"/>
                <a:gd name="T69" fmla="*/ 35 h 54"/>
                <a:gd name="T70" fmla="*/ 19 w 50"/>
                <a:gd name="T71" fmla="*/ 28 h 54"/>
                <a:gd name="T72" fmla="*/ 14 w 50"/>
                <a:gd name="T73" fmla="*/ 24 h 54"/>
                <a:gd name="T74" fmla="*/ 9 w 50"/>
                <a:gd name="T75" fmla="*/ 19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 h="54">
                  <a:moveTo>
                    <a:pt x="4" y="8"/>
                  </a:moveTo>
                  <a:cubicBezTo>
                    <a:pt x="5" y="6"/>
                    <a:pt x="3" y="7"/>
                    <a:pt x="2" y="7"/>
                  </a:cubicBezTo>
                  <a:cubicBezTo>
                    <a:pt x="1" y="6"/>
                    <a:pt x="2" y="3"/>
                    <a:pt x="0" y="3"/>
                  </a:cubicBezTo>
                  <a:cubicBezTo>
                    <a:pt x="3" y="0"/>
                    <a:pt x="5" y="4"/>
                    <a:pt x="9" y="2"/>
                  </a:cubicBezTo>
                  <a:cubicBezTo>
                    <a:pt x="9" y="5"/>
                    <a:pt x="12" y="3"/>
                    <a:pt x="14" y="4"/>
                  </a:cubicBezTo>
                  <a:cubicBezTo>
                    <a:pt x="14" y="4"/>
                    <a:pt x="13" y="6"/>
                    <a:pt x="14" y="7"/>
                  </a:cubicBezTo>
                  <a:cubicBezTo>
                    <a:pt x="15" y="7"/>
                    <a:pt x="17" y="7"/>
                    <a:pt x="16" y="9"/>
                  </a:cubicBezTo>
                  <a:cubicBezTo>
                    <a:pt x="19" y="8"/>
                    <a:pt x="18" y="11"/>
                    <a:pt x="21" y="11"/>
                  </a:cubicBezTo>
                  <a:cubicBezTo>
                    <a:pt x="23" y="11"/>
                    <a:pt x="26" y="18"/>
                    <a:pt x="29" y="18"/>
                  </a:cubicBezTo>
                  <a:cubicBezTo>
                    <a:pt x="32" y="18"/>
                    <a:pt x="30" y="21"/>
                    <a:pt x="32" y="22"/>
                  </a:cubicBezTo>
                  <a:cubicBezTo>
                    <a:pt x="32" y="23"/>
                    <a:pt x="34" y="22"/>
                    <a:pt x="35" y="23"/>
                  </a:cubicBezTo>
                  <a:cubicBezTo>
                    <a:pt x="36" y="23"/>
                    <a:pt x="37" y="25"/>
                    <a:pt x="37" y="25"/>
                  </a:cubicBezTo>
                  <a:cubicBezTo>
                    <a:pt x="38" y="26"/>
                    <a:pt x="37" y="27"/>
                    <a:pt x="37" y="28"/>
                  </a:cubicBezTo>
                  <a:cubicBezTo>
                    <a:pt x="38" y="29"/>
                    <a:pt x="39" y="29"/>
                    <a:pt x="40" y="30"/>
                  </a:cubicBezTo>
                  <a:cubicBezTo>
                    <a:pt x="41" y="31"/>
                    <a:pt x="41" y="34"/>
                    <a:pt x="43" y="34"/>
                  </a:cubicBezTo>
                  <a:cubicBezTo>
                    <a:pt x="44" y="34"/>
                    <a:pt x="45" y="36"/>
                    <a:pt x="46" y="36"/>
                  </a:cubicBezTo>
                  <a:cubicBezTo>
                    <a:pt x="47" y="37"/>
                    <a:pt x="46" y="42"/>
                    <a:pt x="48" y="42"/>
                  </a:cubicBezTo>
                  <a:cubicBezTo>
                    <a:pt x="49" y="42"/>
                    <a:pt x="49" y="45"/>
                    <a:pt x="49" y="47"/>
                  </a:cubicBezTo>
                  <a:cubicBezTo>
                    <a:pt x="49" y="49"/>
                    <a:pt x="47" y="50"/>
                    <a:pt x="50" y="50"/>
                  </a:cubicBezTo>
                  <a:cubicBezTo>
                    <a:pt x="50" y="54"/>
                    <a:pt x="47" y="52"/>
                    <a:pt x="44" y="51"/>
                  </a:cubicBezTo>
                  <a:cubicBezTo>
                    <a:pt x="43" y="51"/>
                    <a:pt x="41" y="52"/>
                    <a:pt x="40" y="51"/>
                  </a:cubicBezTo>
                  <a:cubicBezTo>
                    <a:pt x="39" y="51"/>
                    <a:pt x="40" y="49"/>
                    <a:pt x="40" y="49"/>
                  </a:cubicBezTo>
                  <a:cubicBezTo>
                    <a:pt x="39" y="49"/>
                    <a:pt x="38" y="49"/>
                    <a:pt x="37" y="49"/>
                  </a:cubicBezTo>
                  <a:cubicBezTo>
                    <a:pt x="36" y="48"/>
                    <a:pt x="34" y="44"/>
                    <a:pt x="32" y="44"/>
                  </a:cubicBezTo>
                  <a:cubicBezTo>
                    <a:pt x="32" y="43"/>
                    <a:pt x="33" y="43"/>
                    <a:pt x="33" y="42"/>
                  </a:cubicBezTo>
                  <a:cubicBezTo>
                    <a:pt x="32" y="41"/>
                    <a:pt x="32" y="41"/>
                    <a:pt x="32" y="42"/>
                  </a:cubicBezTo>
                  <a:cubicBezTo>
                    <a:pt x="30" y="42"/>
                    <a:pt x="31" y="40"/>
                    <a:pt x="30" y="40"/>
                  </a:cubicBezTo>
                  <a:cubicBezTo>
                    <a:pt x="30" y="39"/>
                    <a:pt x="28" y="40"/>
                    <a:pt x="28" y="40"/>
                  </a:cubicBezTo>
                  <a:cubicBezTo>
                    <a:pt x="26" y="38"/>
                    <a:pt x="26" y="35"/>
                    <a:pt x="23" y="35"/>
                  </a:cubicBezTo>
                  <a:cubicBezTo>
                    <a:pt x="25" y="30"/>
                    <a:pt x="21" y="30"/>
                    <a:pt x="21" y="27"/>
                  </a:cubicBezTo>
                  <a:cubicBezTo>
                    <a:pt x="20" y="27"/>
                    <a:pt x="20" y="28"/>
                    <a:pt x="20" y="29"/>
                  </a:cubicBezTo>
                  <a:cubicBezTo>
                    <a:pt x="18" y="28"/>
                    <a:pt x="19" y="25"/>
                    <a:pt x="17" y="23"/>
                  </a:cubicBezTo>
                  <a:cubicBezTo>
                    <a:pt x="17" y="22"/>
                    <a:pt x="16" y="21"/>
                    <a:pt x="15" y="21"/>
                  </a:cubicBezTo>
                  <a:cubicBezTo>
                    <a:pt x="14" y="20"/>
                    <a:pt x="14" y="19"/>
                    <a:pt x="13" y="19"/>
                  </a:cubicBezTo>
                  <a:cubicBezTo>
                    <a:pt x="13" y="17"/>
                    <a:pt x="12" y="16"/>
                    <a:pt x="12" y="15"/>
                  </a:cubicBezTo>
                  <a:cubicBezTo>
                    <a:pt x="11" y="13"/>
                    <a:pt x="9" y="13"/>
                    <a:pt x="8" y="12"/>
                  </a:cubicBezTo>
                  <a:cubicBezTo>
                    <a:pt x="8" y="12"/>
                    <a:pt x="6" y="10"/>
                    <a:pt x="6" y="10"/>
                  </a:cubicBezTo>
                  <a:cubicBezTo>
                    <a:pt x="5" y="8"/>
                    <a:pt x="9" y="6"/>
                    <a:pt x="4" y="8"/>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2" name="Freeform 111"/>
            <p:cNvSpPr/>
            <p:nvPr/>
          </p:nvSpPr>
          <p:spPr bwMode="auto">
            <a:xfrm>
              <a:off x="4853338" y="3320182"/>
              <a:ext cx="134938" cy="247650"/>
            </a:xfrm>
            <a:custGeom>
              <a:avLst/>
              <a:gdLst>
                <a:gd name="T0" fmla="*/ 64 w 36"/>
                <a:gd name="T1" fmla="*/ 0 h 66"/>
                <a:gd name="T2" fmla="*/ 76 w 36"/>
                <a:gd name="T3" fmla="*/ 2 h 66"/>
                <a:gd name="T4" fmla="*/ 71 w 36"/>
                <a:gd name="T5" fmla="*/ 54 h 66"/>
                <a:gd name="T6" fmla="*/ 64 w 36"/>
                <a:gd name="T7" fmla="*/ 87 h 66"/>
                <a:gd name="T8" fmla="*/ 57 w 36"/>
                <a:gd name="T9" fmla="*/ 102 h 66"/>
                <a:gd name="T10" fmla="*/ 52 w 36"/>
                <a:gd name="T11" fmla="*/ 118 h 66"/>
                <a:gd name="T12" fmla="*/ 52 w 36"/>
                <a:gd name="T13" fmla="*/ 123 h 66"/>
                <a:gd name="T14" fmla="*/ 47 w 36"/>
                <a:gd name="T15" fmla="*/ 125 h 66"/>
                <a:gd name="T16" fmla="*/ 45 w 36"/>
                <a:gd name="T17" fmla="*/ 142 h 66"/>
                <a:gd name="T18" fmla="*/ 43 w 36"/>
                <a:gd name="T19" fmla="*/ 144 h 66"/>
                <a:gd name="T20" fmla="*/ 40 w 36"/>
                <a:gd name="T21" fmla="*/ 154 h 66"/>
                <a:gd name="T22" fmla="*/ 12 w 36"/>
                <a:gd name="T23" fmla="*/ 156 h 66"/>
                <a:gd name="T24" fmla="*/ 9 w 36"/>
                <a:gd name="T25" fmla="*/ 142 h 66"/>
                <a:gd name="T26" fmla="*/ 7 w 36"/>
                <a:gd name="T27" fmla="*/ 137 h 66"/>
                <a:gd name="T28" fmla="*/ 0 w 36"/>
                <a:gd name="T29" fmla="*/ 135 h 66"/>
                <a:gd name="T30" fmla="*/ 0 w 36"/>
                <a:gd name="T31" fmla="*/ 123 h 66"/>
                <a:gd name="T32" fmla="*/ 2 w 36"/>
                <a:gd name="T33" fmla="*/ 121 h 66"/>
                <a:gd name="T34" fmla="*/ 0 w 36"/>
                <a:gd name="T35" fmla="*/ 118 h 66"/>
                <a:gd name="T36" fmla="*/ 7 w 36"/>
                <a:gd name="T37" fmla="*/ 106 h 66"/>
                <a:gd name="T38" fmla="*/ 7 w 36"/>
                <a:gd name="T39" fmla="*/ 102 h 66"/>
                <a:gd name="T40" fmla="*/ 12 w 36"/>
                <a:gd name="T41" fmla="*/ 97 h 66"/>
                <a:gd name="T42" fmla="*/ 17 w 36"/>
                <a:gd name="T43" fmla="*/ 85 h 66"/>
                <a:gd name="T44" fmla="*/ 12 w 36"/>
                <a:gd name="T45" fmla="*/ 76 h 66"/>
                <a:gd name="T46" fmla="*/ 12 w 36"/>
                <a:gd name="T47" fmla="*/ 59 h 66"/>
                <a:gd name="T48" fmla="*/ 17 w 36"/>
                <a:gd name="T49" fmla="*/ 54 h 66"/>
                <a:gd name="T50" fmla="*/ 26 w 36"/>
                <a:gd name="T51" fmla="*/ 47 h 66"/>
                <a:gd name="T52" fmla="*/ 40 w 36"/>
                <a:gd name="T53" fmla="*/ 38 h 66"/>
                <a:gd name="T54" fmla="*/ 47 w 36"/>
                <a:gd name="T55" fmla="*/ 40 h 66"/>
                <a:gd name="T56" fmla="*/ 50 w 36"/>
                <a:gd name="T57" fmla="*/ 24 h 66"/>
                <a:gd name="T58" fmla="*/ 59 w 36"/>
                <a:gd name="T59" fmla="*/ 19 h 66"/>
                <a:gd name="T60" fmla="*/ 64 w 36"/>
                <a:gd name="T61" fmla="*/ 0 h 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6" h="66">
                  <a:moveTo>
                    <a:pt x="27" y="0"/>
                  </a:moveTo>
                  <a:cubicBezTo>
                    <a:pt x="28" y="1"/>
                    <a:pt x="30" y="2"/>
                    <a:pt x="32" y="1"/>
                  </a:cubicBezTo>
                  <a:cubicBezTo>
                    <a:pt x="30" y="7"/>
                    <a:pt x="36" y="18"/>
                    <a:pt x="30" y="23"/>
                  </a:cubicBezTo>
                  <a:cubicBezTo>
                    <a:pt x="30" y="28"/>
                    <a:pt x="29" y="32"/>
                    <a:pt x="27" y="37"/>
                  </a:cubicBezTo>
                  <a:cubicBezTo>
                    <a:pt x="27" y="39"/>
                    <a:pt x="26" y="42"/>
                    <a:pt x="24" y="43"/>
                  </a:cubicBezTo>
                  <a:cubicBezTo>
                    <a:pt x="25" y="46"/>
                    <a:pt x="23" y="48"/>
                    <a:pt x="22" y="50"/>
                  </a:cubicBezTo>
                  <a:cubicBezTo>
                    <a:pt x="22" y="50"/>
                    <a:pt x="23" y="52"/>
                    <a:pt x="22" y="52"/>
                  </a:cubicBezTo>
                  <a:cubicBezTo>
                    <a:pt x="22" y="52"/>
                    <a:pt x="20" y="53"/>
                    <a:pt x="20" y="53"/>
                  </a:cubicBezTo>
                  <a:cubicBezTo>
                    <a:pt x="19" y="55"/>
                    <a:pt x="20" y="58"/>
                    <a:pt x="19" y="60"/>
                  </a:cubicBezTo>
                  <a:cubicBezTo>
                    <a:pt x="19" y="61"/>
                    <a:pt x="18" y="60"/>
                    <a:pt x="18" y="61"/>
                  </a:cubicBezTo>
                  <a:cubicBezTo>
                    <a:pt x="18" y="62"/>
                    <a:pt x="16" y="63"/>
                    <a:pt x="17" y="65"/>
                  </a:cubicBezTo>
                  <a:cubicBezTo>
                    <a:pt x="14" y="66"/>
                    <a:pt x="9" y="66"/>
                    <a:pt x="5" y="66"/>
                  </a:cubicBezTo>
                  <a:cubicBezTo>
                    <a:pt x="5" y="63"/>
                    <a:pt x="3" y="64"/>
                    <a:pt x="4" y="60"/>
                  </a:cubicBezTo>
                  <a:cubicBezTo>
                    <a:pt x="3" y="60"/>
                    <a:pt x="3" y="59"/>
                    <a:pt x="3" y="58"/>
                  </a:cubicBezTo>
                  <a:cubicBezTo>
                    <a:pt x="1" y="58"/>
                    <a:pt x="0" y="58"/>
                    <a:pt x="0" y="57"/>
                  </a:cubicBezTo>
                  <a:cubicBezTo>
                    <a:pt x="0" y="55"/>
                    <a:pt x="0" y="54"/>
                    <a:pt x="0" y="52"/>
                  </a:cubicBezTo>
                  <a:cubicBezTo>
                    <a:pt x="0" y="51"/>
                    <a:pt x="1" y="51"/>
                    <a:pt x="1" y="51"/>
                  </a:cubicBezTo>
                  <a:cubicBezTo>
                    <a:pt x="2" y="50"/>
                    <a:pt x="0" y="50"/>
                    <a:pt x="0" y="50"/>
                  </a:cubicBezTo>
                  <a:cubicBezTo>
                    <a:pt x="1" y="48"/>
                    <a:pt x="2" y="46"/>
                    <a:pt x="3" y="45"/>
                  </a:cubicBezTo>
                  <a:cubicBezTo>
                    <a:pt x="3" y="45"/>
                    <a:pt x="2" y="43"/>
                    <a:pt x="3" y="43"/>
                  </a:cubicBezTo>
                  <a:cubicBezTo>
                    <a:pt x="3" y="43"/>
                    <a:pt x="5" y="42"/>
                    <a:pt x="5" y="41"/>
                  </a:cubicBezTo>
                  <a:cubicBezTo>
                    <a:pt x="5" y="39"/>
                    <a:pt x="3" y="32"/>
                    <a:pt x="7" y="36"/>
                  </a:cubicBezTo>
                  <a:cubicBezTo>
                    <a:pt x="8" y="33"/>
                    <a:pt x="5" y="34"/>
                    <a:pt x="5" y="32"/>
                  </a:cubicBezTo>
                  <a:cubicBezTo>
                    <a:pt x="5" y="30"/>
                    <a:pt x="5" y="27"/>
                    <a:pt x="5" y="25"/>
                  </a:cubicBezTo>
                  <a:cubicBezTo>
                    <a:pt x="7" y="25"/>
                    <a:pt x="7" y="24"/>
                    <a:pt x="7" y="23"/>
                  </a:cubicBezTo>
                  <a:cubicBezTo>
                    <a:pt x="10" y="23"/>
                    <a:pt x="10" y="21"/>
                    <a:pt x="11" y="20"/>
                  </a:cubicBezTo>
                  <a:cubicBezTo>
                    <a:pt x="12" y="19"/>
                    <a:pt x="17" y="20"/>
                    <a:pt x="17" y="16"/>
                  </a:cubicBezTo>
                  <a:cubicBezTo>
                    <a:pt x="19" y="15"/>
                    <a:pt x="19" y="17"/>
                    <a:pt x="20" y="17"/>
                  </a:cubicBezTo>
                  <a:cubicBezTo>
                    <a:pt x="19" y="13"/>
                    <a:pt x="21" y="12"/>
                    <a:pt x="21" y="10"/>
                  </a:cubicBezTo>
                  <a:cubicBezTo>
                    <a:pt x="25" y="12"/>
                    <a:pt x="24" y="2"/>
                    <a:pt x="25" y="8"/>
                  </a:cubicBezTo>
                  <a:cubicBezTo>
                    <a:pt x="29" y="7"/>
                    <a:pt x="25" y="2"/>
                    <a:pt x="27" y="0"/>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sp>
          <p:nvSpPr>
            <p:cNvPr id="223" name="Freeform 112"/>
            <p:cNvSpPr/>
            <p:nvPr/>
          </p:nvSpPr>
          <p:spPr bwMode="auto">
            <a:xfrm>
              <a:off x="6110638" y="3309069"/>
              <a:ext cx="727075" cy="533400"/>
            </a:xfrm>
            <a:custGeom>
              <a:avLst/>
              <a:gdLst>
                <a:gd name="T0" fmla="*/ 267 w 194"/>
                <a:gd name="T1" fmla="*/ 26 h 142"/>
                <a:gd name="T2" fmla="*/ 255 w 194"/>
                <a:gd name="T3" fmla="*/ 33 h 142"/>
                <a:gd name="T4" fmla="*/ 269 w 194"/>
                <a:gd name="T5" fmla="*/ 50 h 142"/>
                <a:gd name="T6" fmla="*/ 307 w 194"/>
                <a:gd name="T7" fmla="*/ 71 h 142"/>
                <a:gd name="T8" fmla="*/ 319 w 194"/>
                <a:gd name="T9" fmla="*/ 54 h 142"/>
                <a:gd name="T10" fmla="*/ 321 w 194"/>
                <a:gd name="T11" fmla="*/ 45 h 142"/>
                <a:gd name="T12" fmla="*/ 323 w 194"/>
                <a:gd name="T13" fmla="*/ 19 h 142"/>
                <a:gd name="T14" fmla="*/ 333 w 194"/>
                <a:gd name="T15" fmla="*/ 5 h 142"/>
                <a:gd name="T16" fmla="*/ 340 w 194"/>
                <a:gd name="T17" fmla="*/ 17 h 142"/>
                <a:gd name="T18" fmla="*/ 354 w 194"/>
                <a:gd name="T19" fmla="*/ 45 h 142"/>
                <a:gd name="T20" fmla="*/ 368 w 194"/>
                <a:gd name="T21" fmla="*/ 64 h 142"/>
                <a:gd name="T22" fmla="*/ 382 w 194"/>
                <a:gd name="T23" fmla="*/ 83 h 142"/>
                <a:gd name="T24" fmla="*/ 392 w 194"/>
                <a:gd name="T25" fmla="*/ 104 h 142"/>
                <a:gd name="T26" fmla="*/ 399 w 194"/>
                <a:gd name="T27" fmla="*/ 111 h 142"/>
                <a:gd name="T28" fmla="*/ 416 w 194"/>
                <a:gd name="T29" fmla="*/ 123 h 142"/>
                <a:gd name="T30" fmla="*/ 430 w 194"/>
                <a:gd name="T31" fmla="*/ 149 h 142"/>
                <a:gd name="T32" fmla="*/ 434 w 194"/>
                <a:gd name="T33" fmla="*/ 156 h 142"/>
                <a:gd name="T34" fmla="*/ 451 w 194"/>
                <a:gd name="T35" fmla="*/ 166 h 142"/>
                <a:gd name="T36" fmla="*/ 458 w 194"/>
                <a:gd name="T37" fmla="*/ 213 h 142"/>
                <a:gd name="T38" fmla="*/ 449 w 194"/>
                <a:gd name="T39" fmla="*/ 237 h 142"/>
                <a:gd name="T40" fmla="*/ 449 w 194"/>
                <a:gd name="T41" fmla="*/ 244 h 142"/>
                <a:gd name="T42" fmla="*/ 444 w 194"/>
                <a:gd name="T43" fmla="*/ 260 h 142"/>
                <a:gd name="T44" fmla="*/ 427 w 194"/>
                <a:gd name="T45" fmla="*/ 274 h 142"/>
                <a:gd name="T46" fmla="*/ 413 w 194"/>
                <a:gd name="T47" fmla="*/ 317 h 142"/>
                <a:gd name="T48" fmla="*/ 387 w 194"/>
                <a:gd name="T49" fmla="*/ 329 h 142"/>
                <a:gd name="T50" fmla="*/ 378 w 194"/>
                <a:gd name="T51" fmla="*/ 336 h 142"/>
                <a:gd name="T52" fmla="*/ 354 w 194"/>
                <a:gd name="T53" fmla="*/ 331 h 142"/>
                <a:gd name="T54" fmla="*/ 305 w 194"/>
                <a:gd name="T55" fmla="*/ 322 h 142"/>
                <a:gd name="T56" fmla="*/ 302 w 194"/>
                <a:gd name="T57" fmla="*/ 305 h 142"/>
                <a:gd name="T58" fmla="*/ 300 w 194"/>
                <a:gd name="T59" fmla="*/ 298 h 142"/>
                <a:gd name="T60" fmla="*/ 276 w 194"/>
                <a:gd name="T61" fmla="*/ 282 h 142"/>
                <a:gd name="T62" fmla="*/ 267 w 194"/>
                <a:gd name="T63" fmla="*/ 267 h 142"/>
                <a:gd name="T64" fmla="*/ 243 w 194"/>
                <a:gd name="T65" fmla="*/ 258 h 142"/>
                <a:gd name="T66" fmla="*/ 231 w 194"/>
                <a:gd name="T67" fmla="*/ 253 h 142"/>
                <a:gd name="T68" fmla="*/ 179 w 194"/>
                <a:gd name="T69" fmla="*/ 241 h 142"/>
                <a:gd name="T70" fmla="*/ 151 w 194"/>
                <a:gd name="T71" fmla="*/ 251 h 142"/>
                <a:gd name="T72" fmla="*/ 142 w 194"/>
                <a:gd name="T73" fmla="*/ 256 h 142"/>
                <a:gd name="T74" fmla="*/ 132 w 194"/>
                <a:gd name="T75" fmla="*/ 265 h 142"/>
                <a:gd name="T76" fmla="*/ 127 w 194"/>
                <a:gd name="T77" fmla="*/ 265 h 142"/>
                <a:gd name="T78" fmla="*/ 76 w 194"/>
                <a:gd name="T79" fmla="*/ 272 h 142"/>
                <a:gd name="T80" fmla="*/ 68 w 194"/>
                <a:gd name="T81" fmla="*/ 277 h 142"/>
                <a:gd name="T82" fmla="*/ 21 w 194"/>
                <a:gd name="T83" fmla="*/ 286 h 142"/>
                <a:gd name="T84" fmla="*/ 26 w 194"/>
                <a:gd name="T85" fmla="*/ 256 h 142"/>
                <a:gd name="T86" fmla="*/ 21 w 194"/>
                <a:gd name="T87" fmla="*/ 239 h 142"/>
                <a:gd name="T88" fmla="*/ 21 w 194"/>
                <a:gd name="T89" fmla="*/ 227 h 142"/>
                <a:gd name="T90" fmla="*/ 12 w 194"/>
                <a:gd name="T91" fmla="*/ 211 h 142"/>
                <a:gd name="T92" fmla="*/ 9 w 194"/>
                <a:gd name="T93" fmla="*/ 196 h 142"/>
                <a:gd name="T94" fmla="*/ 5 w 194"/>
                <a:gd name="T95" fmla="*/ 180 h 142"/>
                <a:gd name="T96" fmla="*/ 7 w 194"/>
                <a:gd name="T97" fmla="*/ 166 h 142"/>
                <a:gd name="T98" fmla="*/ 7 w 194"/>
                <a:gd name="T99" fmla="*/ 130 h 142"/>
                <a:gd name="T100" fmla="*/ 38 w 194"/>
                <a:gd name="T101" fmla="*/ 111 h 142"/>
                <a:gd name="T102" fmla="*/ 73 w 194"/>
                <a:gd name="T103" fmla="*/ 102 h 142"/>
                <a:gd name="T104" fmla="*/ 94 w 194"/>
                <a:gd name="T105" fmla="*/ 95 h 142"/>
                <a:gd name="T106" fmla="*/ 102 w 194"/>
                <a:gd name="T107" fmla="*/ 64 h 142"/>
                <a:gd name="T108" fmla="*/ 127 w 194"/>
                <a:gd name="T109" fmla="*/ 64 h 142"/>
                <a:gd name="T110" fmla="*/ 132 w 194"/>
                <a:gd name="T111" fmla="*/ 45 h 142"/>
                <a:gd name="T112" fmla="*/ 153 w 194"/>
                <a:gd name="T113" fmla="*/ 31 h 142"/>
                <a:gd name="T114" fmla="*/ 170 w 194"/>
                <a:gd name="T115" fmla="*/ 38 h 142"/>
                <a:gd name="T116" fmla="*/ 177 w 194"/>
                <a:gd name="T117" fmla="*/ 40 h 142"/>
                <a:gd name="T118" fmla="*/ 182 w 194"/>
                <a:gd name="T119" fmla="*/ 35 h 142"/>
                <a:gd name="T120" fmla="*/ 201 w 194"/>
                <a:gd name="T121" fmla="*/ 19 h 142"/>
                <a:gd name="T122" fmla="*/ 215 w 194"/>
                <a:gd name="T123" fmla="*/ 14 h 1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4" h="142">
                  <a:moveTo>
                    <a:pt x="113" y="6"/>
                  </a:moveTo>
                  <a:cubicBezTo>
                    <a:pt x="113" y="8"/>
                    <a:pt x="113" y="10"/>
                    <a:pt x="113" y="11"/>
                  </a:cubicBezTo>
                  <a:cubicBezTo>
                    <a:pt x="111" y="11"/>
                    <a:pt x="110" y="11"/>
                    <a:pt x="109" y="11"/>
                  </a:cubicBezTo>
                  <a:cubicBezTo>
                    <a:pt x="110" y="13"/>
                    <a:pt x="110" y="14"/>
                    <a:pt x="108" y="14"/>
                  </a:cubicBezTo>
                  <a:cubicBezTo>
                    <a:pt x="110" y="16"/>
                    <a:pt x="108" y="15"/>
                    <a:pt x="108" y="19"/>
                  </a:cubicBezTo>
                  <a:cubicBezTo>
                    <a:pt x="109" y="20"/>
                    <a:pt x="111" y="21"/>
                    <a:pt x="114" y="21"/>
                  </a:cubicBezTo>
                  <a:cubicBezTo>
                    <a:pt x="114" y="26"/>
                    <a:pt x="122" y="24"/>
                    <a:pt x="122" y="29"/>
                  </a:cubicBezTo>
                  <a:cubicBezTo>
                    <a:pt x="125" y="29"/>
                    <a:pt x="129" y="29"/>
                    <a:pt x="130" y="30"/>
                  </a:cubicBezTo>
                  <a:cubicBezTo>
                    <a:pt x="132" y="30"/>
                    <a:pt x="130" y="25"/>
                    <a:pt x="135" y="27"/>
                  </a:cubicBezTo>
                  <a:cubicBezTo>
                    <a:pt x="134" y="26"/>
                    <a:pt x="133" y="23"/>
                    <a:pt x="135" y="23"/>
                  </a:cubicBezTo>
                  <a:cubicBezTo>
                    <a:pt x="136" y="23"/>
                    <a:pt x="135" y="21"/>
                    <a:pt x="135" y="20"/>
                  </a:cubicBezTo>
                  <a:cubicBezTo>
                    <a:pt x="135" y="20"/>
                    <a:pt x="136" y="19"/>
                    <a:pt x="136" y="19"/>
                  </a:cubicBezTo>
                  <a:cubicBezTo>
                    <a:pt x="136" y="17"/>
                    <a:pt x="138" y="16"/>
                    <a:pt x="137" y="14"/>
                  </a:cubicBezTo>
                  <a:cubicBezTo>
                    <a:pt x="137" y="13"/>
                    <a:pt x="136" y="11"/>
                    <a:pt x="137" y="8"/>
                  </a:cubicBezTo>
                  <a:cubicBezTo>
                    <a:pt x="137" y="8"/>
                    <a:pt x="139" y="8"/>
                    <a:pt x="140" y="8"/>
                  </a:cubicBezTo>
                  <a:cubicBezTo>
                    <a:pt x="141" y="7"/>
                    <a:pt x="140" y="3"/>
                    <a:pt x="141" y="2"/>
                  </a:cubicBezTo>
                  <a:cubicBezTo>
                    <a:pt x="143" y="2"/>
                    <a:pt x="142" y="6"/>
                    <a:pt x="143" y="7"/>
                  </a:cubicBezTo>
                  <a:cubicBezTo>
                    <a:pt x="143" y="7"/>
                    <a:pt x="144" y="7"/>
                    <a:pt x="144" y="7"/>
                  </a:cubicBezTo>
                  <a:cubicBezTo>
                    <a:pt x="145" y="9"/>
                    <a:pt x="146" y="11"/>
                    <a:pt x="147" y="13"/>
                  </a:cubicBezTo>
                  <a:cubicBezTo>
                    <a:pt x="148" y="15"/>
                    <a:pt x="150" y="16"/>
                    <a:pt x="150" y="19"/>
                  </a:cubicBezTo>
                  <a:cubicBezTo>
                    <a:pt x="153" y="15"/>
                    <a:pt x="151" y="20"/>
                    <a:pt x="155" y="20"/>
                  </a:cubicBezTo>
                  <a:cubicBezTo>
                    <a:pt x="155" y="22"/>
                    <a:pt x="154" y="25"/>
                    <a:pt x="156" y="27"/>
                  </a:cubicBezTo>
                  <a:cubicBezTo>
                    <a:pt x="158" y="29"/>
                    <a:pt x="156" y="31"/>
                    <a:pt x="157" y="35"/>
                  </a:cubicBezTo>
                  <a:cubicBezTo>
                    <a:pt x="160" y="31"/>
                    <a:pt x="158" y="35"/>
                    <a:pt x="162" y="35"/>
                  </a:cubicBezTo>
                  <a:cubicBezTo>
                    <a:pt x="162" y="37"/>
                    <a:pt x="161" y="37"/>
                    <a:pt x="161" y="39"/>
                  </a:cubicBezTo>
                  <a:cubicBezTo>
                    <a:pt x="163" y="40"/>
                    <a:pt x="166" y="40"/>
                    <a:pt x="166" y="44"/>
                  </a:cubicBezTo>
                  <a:cubicBezTo>
                    <a:pt x="166" y="45"/>
                    <a:pt x="168" y="44"/>
                    <a:pt x="169" y="44"/>
                  </a:cubicBezTo>
                  <a:cubicBezTo>
                    <a:pt x="169" y="45"/>
                    <a:pt x="169" y="46"/>
                    <a:pt x="169" y="47"/>
                  </a:cubicBezTo>
                  <a:cubicBezTo>
                    <a:pt x="169" y="47"/>
                    <a:pt x="171" y="46"/>
                    <a:pt x="171" y="47"/>
                  </a:cubicBezTo>
                  <a:cubicBezTo>
                    <a:pt x="173" y="49"/>
                    <a:pt x="173" y="52"/>
                    <a:pt x="176" y="52"/>
                  </a:cubicBezTo>
                  <a:cubicBezTo>
                    <a:pt x="176" y="54"/>
                    <a:pt x="178" y="58"/>
                    <a:pt x="180" y="60"/>
                  </a:cubicBezTo>
                  <a:cubicBezTo>
                    <a:pt x="180" y="61"/>
                    <a:pt x="181" y="62"/>
                    <a:pt x="182" y="63"/>
                  </a:cubicBezTo>
                  <a:cubicBezTo>
                    <a:pt x="182" y="64"/>
                    <a:pt x="184" y="63"/>
                    <a:pt x="184" y="63"/>
                  </a:cubicBezTo>
                  <a:cubicBezTo>
                    <a:pt x="185" y="64"/>
                    <a:pt x="184" y="65"/>
                    <a:pt x="184" y="66"/>
                  </a:cubicBezTo>
                  <a:cubicBezTo>
                    <a:pt x="185" y="66"/>
                    <a:pt x="187" y="66"/>
                    <a:pt x="187" y="66"/>
                  </a:cubicBezTo>
                  <a:cubicBezTo>
                    <a:pt x="189" y="68"/>
                    <a:pt x="187" y="71"/>
                    <a:pt x="191" y="70"/>
                  </a:cubicBezTo>
                  <a:cubicBezTo>
                    <a:pt x="189" y="74"/>
                    <a:pt x="192" y="78"/>
                    <a:pt x="193" y="83"/>
                  </a:cubicBezTo>
                  <a:cubicBezTo>
                    <a:pt x="193" y="86"/>
                    <a:pt x="191" y="89"/>
                    <a:pt x="194" y="90"/>
                  </a:cubicBezTo>
                  <a:cubicBezTo>
                    <a:pt x="191" y="92"/>
                    <a:pt x="192" y="94"/>
                    <a:pt x="191" y="99"/>
                  </a:cubicBezTo>
                  <a:cubicBezTo>
                    <a:pt x="191" y="98"/>
                    <a:pt x="189" y="99"/>
                    <a:pt x="190" y="100"/>
                  </a:cubicBezTo>
                  <a:cubicBezTo>
                    <a:pt x="190" y="100"/>
                    <a:pt x="191" y="100"/>
                    <a:pt x="191" y="100"/>
                  </a:cubicBezTo>
                  <a:cubicBezTo>
                    <a:pt x="191" y="100"/>
                    <a:pt x="191" y="103"/>
                    <a:pt x="190" y="103"/>
                  </a:cubicBezTo>
                  <a:cubicBezTo>
                    <a:pt x="190" y="104"/>
                    <a:pt x="188" y="104"/>
                    <a:pt x="188" y="105"/>
                  </a:cubicBezTo>
                  <a:cubicBezTo>
                    <a:pt x="187" y="106"/>
                    <a:pt x="190" y="108"/>
                    <a:pt x="188" y="110"/>
                  </a:cubicBezTo>
                  <a:cubicBezTo>
                    <a:pt x="186" y="110"/>
                    <a:pt x="186" y="114"/>
                    <a:pt x="183" y="113"/>
                  </a:cubicBezTo>
                  <a:cubicBezTo>
                    <a:pt x="184" y="115"/>
                    <a:pt x="183" y="116"/>
                    <a:pt x="181" y="116"/>
                  </a:cubicBezTo>
                  <a:cubicBezTo>
                    <a:pt x="182" y="121"/>
                    <a:pt x="179" y="122"/>
                    <a:pt x="180" y="127"/>
                  </a:cubicBezTo>
                  <a:cubicBezTo>
                    <a:pt x="175" y="126"/>
                    <a:pt x="176" y="131"/>
                    <a:pt x="175" y="134"/>
                  </a:cubicBezTo>
                  <a:cubicBezTo>
                    <a:pt x="173" y="134"/>
                    <a:pt x="171" y="134"/>
                    <a:pt x="171" y="135"/>
                  </a:cubicBezTo>
                  <a:cubicBezTo>
                    <a:pt x="171" y="137"/>
                    <a:pt x="167" y="137"/>
                    <a:pt x="164" y="139"/>
                  </a:cubicBezTo>
                  <a:cubicBezTo>
                    <a:pt x="164" y="139"/>
                    <a:pt x="163" y="141"/>
                    <a:pt x="162" y="141"/>
                  </a:cubicBezTo>
                  <a:cubicBezTo>
                    <a:pt x="161" y="142"/>
                    <a:pt x="160" y="141"/>
                    <a:pt x="160" y="142"/>
                  </a:cubicBezTo>
                  <a:cubicBezTo>
                    <a:pt x="157" y="141"/>
                    <a:pt x="156" y="138"/>
                    <a:pt x="153" y="137"/>
                  </a:cubicBezTo>
                  <a:cubicBezTo>
                    <a:pt x="150" y="136"/>
                    <a:pt x="151" y="139"/>
                    <a:pt x="150" y="140"/>
                  </a:cubicBezTo>
                  <a:cubicBezTo>
                    <a:pt x="148" y="141"/>
                    <a:pt x="144" y="140"/>
                    <a:pt x="142" y="142"/>
                  </a:cubicBezTo>
                  <a:cubicBezTo>
                    <a:pt x="138" y="140"/>
                    <a:pt x="135" y="137"/>
                    <a:pt x="129" y="136"/>
                  </a:cubicBezTo>
                  <a:cubicBezTo>
                    <a:pt x="130" y="135"/>
                    <a:pt x="130" y="133"/>
                    <a:pt x="129" y="130"/>
                  </a:cubicBezTo>
                  <a:cubicBezTo>
                    <a:pt x="129" y="130"/>
                    <a:pt x="128" y="130"/>
                    <a:pt x="128" y="129"/>
                  </a:cubicBezTo>
                  <a:cubicBezTo>
                    <a:pt x="128" y="129"/>
                    <a:pt x="128" y="128"/>
                    <a:pt x="128" y="128"/>
                  </a:cubicBezTo>
                  <a:cubicBezTo>
                    <a:pt x="127" y="127"/>
                    <a:pt x="125" y="126"/>
                    <a:pt x="127" y="126"/>
                  </a:cubicBezTo>
                  <a:cubicBezTo>
                    <a:pt x="126" y="125"/>
                    <a:pt x="121" y="122"/>
                    <a:pt x="121" y="125"/>
                  </a:cubicBezTo>
                  <a:cubicBezTo>
                    <a:pt x="119" y="123"/>
                    <a:pt x="119" y="120"/>
                    <a:pt x="117" y="119"/>
                  </a:cubicBezTo>
                  <a:cubicBezTo>
                    <a:pt x="117" y="116"/>
                    <a:pt x="118" y="116"/>
                    <a:pt x="118" y="114"/>
                  </a:cubicBezTo>
                  <a:cubicBezTo>
                    <a:pt x="117" y="113"/>
                    <a:pt x="116" y="114"/>
                    <a:pt x="113" y="113"/>
                  </a:cubicBezTo>
                  <a:cubicBezTo>
                    <a:pt x="110" y="114"/>
                    <a:pt x="110" y="118"/>
                    <a:pt x="105" y="117"/>
                  </a:cubicBezTo>
                  <a:cubicBezTo>
                    <a:pt x="107" y="113"/>
                    <a:pt x="102" y="114"/>
                    <a:pt x="103" y="109"/>
                  </a:cubicBezTo>
                  <a:cubicBezTo>
                    <a:pt x="100" y="109"/>
                    <a:pt x="100" y="107"/>
                    <a:pt x="96" y="108"/>
                  </a:cubicBezTo>
                  <a:cubicBezTo>
                    <a:pt x="96" y="107"/>
                    <a:pt x="97" y="107"/>
                    <a:pt x="98" y="107"/>
                  </a:cubicBezTo>
                  <a:cubicBezTo>
                    <a:pt x="95" y="103"/>
                    <a:pt x="93" y="106"/>
                    <a:pt x="87" y="106"/>
                  </a:cubicBezTo>
                  <a:cubicBezTo>
                    <a:pt x="83" y="105"/>
                    <a:pt x="79" y="104"/>
                    <a:pt x="76" y="102"/>
                  </a:cubicBezTo>
                  <a:cubicBezTo>
                    <a:pt x="73" y="103"/>
                    <a:pt x="70" y="103"/>
                    <a:pt x="69" y="106"/>
                  </a:cubicBezTo>
                  <a:cubicBezTo>
                    <a:pt x="67" y="106"/>
                    <a:pt x="66" y="106"/>
                    <a:pt x="64" y="106"/>
                  </a:cubicBezTo>
                  <a:cubicBezTo>
                    <a:pt x="63" y="106"/>
                    <a:pt x="63" y="107"/>
                    <a:pt x="63" y="107"/>
                  </a:cubicBezTo>
                  <a:cubicBezTo>
                    <a:pt x="61" y="107"/>
                    <a:pt x="62" y="105"/>
                    <a:pt x="60" y="108"/>
                  </a:cubicBezTo>
                  <a:cubicBezTo>
                    <a:pt x="59" y="109"/>
                    <a:pt x="58" y="109"/>
                    <a:pt x="58" y="110"/>
                  </a:cubicBezTo>
                  <a:cubicBezTo>
                    <a:pt x="57" y="109"/>
                    <a:pt x="56" y="107"/>
                    <a:pt x="56" y="112"/>
                  </a:cubicBezTo>
                  <a:cubicBezTo>
                    <a:pt x="55" y="111"/>
                    <a:pt x="55" y="110"/>
                    <a:pt x="54" y="110"/>
                  </a:cubicBezTo>
                  <a:cubicBezTo>
                    <a:pt x="52" y="110"/>
                    <a:pt x="53" y="112"/>
                    <a:pt x="54" y="112"/>
                  </a:cubicBezTo>
                  <a:cubicBezTo>
                    <a:pt x="52" y="114"/>
                    <a:pt x="49" y="113"/>
                    <a:pt x="48" y="116"/>
                  </a:cubicBezTo>
                  <a:cubicBezTo>
                    <a:pt x="45" y="114"/>
                    <a:pt x="37" y="116"/>
                    <a:pt x="32" y="115"/>
                  </a:cubicBezTo>
                  <a:cubicBezTo>
                    <a:pt x="31" y="115"/>
                    <a:pt x="32" y="117"/>
                    <a:pt x="31" y="117"/>
                  </a:cubicBezTo>
                  <a:cubicBezTo>
                    <a:pt x="31" y="118"/>
                    <a:pt x="30" y="117"/>
                    <a:pt x="29" y="117"/>
                  </a:cubicBezTo>
                  <a:cubicBezTo>
                    <a:pt x="28" y="118"/>
                    <a:pt x="27" y="118"/>
                    <a:pt x="25" y="119"/>
                  </a:cubicBezTo>
                  <a:cubicBezTo>
                    <a:pt x="22" y="119"/>
                    <a:pt x="16" y="122"/>
                    <a:pt x="9" y="121"/>
                  </a:cubicBezTo>
                  <a:cubicBezTo>
                    <a:pt x="10" y="118"/>
                    <a:pt x="9" y="114"/>
                    <a:pt x="12" y="114"/>
                  </a:cubicBezTo>
                  <a:cubicBezTo>
                    <a:pt x="12" y="112"/>
                    <a:pt x="14" y="108"/>
                    <a:pt x="11" y="108"/>
                  </a:cubicBezTo>
                  <a:cubicBezTo>
                    <a:pt x="8" y="108"/>
                    <a:pt x="12" y="107"/>
                    <a:pt x="11" y="103"/>
                  </a:cubicBezTo>
                  <a:cubicBezTo>
                    <a:pt x="10" y="100"/>
                    <a:pt x="10" y="106"/>
                    <a:pt x="9" y="101"/>
                  </a:cubicBezTo>
                  <a:cubicBezTo>
                    <a:pt x="9" y="101"/>
                    <a:pt x="9" y="99"/>
                    <a:pt x="9" y="99"/>
                  </a:cubicBezTo>
                  <a:cubicBezTo>
                    <a:pt x="7" y="97"/>
                    <a:pt x="9" y="98"/>
                    <a:pt x="9" y="96"/>
                  </a:cubicBezTo>
                  <a:cubicBezTo>
                    <a:pt x="9" y="94"/>
                    <a:pt x="6" y="92"/>
                    <a:pt x="8" y="90"/>
                  </a:cubicBezTo>
                  <a:cubicBezTo>
                    <a:pt x="8" y="89"/>
                    <a:pt x="6" y="90"/>
                    <a:pt x="5" y="89"/>
                  </a:cubicBezTo>
                  <a:cubicBezTo>
                    <a:pt x="5" y="89"/>
                    <a:pt x="6" y="87"/>
                    <a:pt x="5" y="87"/>
                  </a:cubicBezTo>
                  <a:cubicBezTo>
                    <a:pt x="5" y="87"/>
                    <a:pt x="4" y="83"/>
                    <a:pt x="4" y="83"/>
                  </a:cubicBezTo>
                  <a:cubicBezTo>
                    <a:pt x="3" y="82"/>
                    <a:pt x="5" y="83"/>
                    <a:pt x="4" y="81"/>
                  </a:cubicBezTo>
                  <a:cubicBezTo>
                    <a:pt x="4" y="79"/>
                    <a:pt x="1" y="79"/>
                    <a:pt x="2" y="76"/>
                  </a:cubicBezTo>
                  <a:cubicBezTo>
                    <a:pt x="5" y="77"/>
                    <a:pt x="3" y="72"/>
                    <a:pt x="5" y="72"/>
                  </a:cubicBezTo>
                  <a:cubicBezTo>
                    <a:pt x="6" y="70"/>
                    <a:pt x="3" y="71"/>
                    <a:pt x="3" y="70"/>
                  </a:cubicBezTo>
                  <a:cubicBezTo>
                    <a:pt x="2" y="69"/>
                    <a:pt x="4" y="66"/>
                    <a:pt x="1" y="67"/>
                  </a:cubicBezTo>
                  <a:cubicBezTo>
                    <a:pt x="0" y="61"/>
                    <a:pt x="3" y="59"/>
                    <a:pt x="3" y="55"/>
                  </a:cubicBezTo>
                  <a:cubicBezTo>
                    <a:pt x="4" y="57"/>
                    <a:pt x="9" y="56"/>
                    <a:pt x="9" y="53"/>
                  </a:cubicBezTo>
                  <a:cubicBezTo>
                    <a:pt x="9" y="50"/>
                    <a:pt x="17" y="52"/>
                    <a:pt x="16" y="47"/>
                  </a:cubicBezTo>
                  <a:cubicBezTo>
                    <a:pt x="23" y="48"/>
                    <a:pt x="26" y="45"/>
                    <a:pt x="31" y="44"/>
                  </a:cubicBezTo>
                  <a:cubicBezTo>
                    <a:pt x="33" y="45"/>
                    <a:pt x="32" y="43"/>
                    <a:pt x="31" y="43"/>
                  </a:cubicBezTo>
                  <a:cubicBezTo>
                    <a:pt x="33" y="41"/>
                    <a:pt x="37" y="43"/>
                    <a:pt x="37" y="39"/>
                  </a:cubicBezTo>
                  <a:cubicBezTo>
                    <a:pt x="38" y="39"/>
                    <a:pt x="38" y="40"/>
                    <a:pt x="40" y="40"/>
                  </a:cubicBezTo>
                  <a:cubicBezTo>
                    <a:pt x="42" y="40"/>
                    <a:pt x="39" y="34"/>
                    <a:pt x="43" y="36"/>
                  </a:cubicBezTo>
                  <a:cubicBezTo>
                    <a:pt x="42" y="31"/>
                    <a:pt x="43" y="32"/>
                    <a:pt x="43" y="27"/>
                  </a:cubicBezTo>
                  <a:cubicBezTo>
                    <a:pt x="46" y="27"/>
                    <a:pt x="48" y="28"/>
                    <a:pt x="50" y="29"/>
                  </a:cubicBezTo>
                  <a:cubicBezTo>
                    <a:pt x="51" y="28"/>
                    <a:pt x="51" y="26"/>
                    <a:pt x="54" y="27"/>
                  </a:cubicBezTo>
                  <a:cubicBezTo>
                    <a:pt x="52" y="24"/>
                    <a:pt x="57" y="22"/>
                    <a:pt x="54" y="22"/>
                  </a:cubicBezTo>
                  <a:cubicBezTo>
                    <a:pt x="54" y="21"/>
                    <a:pt x="56" y="21"/>
                    <a:pt x="56" y="19"/>
                  </a:cubicBezTo>
                  <a:cubicBezTo>
                    <a:pt x="60" y="19"/>
                    <a:pt x="57" y="14"/>
                    <a:pt x="62" y="16"/>
                  </a:cubicBezTo>
                  <a:cubicBezTo>
                    <a:pt x="63" y="15"/>
                    <a:pt x="64" y="14"/>
                    <a:pt x="65" y="13"/>
                  </a:cubicBezTo>
                  <a:cubicBezTo>
                    <a:pt x="67" y="14"/>
                    <a:pt x="69" y="14"/>
                    <a:pt x="71" y="14"/>
                  </a:cubicBezTo>
                  <a:cubicBezTo>
                    <a:pt x="69" y="16"/>
                    <a:pt x="72" y="15"/>
                    <a:pt x="72" y="16"/>
                  </a:cubicBezTo>
                  <a:cubicBezTo>
                    <a:pt x="73" y="16"/>
                    <a:pt x="72" y="17"/>
                    <a:pt x="72" y="17"/>
                  </a:cubicBezTo>
                  <a:cubicBezTo>
                    <a:pt x="73" y="18"/>
                    <a:pt x="75" y="17"/>
                    <a:pt x="75" y="17"/>
                  </a:cubicBezTo>
                  <a:cubicBezTo>
                    <a:pt x="75" y="18"/>
                    <a:pt x="76" y="21"/>
                    <a:pt x="80" y="20"/>
                  </a:cubicBezTo>
                  <a:cubicBezTo>
                    <a:pt x="81" y="20"/>
                    <a:pt x="80" y="14"/>
                    <a:pt x="77" y="15"/>
                  </a:cubicBezTo>
                  <a:cubicBezTo>
                    <a:pt x="78" y="14"/>
                    <a:pt x="79" y="13"/>
                    <a:pt x="81" y="13"/>
                  </a:cubicBezTo>
                  <a:cubicBezTo>
                    <a:pt x="81" y="10"/>
                    <a:pt x="82" y="8"/>
                    <a:pt x="85" y="8"/>
                  </a:cubicBezTo>
                  <a:cubicBezTo>
                    <a:pt x="85" y="5"/>
                    <a:pt x="86" y="4"/>
                    <a:pt x="89" y="4"/>
                  </a:cubicBezTo>
                  <a:cubicBezTo>
                    <a:pt x="87" y="8"/>
                    <a:pt x="88" y="6"/>
                    <a:pt x="91" y="6"/>
                  </a:cubicBezTo>
                  <a:cubicBezTo>
                    <a:pt x="96" y="0"/>
                    <a:pt x="106" y="6"/>
                    <a:pt x="113" y="6"/>
                  </a:cubicBezTo>
                  <a:close/>
                </a:path>
              </a:pathLst>
            </a:custGeom>
            <a:grpFill/>
            <a:ln w="12700">
              <a:noFill/>
              <a:round/>
            </a:ln>
            <a:effectLst/>
          </p:spPr>
          <p:txBody>
            <a:bodyPr rtlCol="0" anchor="ctr"/>
            <a:lstStyle/>
            <a:p>
              <a:pPr algn="ctr"/>
              <a:endParaRPr lang="zh-CN" altLang="en-US" sz="1900" kern="0">
                <a:solidFill>
                  <a:schemeClr val="tx1">
                    <a:lumMod val="50000"/>
                    <a:lumOff val="50000"/>
                  </a:schemeClr>
                </a:solidFill>
                <a:latin typeface="Broadway" panose="04040905080B02020502" pitchFamily="82" charset="0"/>
              </a:endParaRPr>
            </a:p>
          </p:txBody>
        </p:sp>
      </p:grpSp>
      <p:sp>
        <p:nvSpPr>
          <p:cNvPr id="224" name="椭圆 223"/>
          <p:cNvSpPr/>
          <p:nvPr/>
        </p:nvSpPr>
        <p:spPr>
          <a:xfrm>
            <a:off x="4196463" y="2818848"/>
            <a:ext cx="1171770" cy="1171923"/>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25" name="椭圆 224"/>
          <p:cNvSpPr/>
          <p:nvPr/>
        </p:nvSpPr>
        <p:spPr>
          <a:xfrm>
            <a:off x="8084410" y="2489078"/>
            <a:ext cx="1171770" cy="1171923"/>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26" name="椭圆 225"/>
          <p:cNvSpPr/>
          <p:nvPr/>
        </p:nvSpPr>
        <p:spPr>
          <a:xfrm>
            <a:off x="9390877" y="4189157"/>
            <a:ext cx="708644" cy="708736"/>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27" name="椭圆 226"/>
          <p:cNvSpPr/>
          <p:nvPr/>
        </p:nvSpPr>
        <p:spPr>
          <a:xfrm>
            <a:off x="1727919" y="3610806"/>
            <a:ext cx="1171770" cy="1171923"/>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28" name="椭圆 227"/>
          <p:cNvSpPr/>
          <p:nvPr/>
        </p:nvSpPr>
        <p:spPr>
          <a:xfrm>
            <a:off x="2513507" y="2429771"/>
            <a:ext cx="806804" cy="806909"/>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sp>
        <p:nvSpPr>
          <p:cNvPr id="229" name="椭圆 228"/>
          <p:cNvSpPr/>
          <p:nvPr/>
        </p:nvSpPr>
        <p:spPr>
          <a:xfrm>
            <a:off x="5087856" y="4793176"/>
            <a:ext cx="562649" cy="562723"/>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100">
              <a:solidFill>
                <a:schemeClr val="tx1">
                  <a:lumMod val="50000"/>
                  <a:lumOff val="50000"/>
                </a:schemeClr>
              </a:solidFill>
            </a:endParaRPr>
          </a:p>
        </p:txBody>
      </p:sp>
      <p:grpSp>
        <p:nvGrpSpPr>
          <p:cNvPr id="230" name="组合 229"/>
          <p:cNvGrpSpPr/>
          <p:nvPr/>
        </p:nvGrpSpPr>
        <p:grpSpPr>
          <a:xfrm>
            <a:off x="1330127" y="1487839"/>
            <a:ext cx="1589746" cy="1392137"/>
            <a:chOff x="1105265" y="1019512"/>
            <a:chExt cx="1192465" cy="1044103"/>
          </a:xfrm>
        </p:grpSpPr>
        <p:sp>
          <p:nvSpPr>
            <p:cNvPr id="231" name="任意多边形 230"/>
            <p:cNvSpPr/>
            <p:nvPr/>
          </p:nvSpPr>
          <p:spPr>
            <a:xfrm flipH="1">
              <a:off x="1789730" y="1366930"/>
              <a:ext cx="508000" cy="696685"/>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32" name="组合 231"/>
            <p:cNvGrpSpPr/>
            <p:nvPr/>
          </p:nvGrpSpPr>
          <p:grpSpPr>
            <a:xfrm>
              <a:off x="1105265" y="1019512"/>
              <a:ext cx="754150" cy="771310"/>
              <a:chOff x="287135" y="1060468"/>
              <a:chExt cx="754150" cy="771310"/>
            </a:xfrm>
          </p:grpSpPr>
          <p:sp>
            <p:nvSpPr>
              <p:cNvPr id="233" name="TextBox 232"/>
              <p:cNvSpPr txBox="1"/>
              <p:nvPr/>
            </p:nvSpPr>
            <p:spPr>
              <a:xfrm>
                <a:off x="317320" y="1060468"/>
                <a:ext cx="657958" cy="380873"/>
              </a:xfrm>
              <a:prstGeom prst="rect">
                <a:avLst/>
              </a:prstGeom>
              <a:noFill/>
            </p:spPr>
            <p:txBody>
              <a:bodyPr wrap="none" rtlCol="0">
                <a:spAutoFit/>
              </a:bodyPr>
              <a:lstStyle/>
              <a:p>
                <a:pPr algn="ctr"/>
                <a:r>
                  <a:rPr lang="en-US" altLang="zh-CN" sz="2700" b="1" dirty="0">
                    <a:solidFill>
                      <a:schemeClr val="tx1">
                        <a:lumMod val="50000"/>
                        <a:lumOff val="50000"/>
                      </a:schemeClr>
                    </a:solidFill>
                  </a:rPr>
                  <a:t>30%</a:t>
                </a:r>
                <a:endParaRPr lang="zh-CN" altLang="en-US" sz="2700" b="1" dirty="0">
                  <a:solidFill>
                    <a:schemeClr val="tx1">
                      <a:lumMod val="50000"/>
                      <a:lumOff val="50000"/>
                    </a:schemeClr>
                  </a:solidFill>
                </a:endParaRPr>
              </a:p>
            </p:txBody>
          </p:sp>
          <p:sp>
            <p:nvSpPr>
              <p:cNvPr id="234" name="TextBox 233"/>
              <p:cNvSpPr txBox="1"/>
              <p:nvPr/>
            </p:nvSpPr>
            <p:spPr>
              <a:xfrm>
                <a:off x="287135" y="1393196"/>
                <a:ext cx="754150" cy="438582"/>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p>
            </p:txBody>
          </p:sp>
        </p:grpSp>
      </p:grpSp>
      <p:grpSp>
        <p:nvGrpSpPr>
          <p:cNvPr id="235" name="组合 234"/>
          <p:cNvGrpSpPr/>
          <p:nvPr/>
        </p:nvGrpSpPr>
        <p:grpSpPr>
          <a:xfrm>
            <a:off x="4903457" y="1829297"/>
            <a:ext cx="2084370" cy="1356725"/>
            <a:chOff x="3785611" y="1275606"/>
            <a:chExt cx="1563481" cy="1017544"/>
          </a:xfrm>
        </p:grpSpPr>
        <p:sp>
          <p:nvSpPr>
            <p:cNvPr id="236" name="任意多边形 235"/>
            <p:cNvSpPr/>
            <p:nvPr/>
          </p:nvSpPr>
          <p:spPr>
            <a:xfrm>
              <a:off x="3785611" y="1596465"/>
              <a:ext cx="795181" cy="696685"/>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37" name="组合 236"/>
            <p:cNvGrpSpPr/>
            <p:nvPr/>
          </p:nvGrpSpPr>
          <p:grpSpPr>
            <a:xfrm>
              <a:off x="4594942" y="1275606"/>
              <a:ext cx="754150" cy="730282"/>
              <a:chOff x="287135" y="1101496"/>
              <a:chExt cx="754150" cy="730282"/>
            </a:xfrm>
          </p:grpSpPr>
          <p:sp>
            <p:nvSpPr>
              <p:cNvPr id="238" name="TextBox 237"/>
              <p:cNvSpPr txBox="1"/>
              <p:nvPr/>
            </p:nvSpPr>
            <p:spPr>
              <a:xfrm>
                <a:off x="402568" y="1101496"/>
                <a:ext cx="523289" cy="300083"/>
              </a:xfrm>
              <a:prstGeom prst="rect">
                <a:avLst/>
              </a:prstGeom>
              <a:noFill/>
            </p:spPr>
            <p:txBody>
              <a:bodyPr wrap="none" rtlCol="0">
                <a:spAutoFit/>
              </a:bodyPr>
              <a:lstStyle>
                <a:defPPr>
                  <a:defRPr lang="zh-CN"/>
                </a:defPPr>
                <a:lvl1pPr algn="ctr">
                  <a:defRPr sz="2000" b="1">
                    <a:solidFill>
                      <a:schemeClr val="accent1"/>
                    </a:solidFill>
                  </a:defRPr>
                </a:lvl1pPr>
              </a:lstStyle>
              <a:p>
                <a:r>
                  <a:rPr lang="en-US" altLang="zh-CN" dirty="0">
                    <a:solidFill>
                      <a:schemeClr val="tx1">
                        <a:lumMod val="50000"/>
                        <a:lumOff val="50000"/>
                      </a:schemeClr>
                    </a:solidFill>
                  </a:rPr>
                  <a:t>70%</a:t>
                </a:r>
                <a:endParaRPr lang="zh-CN" altLang="en-US" dirty="0">
                  <a:solidFill>
                    <a:schemeClr val="tx1">
                      <a:lumMod val="50000"/>
                      <a:lumOff val="50000"/>
                    </a:schemeClr>
                  </a:solidFill>
                </a:endParaRPr>
              </a:p>
            </p:txBody>
          </p:sp>
          <p:sp>
            <p:nvSpPr>
              <p:cNvPr id="239" name="TextBox 238"/>
              <p:cNvSpPr txBox="1"/>
              <p:nvPr/>
            </p:nvSpPr>
            <p:spPr>
              <a:xfrm>
                <a:off x="287135" y="1393196"/>
                <a:ext cx="754150" cy="438582"/>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p>
            </p:txBody>
          </p:sp>
        </p:grpSp>
      </p:grpSp>
      <p:grpSp>
        <p:nvGrpSpPr>
          <p:cNvPr id="240" name="组合 239"/>
          <p:cNvGrpSpPr/>
          <p:nvPr/>
        </p:nvGrpSpPr>
        <p:grpSpPr>
          <a:xfrm>
            <a:off x="8620895" y="1583850"/>
            <a:ext cx="2223755" cy="1320369"/>
            <a:chOff x="6574052" y="1091520"/>
            <a:chExt cx="1668033" cy="990277"/>
          </a:xfrm>
        </p:grpSpPr>
        <p:sp>
          <p:nvSpPr>
            <p:cNvPr id="241" name="任意多边形 240"/>
            <p:cNvSpPr/>
            <p:nvPr/>
          </p:nvSpPr>
          <p:spPr>
            <a:xfrm>
              <a:off x="6574052" y="1385112"/>
              <a:ext cx="1030579" cy="696685"/>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42" name="组合 241"/>
            <p:cNvGrpSpPr/>
            <p:nvPr/>
          </p:nvGrpSpPr>
          <p:grpSpPr>
            <a:xfrm>
              <a:off x="7487935" y="1091520"/>
              <a:ext cx="754150" cy="739300"/>
              <a:chOff x="287135" y="1092478"/>
              <a:chExt cx="754150" cy="739300"/>
            </a:xfrm>
          </p:grpSpPr>
          <p:sp>
            <p:nvSpPr>
              <p:cNvPr id="243" name="TextBox 242"/>
              <p:cNvSpPr txBox="1"/>
              <p:nvPr/>
            </p:nvSpPr>
            <p:spPr>
              <a:xfrm>
                <a:off x="402566" y="1092478"/>
                <a:ext cx="523289" cy="300083"/>
              </a:xfrm>
              <a:prstGeom prst="rect">
                <a:avLst/>
              </a:prstGeom>
              <a:noFill/>
            </p:spPr>
            <p:txBody>
              <a:bodyPr wrap="none" rtlCol="0">
                <a:spAutoFit/>
              </a:bodyPr>
              <a:lstStyle>
                <a:defPPr>
                  <a:defRPr lang="zh-CN"/>
                </a:defPPr>
                <a:lvl1pPr algn="ctr">
                  <a:defRPr sz="2000" b="1">
                    <a:solidFill>
                      <a:schemeClr val="accent1"/>
                    </a:solidFill>
                  </a:defRPr>
                </a:lvl1pPr>
              </a:lstStyle>
              <a:p>
                <a:r>
                  <a:rPr lang="en-US" altLang="zh-CN" dirty="0">
                    <a:solidFill>
                      <a:schemeClr val="tx1">
                        <a:lumMod val="50000"/>
                        <a:lumOff val="50000"/>
                      </a:schemeClr>
                    </a:solidFill>
                  </a:rPr>
                  <a:t>80%</a:t>
                </a:r>
                <a:endParaRPr lang="zh-CN" altLang="en-US" dirty="0">
                  <a:solidFill>
                    <a:schemeClr val="tx1">
                      <a:lumMod val="50000"/>
                      <a:lumOff val="50000"/>
                    </a:schemeClr>
                  </a:solidFill>
                </a:endParaRPr>
              </a:p>
            </p:txBody>
          </p:sp>
          <p:sp>
            <p:nvSpPr>
              <p:cNvPr id="244" name="TextBox 243"/>
              <p:cNvSpPr txBox="1"/>
              <p:nvPr/>
            </p:nvSpPr>
            <p:spPr>
              <a:xfrm>
                <a:off x="287135" y="1393196"/>
                <a:ext cx="754150" cy="438582"/>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p>
            </p:txBody>
          </p:sp>
        </p:grpSp>
      </p:grpSp>
      <p:grpSp>
        <p:nvGrpSpPr>
          <p:cNvPr id="245" name="组合 244"/>
          <p:cNvGrpSpPr/>
          <p:nvPr/>
        </p:nvGrpSpPr>
        <p:grpSpPr>
          <a:xfrm>
            <a:off x="9880951" y="3269456"/>
            <a:ext cx="1443691" cy="1306456"/>
            <a:chOff x="7519216" y="2355726"/>
            <a:chExt cx="1082909" cy="979842"/>
          </a:xfrm>
        </p:grpSpPr>
        <p:sp>
          <p:nvSpPr>
            <p:cNvPr id="246" name="任意多边形 245"/>
            <p:cNvSpPr/>
            <p:nvPr/>
          </p:nvSpPr>
          <p:spPr>
            <a:xfrm>
              <a:off x="7519216" y="2638883"/>
              <a:ext cx="508000" cy="696685"/>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47" name="组合 246"/>
            <p:cNvGrpSpPr/>
            <p:nvPr/>
          </p:nvGrpSpPr>
          <p:grpSpPr>
            <a:xfrm>
              <a:off x="7847975" y="2355726"/>
              <a:ext cx="754150" cy="712330"/>
              <a:chOff x="287135" y="1119447"/>
              <a:chExt cx="754150" cy="712330"/>
            </a:xfrm>
          </p:grpSpPr>
          <p:sp>
            <p:nvSpPr>
              <p:cNvPr id="248" name="TextBox 247"/>
              <p:cNvSpPr txBox="1"/>
              <p:nvPr/>
            </p:nvSpPr>
            <p:spPr>
              <a:xfrm>
                <a:off x="402566" y="1119447"/>
                <a:ext cx="523289" cy="300083"/>
              </a:xfrm>
              <a:prstGeom prst="rect">
                <a:avLst/>
              </a:prstGeom>
              <a:noFill/>
            </p:spPr>
            <p:txBody>
              <a:bodyPr wrap="none" rtlCol="0">
                <a:spAutoFit/>
              </a:bodyPr>
              <a:lstStyle>
                <a:defPPr>
                  <a:defRPr lang="zh-CN"/>
                </a:defPPr>
                <a:lvl1pPr algn="ctr">
                  <a:defRPr sz="2000" b="1">
                    <a:solidFill>
                      <a:schemeClr val="accent1"/>
                    </a:solidFill>
                  </a:defRPr>
                </a:lvl1pPr>
              </a:lstStyle>
              <a:p>
                <a:r>
                  <a:rPr lang="en-US" altLang="zh-CN" dirty="0">
                    <a:solidFill>
                      <a:schemeClr val="tx1">
                        <a:lumMod val="50000"/>
                        <a:lumOff val="50000"/>
                      </a:schemeClr>
                    </a:solidFill>
                  </a:rPr>
                  <a:t>15%</a:t>
                </a:r>
                <a:endParaRPr lang="zh-CN" altLang="en-US" dirty="0">
                  <a:solidFill>
                    <a:schemeClr val="tx1">
                      <a:lumMod val="50000"/>
                      <a:lumOff val="50000"/>
                    </a:schemeClr>
                  </a:solidFill>
                </a:endParaRPr>
              </a:p>
            </p:txBody>
          </p:sp>
          <p:sp>
            <p:nvSpPr>
              <p:cNvPr id="249" name="TextBox 248"/>
              <p:cNvSpPr txBox="1"/>
              <p:nvPr/>
            </p:nvSpPr>
            <p:spPr>
              <a:xfrm>
                <a:off x="287135" y="1393196"/>
                <a:ext cx="754150" cy="438581"/>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p>
            </p:txBody>
          </p:sp>
        </p:grpSp>
      </p:grpSp>
      <p:grpSp>
        <p:nvGrpSpPr>
          <p:cNvPr id="250" name="组合 249"/>
          <p:cNvGrpSpPr/>
          <p:nvPr/>
        </p:nvGrpSpPr>
        <p:grpSpPr>
          <a:xfrm>
            <a:off x="5500759" y="4560178"/>
            <a:ext cx="2133779" cy="996692"/>
            <a:chOff x="4233645" y="3323768"/>
            <a:chExt cx="1600542" cy="747519"/>
          </a:xfrm>
        </p:grpSpPr>
        <p:sp>
          <p:nvSpPr>
            <p:cNvPr id="251" name="任意多边形 250"/>
            <p:cNvSpPr/>
            <p:nvPr/>
          </p:nvSpPr>
          <p:spPr>
            <a:xfrm>
              <a:off x="4233645" y="3607497"/>
              <a:ext cx="828469" cy="52590"/>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52" name="组合 251"/>
            <p:cNvGrpSpPr/>
            <p:nvPr/>
          </p:nvGrpSpPr>
          <p:grpSpPr>
            <a:xfrm>
              <a:off x="5080037" y="3323768"/>
              <a:ext cx="754150" cy="747519"/>
              <a:chOff x="287135" y="1084258"/>
              <a:chExt cx="754150" cy="747519"/>
            </a:xfrm>
          </p:grpSpPr>
          <p:sp>
            <p:nvSpPr>
              <p:cNvPr id="253" name="TextBox 252"/>
              <p:cNvSpPr txBox="1"/>
              <p:nvPr/>
            </p:nvSpPr>
            <p:spPr>
              <a:xfrm>
                <a:off x="402566" y="1084258"/>
                <a:ext cx="523289" cy="300083"/>
              </a:xfrm>
              <a:prstGeom prst="rect">
                <a:avLst/>
              </a:prstGeom>
              <a:noFill/>
            </p:spPr>
            <p:txBody>
              <a:bodyPr wrap="none" rtlCol="0">
                <a:spAutoFit/>
              </a:bodyPr>
              <a:lstStyle>
                <a:defPPr>
                  <a:defRPr lang="zh-CN"/>
                </a:defPPr>
                <a:lvl1pPr algn="ctr">
                  <a:defRPr sz="2000" b="1">
                    <a:solidFill>
                      <a:schemeClr val="accent1"/>
                    </a:solidFill>
                  </a:defRPr>
                </a:lvl1pPr>
              </a:lstStyle>
              <a:p>
                <a:r>
                  <a:rPr lang="en-US" altLang="zh-CN" dirty="0">
                    <a:solidFill>
                      <a:schemeClr val="tx1">
                        <a:lumMod val="50000"/>
                        <a:lumOff val="50000"/>
                      </a:schemeClr>
                    </a:solidFill>
                  </a:rPr>
                  <a:t>20%</a:t>
                </a:r>
                <a:endParaRPr lang="zh-CN" altLang="en-US" dirty="0">
                  <a:solidFill>
                    <a:schemeClr val="tx1">
                      <a:lumMod val="50000"/>
                      <a:lumOff val="50000"/>
                    </a:schemeClr>
                  </a:solidFill>
                </a:endParaRPr>
              </a:p>
            </p:txBody>
          </p:sp>
          <p:sp>
            <p:nvSpPr>
              <p:cNvPr id="254" name="TextBox 253"/>
              <p:cNvSpPr txBox="1"/>
              <p:nvPr/>
            </p:nvSpPr>
            <p:spPr>
              <a:xfrm>
                <a:off x="287135" y="1393196"/>
                <a:ext cx="754150" cy="438581"/>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p>
            </p:txBody>
          </p:sp>
        </p:grpSp>
      </p:grpSp>
      <p:grpSp>
        <p:nvGrpSpPr>
          <p:cNvPr id="255" name="组合 254"/>
          <p:cNvGrpSpPr/>
          <p:nvPr/>
        </p:nvGrpSpPr>
        <p:grpSpPr>
          <a:xfrm>
            <a:off x="2471784" y="4206149"/>
            <a:ext cx="1667167" cy="1315796"/>
            <a:chOff x="1961618" y="3058245"/>
            <a:chExt cx="1250538" cy="986847"/>
          </a:xfrm>
        </p:grpSpPr>
        <p:sp>
          <p:nvSpPr>
            <p:cNvPr id="256" name="任意多边形 255"/>
            <p:cNvSpPr/>
            <p:nvPr/>
          </p:nvSpPr>
          <p:spPr>
            <a:xfrm flipV="1">
              <a:off x="1961618" y="3058245"/>
              <a:ext cx="508000" cy="530668"/>
            </a:xfrm>
            <a:custGeom>
              <a:avLst/>
              <a:gdLst>
                <a:gd name="connsiteX0" fmla="*/ 0 w 508000"/>
                <a:gd name="connsiteY0" fmla="*/ 696685 h 696685"/>
                <a:gd name="connsiteX1" fmla="*/ 246743 w 508000"/>
                <a:gd name="connsiteY1" fmla="*/ 0 h 696685"/>
                <a:gd name="connsiteX2" fmla="*/ 508000 w 508000"/>
                <a:gd name="connsiteY2" fmla="*/ 0 h 696685"/>
              </a:gdLst>
              <a:ahLst/>
              <a:cxnLst>
                <a:cxn ang="0">
                  <a:pos x="connsiteX0" y="connsiteY0"/>
                </a:cxn>
                <a:cxn ang="0">
                  <a:pos x="connsiteX1" y="connsiteY1"/>
                </a:cxn>
                <a:cxn ang="0">
                  <a:pos x="connsiteX2" y="connsiteY2"/>
                </a:cxn>
              </a:cxnLst>
              <a:rect l="l" t="t" r="r" b="b"/>
              <a:pathLst>
                <a:path w="508000" h="696685">
                  <a:moveTo>
                    <a:pt x="0" y="696685"/>
                  </a:moveTo>
                  <a:lnTo>
                    <a:pt x="246743" y="0"/>
                  </a:lnTo>
                  <a:lnTo>
                    <a:pt x="508000" y="0"/>
                  </a:lnTo>
                </a:path>
              </a:pathLst>
            </a:cu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lumMod val="50000"/>
                    <a:lumOff val="50000"/>
                  </a:schemeClr>
                </a:solidFill>
              </a:endParaRPr>
            </a:p>
          </p:txBody>
        </p:sp>
        <p:grpSp>
          <p:nvGrpSpPr>
            <p:cNvPr id="257" name="组合 256"/>
            <p:cNvGrpSpPr/>
            <p:nvPr/>
          </p:nvGrpSpPr>
          <p:grpSpPr>
            <a:xfrm>
              <a:off x="2458006" y="3291830"/>
              <a:ext cx="754150" cy="753262"/>
              <a:chOff x="287135" y="1078516"/>
              <a:chExt cx="754150" cy="753262"/>
            </a:xfrm>
          </p:grpSpPr>
          <p:sp>
            <p:nvSpPr>
              <p:cNvPr id="258" name="TextBox 257"/>
              <p:cNvSpPr txBox="1"/>
              <p:nvPr/>
            </p:nvSpPr>
            <p:spPr>
              <a:xfrm>
                <a:off x="335232" y="1078516"/>
                <a:ext cx="657958" cy="380873"/>
              </a:xfrm>
              <a:prstGeom prst="rect">
                <a:avLst/>
              </a:prstGeom>
              <a:noFill/>
            </p:spPr>
            <p:txBody>
              <a:bodyPr wrap="none" rtlCol="0">
                <a:spAutoFit/>
              </a:bodyPr>
              <a:lstStyle/>
              <a:p>
                <a:pPr algn="ctr"/>
                <a:r>
                  <a:rPr lang="en-US" altLang="zh-CN" sz="2700" b="1" dirty="0">
                    <a:solidFill>
                      <a:schemeClr val="tx1">
                        <a:lumMod val="50000"/>
                        <a:lumOff val="50000"/>
                      </a:schemeClr>
                    </a:solidFill>
                  </a:rPr>
                  <a:t>40%</a:t>
                </a:r>
                <a:endParaRPr lang="zh-CN" altLang="en-US" sz="2700" b="1" dirty="0">
                  <a:solidFill>
                    <a:schemeClr val="tx1">
                      <a:lumMod val="50000"/>
                      <a:lumOff val="50000"/>
                    </a:schemeClr>
                  </a:solidFill>
                </a:endParaRPr>
              </a:p>
            </p:txBody>
          </p:sp>
          <p:sp>
            <p:nvSpPr>
              <p:cNvPr id="259" name="TextBox 258"/>
              <p:cNvSpPr txBox="1"/>
              <p:nvPr/>
            </p:nvSpPr>
            <p:spPr>
              <a:xfrm>
                <a:off x="287135" y="1393196"/>
                <a:ext cx="754150" cy="438582"/>
              </a:xfrm>
              <a:prstGeom prst="rect">
                <a:avLst/>
              </a:prstGeom>
              <a:noFill/>
            </p:spPr>
            <p:txBody>
              <a:bodyPr wrap="none" rtlCol="0">
                <a:spAutoFit/>
              </a:bodyPr>
              <a:lstStyle/>
              <a:p>
                <a:pPr algn="ctr"/>
                <a:r>
                  <a:rPr lang="zh-CN" altLang="en-US" sz="1600" dirty="0">
                    <a:solidFill>
                      <a:schemeClr val="tx1">
                        <a:lumMod val="50000"/>
                        <a:lumOff val="50000"/>
                      </a:schemeClr>
                    </a:solidFill>
                  </a:rPr>
                  <a:t>添加文本</a:t>
                </a:r>
                <a:endParaRPr lang="en-US" altLang="zh-CN" sz="1600" dirty="0">
                  <a:solidFill>
                    <a:schemeClr val="tx1">
                      <a:lumMod val="50000"/>
                      <a:lumOff val="50000"/>
                    </a:schemeClr>
                  </a:solidFill>
                </a:endParaRPr>
              </a:p>
              <a:p>
                <a:pPr algn="ctr"/>
                <a:r>
                  <a:rPr lang="zh-CN" altLang="en-US" sz="1600" dirty="0">
                    <a:solidFill>
                      <a:schemeClr val="tx1">
                        <a:lumMod val="50000"/>
                        <a:lumOff val="50000"/>
                      </a:schemeClr>
                    </a:solidFill>
                  </a:rPr>
                  <a:t>添加文本</a:t>
                </a:r>
              </a:p>
            </p:txBody>
          </p:sp>
        </p:gr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p:cTn id="7" dur="500" fill="hold"/>
                                        <p:tgtEl>
                                          <p:spTgt spid="116"/>
                                        </p:tgtEl>
                                        <p:attrNameLst>
                                          <p:attrName>ppt_w</p:attrName>
                                        </p:attrNameLst>
                                      </p:cBhvr>
                                      <p:tavLst>
                                        <p:tav tm="0">
                                          <p:val>
                                            <p:fltVal val="0"/>
                                          </p:val>
                                        </p:tav>
                                        <p:tav tm="100000">
                                          <p:val>
                                            <p:strVal val="#ppt_w"/>
                                          </p:val>
                                        </p:tav>
                                      </p:tavLst>
                                    </p:anim>
                                    <p:anim calcmode="lin" valueType="num">
                                      <p:cBhvr>
                                        <p:cTn id="8" dur="500" fill="hold"/>
                                        <p:tgtEl>
                                          <p:spTgt spid="116"/>
                                        </p:tgtEl>
                                        <p:attrNameLst>
                                          <p:attrName>ppt_h</p:attrName>
                                        </p:attrNameLst>
                                      </p:cBhvr>
                                      <p:tavLst>
                                        <p:tav tm="0">
                                          <p:val>
                                            <p:fltVal val="0"/>
                                          </p:val>
                                        </p:tav>
                                        <p:tav tm="100000">
                                          <p:val>
                                            <p:strVal val="#ppt_h"/>
                                          </p:val>
                                        </p:tav>
                                      </p:tavLst>
                                    </p:anim>
                                    <p:animEffect transition="in" filter="fade">
                                      <p:cBhvr>
                                        <p:cTn id="9" dur="500"/>
                                        <p:tgtEl>
                                          <p:spTgt spid="1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28"/>
                                        </p:tgtEl>
                                        <p:attrNameLst>
                                          <p:attrName>style.visibility</p:attrName>
                                        </p:attrNameLst>
                                      </p:cBhvr>
                                      <p:to>
                                        <p:strVal val="visible"/>
                                      </p:to>
                                    </p:set>
                                    <p:anim calcmode="lin" valueType="num">
                                      <p:cBhvr>
                                        <p:cTn id="13" dur="500" fill="hold"/>
                                        <p:tgtEl>
                                          <p:spTgt spid="228"/>
                                        </p:tgtEl>
                                        <p:attrNameLst>
                                          <p:attrName>ppt_w</p:attrName>
                                        </p:attrNameLst>
                                      </p:cBhvr>
                                      <p:tavLst>
                                        <p:tav tm="0">
                                          <p:val>
                                            <p:fltVal val="0"/>
                                          </p:val>
                                        </p:tav>
                                        <p:tav tm="100000">
                                          <p:val>
                                            <p:strVal val="#ppt_w"/>
                                          </p:val>
                                        </p:tav>
                                      </p:tavLst>
                                    </p:anim>
                                    <p:anim calcmode="lin" valueType="num">
                                      <p:cBhvr>
                                        <p:cTn id="14" dur="500" fill="hold"/>
                                        <p:tgtEl>
                                          <p:spTgt spid="228"/>
                                        </p:tgtEl>
                                        <p:attrNameLst>
                                          <p:attrName>ppt_h</p:attrName>
                                        </p:attrNameLst>
                                      </p:cBhvr>
                                      <p:tavLst>
                                        <p:tav tm="0">
                                          <p:val>
                                            <p:fltVal val="0"/>
                                          </p:val>
                                        </p:tav>
                                        <p:tav tm="100000">
                                          <p:val>
                                            <p:strVal val="#ppt_h"/>
                                          </p:val>
                                        </p:tav>
                                      </p:tavLst>
                                    </p:anim>
                                    <p:animEffect transition="in" filter="fade">
                                      <p:cBhvr>
                                        <p:cTn id="15" dur="500"/>
                                        <p:tgtEl>
                                          <p:spTgt spid="22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27"/>
                                        </p:tgtEl>
                                        <p:attrNameLst>
                                          <p:attrName>style.visibility</p:attrName>
                                        </p:attrNameLst>
                                      </p:cBhvr>
                                      <p:to>
                                        <p:strVal val="visible"/>
                                      </p:to>
                                    </p:set>
                                    <p:anim calcmode="lin" valueType="num">
                                      <p:cBhvr>
                                        <p:cTn id="18" dur="500" fill="hold"/>
                                        <p:tgtEl>
                                          <p:spTgt spid="227"/>
                                        </p:tgtEl>
                                        <p:attrNameLst>
                                          <p:attrName>ppt_w</p:attrName>
                                        </p:attrNameLst>
                                      </p:cBhvr>
                                      <p:tavLst>
                                        <p:tav tm="0">
                                          <p:val>
                                            <p:fltVal val="0"/>
                                          </p:val>
                                        </p:tav>
                                        <p:tav tm="100000">
                                          <p:val>
                                            <p:strVal val="#ppt_w"/>
                                          </p:val>
                                        </p:tav>
                                      </p:tavLst>
                                    </p:anim>
                                    <p:anim calcmode="lin" valueType="num">
                                      <p:cBhvr>
                                        <p:cTn id="19" dur="500" fill="hold"/>
                                        <p:tgtEl>
                                          <p:spTgt spid="227"/>
                                        </p:tgtEl>
                                        <p:attrNameLst>
                                          <p:attrName>ppt_h</p:attrName>
                                        </p:attrNameLst>
                                      </p:cBhvr>
                                      <p:tavLst>
                                        <p:tav tm="0">
                                          <p:val>
                                            <p:fltVal val="0"/>
                                          </p:val>
                                        </p:tav>
                                        <p:tav tm="100000">
                                          <p:val>
                                            <p:strVal val="#ppt_h"/>
                                          </p:val>
                                        </p:tav>
                                      </p:tavLst>
                                    </p:anim>
                                    <p:animEffect transition="in" filter="fade">
                                      <p:cBhvr>
                                        <p:cTn id="20" dur="500"/>
                                        <p:tgtEl>
                                          <p:spTgt spid="22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24"/>
                                        </p:tgtEl>
                                        <p:attrNameLst>
                                          <p:attrName>style.visibility</p:attrName>
                                        </p:attrNameLst>
                                      </p:cBhvr>
                                      <p:to>
                                        <p:strVal val="visible"/>
                                      </p:to>
                                    </p:set>
                                    <p:anim calcmode="lin" valueType="num">
                                      <p:cBhvr>
                                        <p:cTn id="23" dur="500" fill="hold"/>
                                        <p:tgtEl>
                                          <p:spTgt spid="224"/>
                                        </p:tgtEl>
                                        <p:attrNameLst>
                                          <p:attrName>ppt_w</p:attrName>
                                        </p:attrNameLst>
                                      </p:cBhvr>
                                      <p:tavLst>
                                        <p:tav tm="0">
                                          <p:val>
                                            <p:fltVal val="0"/>
                                          </p:val>
                                        </p:tav>
                                        <p:tav tm="100000">
                                          <p:val>
                                            <p:strVal val="#ppt_w"/>
                                          </p:val>
                                        </p:tav>
                                      </p:tavLst>
                                    </p:anim>
                                    <p:anim calcmode="lin" valueType="num">
                                      <p:cBhvr>
                                        <p:cTn id="24" dur="500" fill="hold"/>
                                        <p:tgtEl>
                                          <p:spTgt spid="224"/>
                                        </p:tgtEl>
                                        <p:attrNameLst>
                                          <p:attrName>ppt_h</p:attrName>
                                        </p:attrNameLst>
                                      </p:cBhvr>
                                      <p:tavLst>
                                        <p:tav tm="0">
                                          <p:val>
                                            <p:fltVal val="0"/>
                                          </p:val>
                                        </p:tav>
                                        <p:tav tm="100000">
                                          <p:val>
                                            <p:strVal val="#ppt_h"/>
                                          </p:val>
                                        </p:tav>
                                      </p:tavLst>
                                    </p:anim>
                                    <p:animEffect transition="in" filter="fade">
                                      <p:cBhvr>
                                        <p:cTn id="25" dur="500"/>
                                        <p:tgtEl>
                                          <p:spTgt spid="22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29"/>
                                        </p:tgtEl>
                                        <p:attrNameLst>
                                          <p:attrName>style.visibility</p:attrName>
                                        </p:attrNameLst>
                                      </p:cBhvr>
                                      <p:to>
                                        <p:strVal val="visible"/>
                                      </p:to>
                                    </p:set>
                                    <p:anim calcmode="lin" valueType="num">
                                      <p:cBhvr>
                                        <p:cTn id="28" dur="500" fill="hold"/>
                                        <p:tgtEl>
                                          <p:spTgt spid="229"/>
                                        </p:tgtEl>
                                        <p:attrNameLst>
                                          <p:attrName>ppt_w</p:attrName>
                                        </p:attrNameLst>
                                      </p:cBhvr>
                                      <p:tavLst>
                                        <p:tav tm="0">
                                          <p:val>
                                            <p:fltVal val="0"/>
                                          </p:val>
                                        </p:tav>
                                        <p:tav tm="100000">
                                          <p:val>
                                            <p:strVal val="#ppt_w"/>
                                          </p:val>
                                        </p:tav>
                                      </p:tavLst>
                                    </p:anim>
                                    <p:anim calcmode="lin" valueType="num">
                                      <p:cBhvr>
                                        <p:cTn id="29" dur="500" fill="hold"/>
                                        <p:tgtEl>
                                          <p:spTgt spid="229"/>
                                        </p:tgtEl>
                                        <p:attrNameLst>
                                          <p:attrName>ppt_h</p:attrName>
                                        </p:attrNameLst>
                                      </p:cBhvr>
                                      <p:tavLst>
                                        <p:tav tm="0">
                                          <p:val>
                                            <p:fltVal val="0"/>
                                          </p:val>
                                        </p:tav>
                                        <p:tav tm="100000">
                                          <p:val>
                                            <p:strVal val="#ppt_h"/>
                                          </p:val>
                                        </p:tav>
                                      </p:tavLst>
                                    </p:anim>
                                    <p:animEffect transition="in" filter="fade">
                                      <p:cBhvr>
                                        <p:cTn id="30" dur="500"/>
                                        <p:tgtEl>
                                          <p:spTgt spid="22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25"/>
                                        </p:tgtEl>
                                        <p:attrNameLst>
                                          <p:attrName>style.visibility</p:attrName>
                                        </p:attrNameLst>
                                      </p:cBhvr>
                                      <p:to>
                                        <p:strVal val="visible"/>
                                      </p:to>
                                    </p:set>
                                    <p:anim calcmode="lin" valueType="num">
                                      <p:cBhvr>
                                        <p:cTn id="33" dur="500" fill="hold"/>
                                        <p:tgtEl>
                                          <p:spTgt spid="225"/>
                                        </p:tgtEl>
                                        <p:attrNameLst>
                                          <p:attrName>ppt_w</p:attrName>
                                        </p:attrNameLst>
                                      </p:cBhvr>
                                      <p:tavLst>
                                        <p:tav tm="0">
                                          <p:val>
                                            <p:fltVal val="0"/>
                                          </p:val>
                                        </p:tav>
                                        <p:tav tm="100000">
                                          <p:val>
                                            <p:strVal val="#ppt_w"/>
                                          </p:val>
                                        </p:tav>
                                      </p:tavLst>
                                    </p:anim>
                                    <p:anim calcmode="lin" valueType="num">
                                      <p:cBhvr>
                                        <p:cTn id="34" dur="500" fill="hold"/>
                                        <p:tgtEl>
                                          <p:spTgt spid="225"/>
                                        </p:tgtEl>
                                        <p:attrNameLst>
                                          <p:attrName>ppt_h</p:attrName>
                                        </p:attrNameLst>
                                      </p:cBhvr>
                                      <p:tavLst>
                                        <p:tav tm="0">
                                          <p:val>
                                            <p:fltVal val="0"/>
                                          </p:val>
                                        </p:tav>
                                        <p:tav tm="100000">
                                          <p:val>
                                            <p:strVal val="#ppt_h"/>
                                          </p:val>
                                        </p:tav>
                                      </p:tavLst>
                                    </p:anim>
                                    <p:animEffect transition="in" filter="fade">
                                      <p:cBhvr>
                                        <p:cTn id="35" dur="500"/>
                                        <p:tgtEl>
                                          <p:spTgt spid="22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6"/>
                                        </p:tgtEl>
                                        <p:attrNameLst>
                                          <p:attrName>style.visibility</p:attrName>
                                        </p:attrNameLst>
                                      </p:cBhvr>
                                      <p:to>
                                        <p:strVal val="visible"/>
                                      </p:to>
                                    </p:set>
                                    <p:anim calcmode="lin" valueType="num">
                                      <p:cBhvr>
                                        <p:cTn id="38" dur="500" fill="hold"/>
                                        <p:tgtEl>
                                          <p:spTgt spid="226"/>
                                        </p:tgtEl>
                                        <p:attrNameLst>
                                          <p:attrName>ppt_w</p:attrName>
                                        </p:attrNameLst>
                                      </p:cBhvr>
                                      <p:tavLst>
                                        <p:tav tm="0">
                                          <p:val>
                                            <p:fltVal val="0"/>
                                          </p:val>
                                        </p:tav>
                                        <p:tav tm="100000">
                                          <p:val>
                                            <p:strVal val="#ppt_w"/>
                                          </p:val>
                                        </p:tav>
                                      </p:tavLst>
                                    </p:anim>
                                    <p:anim calcmode="lin" valueType="num">
                                      <p:cBhvr>
                                        <p:cTn id="39" dur="500" fill="hold"/>
                                        <p:tgtEl>
                                          <p:spTgt spid="226"/>
                                        </p:tgtEl>
                                        <p:attrNameLst>
                                          <p:attrName>ppt_h</p:attrName>
                                        </p:attrNameLst>
                                      </p:cBhvr>
                                      <p:tavLst>
                                        <p:tav tm="0">
                                          <p:val>
                                            <p:fltVal val="0"/>
                                          </p:val>
                                        </p:tav>
                                        <p:tav tm="100000">
                                          <p:val>
                                            <p:strVal val="#ppt_h"/>
                                          </p:val>
                                        </p:tav>
                                      </p:tavLst>
                                    </p:anim>
                                    <p:animEffect transition="in" filter="fade">
                                      <p:cBhvr>
                                        <p:cTn id="40" dur="500"/>
                                        <p:tgtEl>
                                          <p:spTgt spid="226"/>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235"/>
                                        </p:tgtEl>
                                        <p:attrNameLst>
                                          <p:attrName>style.visibility</p:attrName>
                                        </p:attrNameLst>
                                      </p:cBhvr>
                                      <p:to>
                                        <p:strVal val="visible"/>
                                      </p:to>
                                    </p:set>
                                    <p:animEffect transition="in" filter="wipe(left)">
                                      <p:cBhvr>
                                        <p:cTn id="44" dur="500"/>
                                        <p:tgtEl>
                                          <p:spTgt spid="235"/>
                                        </p:tgtEl>
                                      </p:cBhvr>
                                    </p:animEffect>
                                  </p:childTnLst>
                                </p:cTn>
                              </p:par>
                              <p:par>
                                <p:cTn id="45" presetID="22" presetClass="entr" presetSubtype="8" fill="hold" nodeType="withEffect">
                                  <p:stCondLst>
                                    <p:cond delay="0"/>
                                  </p:stCondLst>
                                  <p:childTnLst>
                                    <p:set>
                                      <p:cBhvr>
                                        <p:cTn id="46" dur="1" fill="hold">
                                          <p:stCondLst>
                                            <p:cond delay="0"/>
                                          </p:stCondLst>
                                        </p:cTn>
                                        <p:tgtEl>
                                          <p:spTgt spid="250"/>
                                        </p:tgtEl>
                                        <p:attrNameLst>
                                          <p:attrName>style.visibility</p:attrName>
                                        </p:attrNameLst>
                                      </p:cBhvr>
                                      <p:to>
                                        <p:strVal val="visible"/>
                                      </p:to>
                                    </p:set>
                                    <p:animEffect transition="in" filter="wipe(left)">
                                      <p:cBhvr>
                                        <p:cTn id="47" dur="500"/>
                                        <p:tgtEl>
                                          <p:spTgt spid="250"/>
                                        </p:tgtEl>
                                      </p:cBhvr>
                                    </p:animEffect>
                                  </p:childTnLst>
                                </p:cTn>
                              </p:par>
                              <p:par>
                                <p:cTn id="48" presetID="22" presetClass="entr" presetSubtype="8" fill="hold" nodeType="withEffect">
                                  <p:stCondLst>
                                    <p:cond delay="0"/>
                                  </p:stCondLst>
                                  <p:childTnLst>
                                    <p:set>
                                      <p:cBhvr>
                                        <p:cTn id="49" dur="1" fill="hold">
                                          <p:stCondLst>
                                            <p:cond delay="0"/>
                                          </p:stCondLst>
                                        </p:cTn>
                                        <p:tgtEl>
                                          <p:spTgt spid="240"/>
                                        </p:tgtEl>
                                        <p:attrNameLst>
                                          <p:attrName>style.visibility</p:attrName>
                                        </p:attrNameLst>
                                      </p:cBhvr>
                                      <p:to>
                                        <p:strVal val="visible"/>
                                      </p:to>
                                    </p:set>
                                    <p:animEffect transition="in" filter="wipe(left)">
                                      <p:cBhvr>
                                        <p:cTn id="50" dur="500"/>
                                        <p:tgtEl>
                                          <p:spTgt spid="240"/>
                                        </p:tgtEl>
                                      </p:cBhvr>
                                    </p:animEffect>
                                  </p:childTnLst>
                                </p:cTn>
                              </p:par>
                              <p:par>
                                <p:cTn id="51" presetID="22" presetClass="entr" presetSubtype="8" fill="hold" nodeType="withEffect">
                                  <p:stCondLst>
                                    <p:cond delay="0"/>
                                  </p:stCondLst>
                                  <p:childTnLst>
                                    <p:set>
                                      <p:cBhvr>
                                        <p:cTn id="52" dur="1" fill="hold">
                                          <p:stCondLst>
                                            <p:cond delay="0"/>
                                          </p:stCondLst>
                                        </p:cTn>
                                        <p:tgtEl>
                                          <p:spTgt spid="245"/>
                                        </p:tgtEl>
                                        <p:attrNameLst>
                                          <p:attrName>style.visibility</p:attrName>
                                        </p:attrNameLst>
                                      </p:cBhvr>
                                      <p:to>
                                        <p:strVal val="visible"/>
                                      </p:to>
                                    </p:set>
                                    <p:animEffect transition="in" filter="wipe(left)">
                                      <p:cBhvr>
                                        <p:cTn id="53" dur="500"/>
                                        <p:tgtEl>
                                          <p:spTgt spid="245"/>
                                        </p:tgtEl>
                                      </p:cBhvr>
                                    </p:animEffect>
                                  </p:childTnLst>
                                </p:cTn>
                              </p:par>
                              <p:par>
                                <p:cTn id="54" presetID="22" presetClass="entr" presetSubtype="4" fill="hold" nodeType="withEffect">
                                  <p:stCondLst>
                                    <p:cond delay="0"/>
                                  </p:stCondLst>
                                  <p:childTnLst>
                                    <p:set>
                                      <p:cBhvr>
                                        <p:cTn id="55" dur="1" fill="hold">
                                          <p:stCondLst>
                                            <p:cond delay="0"/>
                                          </p:stCondLst>
                                        </p:cTn>
                                        <p:tgtEl>
                                          <p:spTgt spid="230"/>
                                        </p:tgtEl>
                                        <p:attrNameLst>
                                          <p:attrName>style.visibility</p:attrName>
                                        </p:attrNameLst>
                                      </p:cBhvr>
                                      <p:to>
                                        <p:strVal val="visible"/>
                                      </p:to>
                                    </p:set>
                                    <p:animEffect transition="in" filter="wipe(down)">
                                      <p:cBhvr>
                                        <p:cTn id="56" dur="500"/>
                                        <p:tgtEl>
                                          <p:spTgt spid="230"/>
                                        </p:tgtEl>
                                      </p:cBhvr>
                                    </p:animEffect>
                                  </p:childTnLst>
                                </p:cTn>
                              </p:par>
                              <p:par>
                                <p:cTn id="57" presetID="22" presetClass="entr" presetSubtype="1" fill="hold" nodeType="withEffect">
                                  <p:stCondLst>
                                    <p:cond delay="0"/>
                                  </p:stCondLst>
                                  <p:childTnLst>
                                    <p:set>
                                      <p:cBhvr>
                                        <p:cTn id="58" dur="1" fill="hold">
                                          <p:stCondLst>
                                            <p:cond delay="0"/>
                                          </p:stCondLst>
                                        </p:cTn>
                                        <p:tgtEl>
                                          <p:spTgt spid="255"/>
                                        </p:tgtEl>
                                        <p:attrNameLst>
                                          <p:attrName>style.visibility</p:attrName>
                                        </p:attrNameLst>
                                      </p:cBhvr>
                                      <p:to>
                                        <p:strVal val="visible"/>
                                      </p:to>
                                    </p:set>
                                    <p:animEffect transition="in" filter="wipe(up)">
                                      <p:cBhvr>
                                        <p:cTn id="59"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5" grpId="0" animBg="1"/>
      <p:bldP spid="226" grpId="0" animBg="1"/>
      <p:bldP spid="227" grpId="0" animBg="1"/>
      <p:bldP spid="228" grpId="0" animBg="1"/>
      <p:bldP spid="2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0mmTYgZfoEeREJ7SzWlpk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OU5hr3Ip00.fAzN5jTThD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3lQHV04eYUWkkGoaBq9lP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I.LabUtT20Sy8MitHJcPb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gxB5GzJDk6_cIrl8hTq4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g.lR_RjMrUqDgo9cq777u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BQxP19Tlx0q.RzOS9NSJP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N3Jeptlc0O9S89k6gpm4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Yy2.9NDdq0awgENrsag0x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XqCU6BnzzEaxHyR2P7sRf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gLyPsgjVEi2TSbCO3u1Y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vhPMlS9IkmDLlZJ4IdkYA"/>
</p:tagLst>
</file>

<file path=ppt/tags/tag2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24.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3"/>
</p:tagLst>
</file>

<file path=ppt/tags/tag27.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4"/>
</p:tagLst>
</file>

<file path=ppt/tags/tag28.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5"/>
</p:tagLst>
</file>

<file path=ppt/tags/tag29.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6"/>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1op3NQH50uuDgmzRYEQ6A"/>
</p:tagLst>
</file>

<file path=ppt/tags/tag30.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7"/>
</p:tagLst>
</file>

<file path=ppt/tags/tag3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ags/tag3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33.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4"/>
</p:tagLst>
</file>

<file path=ppt/tags/tag36.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5"/>
</p:tagLst>
</file>

<file path=ppt/tags/tag37.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7"/>
</p:tagLst>
</file>

<file path=ppt/tags/tag38.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8"/>
</p:tagLst>
</file>

<file path=ppt/tags/tag39.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dDWp4IluEmyF2WAC0hUHQ"/>
</p:tagLst>
</file>

<file path=ppt/tags/tag40.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4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BzXdAeC0e0yZM9FqXyqiU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zoOPfAs1fkegZ1XWEMJB4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0EoqWKAUiRp6bwLw4mWA"/>
</p:tagLst>
</file>

<file path=ppt/theme/theme1.xml><?xml version="1.0" encoding="utf-8"?>
<a:theme xmlns:a="http://schemas.openxmlformats.org/drawingml/2006/main" name="Office 主题">
  <a:themeElements>
    <a:clrScheme name="自定义 1036">
      <a:dk1>
        <a:sysClr val="windowText" lastClr="000000"/>
      </a:dk1>
      <a:lt1>
        <a:sysClr val="window" lastClr="FFFFFF"/>
      </a:lt1>
      <a:dk2>
        <a:srgbClr val="519700"/>
      </a:dk2>
      <a:lt2>
        <a:srgbClr val="99C400"/>
      </a:lt2>
      <a:accent1>
        <a:srgbClr val="99C400"/>
      </a:accent1>
      <a:accent2>
        <a:srgbClr val="519700"/>
      </a:accent2>
      <a:accent3>
        <a:srgbClr val="99C400"/>
      </a:accent3>
      <a:accent4>
        <a:srgbClr val="519700"/>
      </a:accent4>
      <a:accent5>
        <a:srgbClr val="99C400"/>
      </a:accent5>
      <a:accent6>
        <a:srgbClr val="519700"/>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5467</Words>
  <Application>Microsoft Office PowerPoint</Application>
  <PresentationFormat>自定义</PresentationFormat>
  <Paragraphs>520</Paragraphs>
  <Slides>40</Slides>
  <Notes>33</Notes>
  <HiddenSlides>0</HiddenSlides>
  <MMClips>1</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Office 主题</vt:lpstr>
      <vt:lpstr>幻灯片 1</vt:lpstr>
      <vt:lpstr>幻灯片 2</vt:lpstr>
      <vt:lpstr>幻灯片 3</vt:lpstr>
      <vt:lpstr>单击此处添加标题</vt:lpstr>
      <vt:lpstr>单击此处添加标题</vt:lpstr>
      <vt:lpstr>单击此处添加标题</vt:lpstr>
      <vt:lpstr>单击此处添加标题</vt:lpstr>
      <vt:lpstr>单击此处添加标题</vt:lpstr>
      <vt:lpstr>单击此处添加标题</vt:lpstr>
      <vt:lpstr>幻灯片 10</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幻灯片 19</vt:lpstr>
      <vt:lpstr>单击此处添加标题</vt:lpstr>
      <vt:lpstr>单击此处添加标题</vt:lpstr>
      <vt:lpstr>单击此处添加标题</vt:lpstr>
      <vt:lpstr>单击此处添加标题</vt:lpstr>
      <vt:lpstr>单击此处添加标题</vt:lpstr>
      <vt:lpstr>单击此处添加标题</vt:lpstr>
      <vt:lpstr>幻灯片 26</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幻灯片 35</vt:lpstr>
      <vt:lpstr>单击此处添加标题</vt:lpstr>
      <vt:lpstr>单击此处添加标题</vt:lpstr>
      <vt:lpstr>单击此处添加标题</vt:lpstr>
      <vt:lpstr>单击此处添加标题</vt:lpstr>
      <vt:lpstr>幻灯片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MICHAEL</dc:creator>
  <cp:lastModifiedBy>Administrator</cp:lastModifiedBy>
  <cp:revision>21</cp:revision>
  <dcterms:created xsi:type="dcterms:W3CDTF">2015-05-05T08:02:00Z</dcterms:created>
  <dcterms:modified xsi:type="dcterms:W3CDTF">2017-07-08T10:03:28Z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